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305" r:id="rId3"/>
    <p:sldId id="298" r:id="rId4"/>
    <p:sldId id="277" r:id="rId5"/>
    <p:sldId id="290" r:id="rId6"/>
    <p:sldId id="292" r:id="rId7"/>
    <p:sldId id="293" r:id="rId8"/>
    <p:sldId id="294" r:id="rId9"/>
    <p:sldId id="295" r:id="rId10"/>
    <p:sldId id="306" r:id="rId11"/>
    <p:sldId id="296" r:id="rId12"/>
    <p:sldId id="297" r:id="rId13"/>
    <p:sldId id="299" r:id="rId14"/>
    <p:sldId id="300" r:id="rId15"/>
    <p:sldId id="301" r:id="rId16"/>
    <p:sldId id="302" r:id="rId17"/>
    <p:sldId id="303" r:id="rId18"/>
    <p:sldId id="304" r:id="rId19"/>
    <p:sldId id="307" r:id="rId20"/>
    <p:sldId id="308" r:id="rId21"/>
    <p:sldId id="309" r:id="rId22"/>
    <p:sldId id="310" r:id="rId23"/>
    <p:sldId id="312" r:id="rId24"/>
    <p:sldId id="313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9"/>
    <p:restoredTop sz="96208"/>
  </p:normalViewPr>
  <p:slideViewPr>
    <p:cSldViewPr snapToGrid="0" snapToObjects="1">
      <p:cViewPr varScale="1">
        <p:scale>
          <a:sx n="81" d="100"/>
          <a:sy n="81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5:2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0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1173 13788,'32'-18'666,"-6"3"-470,-25 12-28,0 1-5,0-1-29,1 0-22,-1-2 275,5-5 72,3-8-336,1 1 191,9-14-219,-9 15 286,18-26-263,-12 20 201,25-40-207,-20 31 145,33-49-167,-29 41 50,6-9 0,1-1-50,-6 3 24,5-8 1,-1-1-59,-6 6 5,0-3 1,0 1-6,-7 9 253,16-37-191,-22 50 139,8-23-195,-13 34 168,4-19-118,-5 24 106,2-13-179,-3 17 28,4-8-39,-6 11 73,4-7-78,-5 9 44,2-1-67,-2 4-493,0 0 571,0 7 51,1-1-11,2 6-40,2 0-39,0 3-39,7 16 0,-5-9 0,10 23 0,-8-20 0,16 30-16,-11-24-96,20 38 95,-19-36 17,20 43 5,-20-41-5,17 44 0,-19-44 124,16 48-124,-19-49 16,12 32 7,-16-41-6,8 23 11,-8-25 33,7 26-78,-9-32 45,3 11-16,-5-21-24,2 4 29,-3-5 22,2 5-39,-3-7 0,1 4 0,-1-6 0,0 2 12,0-2 10,1 1-16,-2 0-23,3-1-6,-3 0-3254,2-1 0,-1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 16392,'-10'20'236,"2"-4"-164,8-12-4,0-1-18,0 0-11,0 1 34,0 1 235,1 6-207,-1-3 268,2 13-229,-2-10 566,0 17-527,0-16 192,-1 14-209,0-16 297,-4 11-341,2-10 117,-5 17-185,5-17 79,-1 14-67,3-15 184,0 16-173,0-11 190,1 23-201,0-22 72,-1 16-78,1-20 190,0 15-150,0-13 184,0 20-230,0-21 90,0 14-78,0-16 118,0 14-130,1-12 129,-1 22-162,2-20 17,0 15-34,-1-18 44,1 12-27,-1-10 101,0 23-73,0-21-34,0 16-11,-1-20 73,0 14-73,0-10 184,0 30-144,0-25 16,0 21-68,0-26 74,0 17-17,0-15 156,0 28-178,0-28-34,0 16-34,0-22 123,-1 13-67,1-10 157,-1 24-168,1-22-50,0 21 67,0-24 28,0 17 11,0-15 61,0 23-94,-1-21-79,0 24 67,0-26 45,-1 16-45,1-16 95,-1 21-94,2-19 44,-1 27-17,1-27 6,0 19-1,-2-22 40,1 23-72,0-20-52,-3 30 68,3-29 28,-2 19-11,1-21 17,-1 27-51,2-22-22,-2 30 44,2-32 12,-2 17-11,2-20 5,-1 21-17,0-21-22,1 22 12,0-27 21,1 9 57,0-13 83,-1 14-161,1-11 21,-1 17-33,1-18 6,-1 12 39,0-10 11,-2 20-56,2-16 0,-3 22 33,4-25 12,-2 10-11,0-14 16,1 13-28,-1-12-33,1 12 22,1-12 79,-2 13-79,1-10 12,-2 19-1,2-16 28,-3 26-15,2-20 99,-3 30-112,3-29 18,-2 22-29,2-29 0,0 15 11,0-19 68,2 10-90,-1-13 11,1 10 0,0-12-33,-1 8 33,0-8 62,1 9-62,0-6 45,-1 14-56,1-11-22,-2 19 44,1-17 79,0 19-101,1-20 45,0 17-23,0-18-11,0 13 17,0-16 118,0 10-112,0-12 10,0 9-44,1-11 0,0 10 23,-1-10 61,1 9-62,-1-9 23,1 8-56,-1-7-12,2 13 68,-2-10 0,3 12-56,-2-11 78,2 10-45,-2-11 1,3 12-12,-4-12 34,3 12-45,-2-13 84,1 13-73,-1-11-67,3 15 78,-2-15 46,2 12-68,-2-14 78,2 13-67,-2-15-56,2 11 68,-2-12 94,1 5-94,-2-6 78,0 3-113,0-5-32,0 6 77,1-6 1,1 6-34,-3-5 22,5 7-22,-4-5-11,7 13 22,-5-9 23,9 16-34,-7-14-11,8 18 11,-6-16-112,8 16 56,-7-18-230,7 13 146,-8-16-599,7 9 291,-8-11-2263,6 8 980,-7-8 1731,3 18 0,-6-18 0,0 9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1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6 14533,'-61'-3'655,"11"0"-566,46 5-27,-1-1 0,0 1-23,-3-1 56,2 2-10,-2-1-29,0 2 22,0-1-22,-2 2-11,1-1 16,-1 0-10,0 1-1,1 0-5,-2 0 5,4 0-44,-2 0 16,3 0-5,1-1-28,-1 0 22,1-1-11,1 1-17,0-1 12,1-1 5,1 1-34,0 0 12,1 0-1,1-1-38,0 0 27,0 0 1,0-1-18,0 1 74,0-1 10,0 1 29,0 0 61,0-1-17,0 3 23,2-1 50,1 3-11,1-2 40,2 0 16,1 1 5,3-2 18,2 1-18,3-1-5,2 1-22,3-2 16,0 1-27,3 0-29,0 0-16,2 1-50,-1-1-12,1 2-34,1 1-16,1 0-34,-3 1 28,4-1-17,-4 2 11,0 0-5,-3 1-6,0 1-11,-2-1-11,0 0-39,0 2-130,-1-1-156,0-1-185,-2 2-263,0-2-700,-1 1-1692,-2-1-2308,1 0 5484,-5-3 0,-2-2 0,-4-2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2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0 13581,'-39'30'28,"4"-4"-12,15-13 1,1 1 11,0 0 0,1 0-33,2 0-46,1-1-16,4 0 28,2-1 50,4 1 28,0 0 17,3 0-17,1 2-22,3-1 6,4 0-12,3 0 17,7-2-23,2 0-33,4-1-39,5 0-129,-1-3-123,4 0-157,0-1-225,1-2-379,0 1-511,0-2 140,2-1 1451,-6 0 0,-9-1 0,-8-1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3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3 8175,'6'18'992,"0"-4"-790,-6-14 1439,0 0-1546,-22 35-11,13-19-23,-17 29-16,18-30-22,-2 1-7,2-1 29,0-1 17,2 0 22,2-2-11,0 0-34,2-2-17,1-1 29,0-2 44,1 0 62,1-2 33,1 0 12,2 0-6,2 0-39,2-1-28,4 0-23,-1-1-33,2-1-28,0-1-17,1-1-28,2 0 0,0-1-6,1-1 12,-1-2-17,0-3 22,-1-1-11,0 0 17,-1-2 5,0-1 6,-2-1 22,0 0 34,-4-1 23,-3 0-23,0 0-51,-4-1-66,1-1-74,-3-1-5,-4-1 12,-3 0 16,-4-1 16,-3 0-16,0 1-5,-2 3-6,0 2 5,-1 2-22,0 4-17,0 1-17,1 3 0,-1 1 12,2 1 0,1 1 5,1 2-17,3 2-16,1 2-12,3 1 29,4 1 49,1-1 24,0 1 38,2-1 0,1 0 1,3 0 22,3-1 5,1 1 6,4-3-11,0 2 11,2-4-17,4 2 6,-1-2 0,5 0-1,0-1 12,5-1 12,0 0-7,3-1 29,2 0 16,1 0 40,3 0 16,1 0 12,1-1-6,1 0-28,-2 0-17,-2 0-28,-3 1-5,-5 0 5,-2 0 23,-7 1 5,-3 1 11,-5 1-5,-2 2-6,-5 0 6,-1 2 0,-1 0 5,-1 4-11,-3-1-22,-3 3-22,-5 2-23,-2 2-23,-1 2-5,-3 2-5,1-1 5,-3 2 5,2-3 18,1 1 16,1-4 11,2-1 17,3-5 17,2-1 51,3-4 56,2-2 66,1-2 488,2-1-638,5-5 5,1 0 11,4-5 11,1-1 17,1-1-39,2-1-16,3-1-24,-1-1-38,3-1 5,-1-1 0,1 1 12,1 0-1,-2 2 6,-1 1-17,-3 4 1,-2 1-1,-4 3-17,2 1 1,-4 3-7,2 0-21,-3 1-18,1 0 23,-2 2-11,1 1 6,-1 3 21,0 1 1,0 0 0,-2 1 33,1 1-10,-1 0-1,1 1 17,-1 0-11,1 0-6,-1 0 0,-1-2 6,2 2-23,-1-4 12,1 1-1,0-2-10,-2-1 22,2-1 44,-3-1 281,1-1 358,0 0-655,2-5 16,-1-1 6,4-4 23,-1-1-22,1-1 5,2 0-23,-1 0-5,3 0 11,-1-1-6,0 1 1,2 1-1,-3 2-44,1 0-23,-2 3-6,1-1-33,-2 3-22,-1 1 16,0 1-16,0 1 11,1 0 33,-2 3 0,2 1 12,-1 4 22,0 2 0,0 0 5,0 2 12,1 1 5,2 0-4,1 2 10,3 0-28,0 1-17,1-2 0,1 1-28,-2-2-123,2 2-140,-2-2-297,0 0-459,0-2-656,-1-1-363,1-2 2083,-1 0 0,-6-4 0,0-1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4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149 261 14684,'9'82'676,"0"1"0,-1-7 0,-1-12-139,-5-25-128,-1-1-196,1-6-40,0-2-38,1-5-12,1-3 11,-1-6-16,1-3 11,-2-5 45,2-3 145,-3-1-33,0-4 145,-1 1-414,0-7-17,0-2-28,0-7-34,0-2-27,-2-4 10,0 0-21,-3-5-85,-1-1-22,-3-3-96,1-3-101,-3 0-83,1-3-90,-6 0-44,2-4-202,-4-1 274,1-4 89,-1 2 96,1-1 107,1 3 94,1 0 63,4 5 78,1 1-1,7 5 1,0 4-23,4 6-28,0 5-16,2 3 5,4 4 239,1 2-199,4 2 72,1 3-28,2 0 22,2 3 12,1 1-6,3 4 22,3 0 6,0 4 0,3-1 17,-1 2 22,-1-2 11,2 1 12,-3 0-17,0-1-40,-4 0-5,-1-1-11,-5 2 6,-5-1 10,-4 1 23,-3 1-33,-2 0-18,-5 1 12,0-2-56,-5 1 16,-2-2-10,1-1-29,-1 0-33,2-2-51,2 1-94,-1-2-186,3 0-246,0-2-398,-1-3-593,0 0-185,0-1 1820,-1 0 0,3 1 0,1-1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5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16264,'32'72'145,"-1"1"1,-2-7-1,-10-11-44,-22-28-6,-1 0 6,2 1-73,0-3 51,1 0-23,0-2 0,4-2 16,2-2-4,6-4-1,1 0-22,2-2 5,0-2-33,2-1-34,0-3 34,1-1-51,1-3 17,-2-1 1,2-2-18,-2 0 6,1 0 11,0-4 6,-1-1-28,1-5-12,0-2-33,-1 0-16,0-2 10,-1-1-28,0-2 6,0-1 12,0-1 10,0-2-16,-3-1 33,2 1 22,-2-2-5,-2 1 28,1-1-28,-4 0 12,0 3 10,-3-1 12,-1 3-23,-2 1-28,-1 1-5,-4 4-18,-2 3 35,-7 3 5,-2 3-11,-4 2 22,-3 1 6,-1 4 10,-3 3 7,2 5-6,-1 3-12,-1 2 24,2 4-1,-1 0-22,2 4 22,3 0 0,2 1-17,6-1 29,3 0 5,4-4 11,3 1 56,3-3 45,5 0 12,3-1 10,6-2 34,4-1 17,5-2 22,2-2 1,5-2 4,2-2 7,2 0 10,4-3-5,-2-1-72,3-2-12,-4-1-62,0 0-33,-5 0 11,-3-3-45,-3 0 6,-3-4-6,-3 0-5,-3-1-6,-2-1 16,-3 0 12,0 0-22,-3-2 11,-1 2 0,-2-2-17,0 0 28,-4 0 5,1-1-10,-2 1-23,1-1 16,0 0-44,1-1 17,-1 1 34,1 0-51,1 2 56,1 2 5,-1 0-5,2 3 28,-2 0-11,1 3-17,0 1 17,0 1 44,0 0 1,0 1 50,3 2-6,-1 4-32,3 3 4,-1 3 1,2 3-18,-1-1 1,3 2 22,1 2-17,2 0 0,4 3 12,0-1-29,5 2 12,1-1-12,2-2-50,1 0-17,-1-3-22,0-2-28,-1-2-39,0-3-40,-3 0-100,-3-2-102,-4-3-140,-3-1-167,-2-2-246,-3-2-415,-4 0-460,-2 0-566,-2-2-66,-1-3 2380,-1-2 0,0 3 0,0 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5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452 0 18683,'-45'85'108,"0"1"1,4-7-1,3-13-63,5-28 6,-1 1-7,2-2-21,2 1-385,3-1 339,1-3-78,5 0-140,1-5-16,4-2-432,3-4-503,2-3-702,4-4-1282,2-1-1881,1-4 5057,2-2 0,1-5 0,0-2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6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0 13933,'40'62'1048,"-9"-8"-684,-31-35-5,0 1-102,-3 1-83,-2-1-68,-4 2-55,-2-3 5,0 2-12,-4-2-10,3 1-6,-3-2-28,1-2-6,0-1-10,1-4 21,1 0 6,2-5 17,1 1 12,2-5 21,2 1 40,1-3 39,0 1 39,1-1-33,2 0-40,0 0-123,1-3-89,0 0-23,0-4-28,2-1 62,2-3 28,2-2 28,4-3 16,3-1 12,0 0 0,5-1-6,0-1 17,5-2-17,1-2 17,5 0 34,-3 0-23,4-1 28,-1 5 29,-4 0-12,0 5 16,-5 1-16,-1 5-22,-3-1-34,-1 5 0,-4 0-22,-1 2 5,-2 1 17,-1 2 17,0 3 22,-1 3 11,0 4 23,-1 2 5,-1 3 6,0 1-22,-2 4-28,1 1-6,-3 2-12,0 2 1,0 1 28,-1 0-28,1 0-17,0-2 22,0-2-11,0-6-5,0-1 22,0-5-28,0-2 0,0-3 34,0-4 22,0 1 1602,0-3-1619,0-6-61,1-1-45,1-8-1,3-1-16,5-1-11,2-4 39,4 0 0,3-3 16,2 0 29,1 1 5,2 1-22,-1 3 12,1 0 16,-1 4 0,1 0 28,-3 4 5,1 0-22,-4 4-11,-1 0 0,-2 4-22,-3 1-12,-1 2 6,-1 0 0,-2 0 12,1 2 27,-1 2 6,-2 3 27,0 4 30,-2-1-7,1 3 0,-2 1-11,-1 4-16,-1 2 4,-1 2 24,0 3-29,0 0-11,0 1 11,-2 0-22,0-2-6,-2 0 6,-1-1-23,2-2-22,-2 0-5,3-4-29,-1-1-61,1-1-40,0-2-101,-1 0-94,1-4-79,1 0-212,-1-3-264,1 0-236,0-3-408,-1-1-722,2-1 1595,-2 0 1,1-1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7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66 15294,'31'76'185,"-1"1"0,-1-6 0,-10-13-101,-21-32-33,-3 2-18,-4-4 12,-1-1 11,-2-4 6,2-2 16,0-3 17,-1-2 0,3-4 34,1-2 28,-1-4-17,2 0 0,-1-2-28,1 0-17,1-1-5,0-2 5,1-2-28,-1-4-67,4-2-5,-2-3-124,3-3-11,2-4-6,2-4-27,4-3 10,3-3-10,4 0-7,2-1-21,2-1 89,0 1 39,4 1 34,0-1 56,1 3-17,0 2 11,-2 2 34,-1 4 5,0 2 34,-3 3-11,1 3 28,-4 3-17,1 3 11,-4 4 34,1 1-6,-1 2 39,0 0-5,2 2-6,-2 2 17,2 5 6,-1 2-17,-1 4-29,0 2 7,-1 2-34,-2 5 95,-1 1 22,-2 3 0,-3 3 46,-1 1-84,-3 1-35,1-1-5,-1 0 11,-1-1-72,-1-2-51,-2-1-17,-1-4-78,0-2 39,0-5-51,2-3-44,0 0-56,0-5-90,1-1-118,-1-3-229,1-1-246,-1-2-393,-1-1-453,-2-1-667,-3-1 146,-2 1 2229,1-1 0,3 1 0,4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7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11262,'13'3'532,"-2"-2"325,-11-1 4038,0 0-4878,105 17-1748,-64-12 1644,22 4 1,-2-1-340,-29-6-113,-1 1-1159,-2 2-1304,-3-1-1943,-3 1 4945,-6 0 0,-7-3 0,-5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8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60 18044,'53'-23'1401,"-11"3"-1054,-45 18-61,1-1-84,-4 0-118,0 0-62,-1 0 0,-1 2-5,-2 0-28,-3 1 45,-1 1-46,-4 2-27,1 2 28,-2 5-11,2 1-6,0 2 11,1 3 17,-1 0-23,2 5 23,-2-1-11,3 4-34,1-2 23,2 1-6,2-1-22,4-1 27,2-1 23,2-2-5,1 1-18,1-3 12,2-1-28,4 0 39,4-2 39,2 0-17,3 0 18,3-2-1,2 0-11,3-1-28,3-1-11,3-3-96,2 0-150,1-2-130,-1-1-286,0 0-340,-4-1-550,2 0-952,-5-2-476,1 1-1859,-5-1 4850,-3 0 0,-10 0 0,-3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8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1 316 19305,'26'36'515,"-5"-6"-347,-18-25-44,0 0 10,0 0-33,1 1-12,0 1 29,3-1-29,-2 1 46,1-1-23,1 0-11,-2 0-6,2 0 398,10 8-90,0-2-251,3 2 245,4-1-324,-12-7 291,21 9-280,-17-9 95,18 7-100,-18-8 111,17 8-134,-14-7 146,28 11-191,-27-11 90,18 6-51,-24-7 157,13 3-184,-12-4 246,23 5-213,-22-5 72,20 2-44,-20-4 73,18 2-168,-16-1 33,29 5-22,-27-5 34,20 5-6,-23-6 84,16 4-123,-14-3 252,34 6-208,-29-6 97,34 3-52,-35-4-33,20 0-45,-23-1 84,27 1-73,-26-2 157,28 2-73,-33-2-16,15 1-102,-17 0 158,23 1-119,-17-1 85,28 0-78,-28-1-23,17 0 0,-20 0 33,23 0-22,-20 0 1,26 1-1,-29 0 11,17 0-55,-16 0 77,28 1 1,-22-2 50,38 0-95,-35-1 0,23-1-22,-24 0 89,29-3-67,-30 1 0,29-2 56,-36 3-33,17 0-57,-19 1-22,26-1 78,-21 1 23,30-1-11,-31 1-45,29-3-23,-26 3 112,27-4-33,-29 4-22,20-4-12,-24 5-6,14-4-21,-16 4-85,25-2 146,-21 2 11,27-2-56,-27 2-12,22-3-32,-22 2 55,20-3 34,-23 4 27,19-3-49,-21 2-102,16-2 40,-17 2 78,16-3-5,-14 3-56,17-2 22,-16 3 22,16-3-61,-16 2 100,17-4-5,-18 4-67,18-4 22,-18 2 23,22-5-56,-19 5 33,26-5 11,-24 5 1,22-4-12,-24 4-22,15-4-34,-19 5 56,10-2 0,-13 3 56,6-3-33,-10 2-45,6-2-23,-8 3 68,5-3 11,-4 3-34,12-4 6,-9 2-29,17-6-27,-14 5 28,20-6 22,-18 7 23,20-7-17,-19 6-17,18-5-62,-18 5 51,16-6 67,-18 7 5,15-5-38,-18 5-46,11-3-21,-12 3 111,13-3-34,-11 4 57,22-7-34,-17 4-22,31-9-124,-23 8 90,31-9 90,-28 9-40,28-9-28,-30 8-22,24-8-39,-29 9 56,19-7 28,-23 9 44,14-8-33,-18 8-11,12-8-112,-14 8 179,12-8-34,-12 7 51,13-9-50,-11 9-23,13-9-124,-13 9 136,9-8 21,-13 9-38,5-6-40,-8 8-45,4-5-50,-5 6 84,4-5 23,-4 3-46,9-5 1,-7 4-387,13-10 45,-12 7-1417,12-10 711,-13 9 1070,3-12 0,-7 14 0,-1-4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8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10802,'23'22'2331,"-5"-4"-1385,-18-18 2000,0 0-2117,111 35-2044,-66-16 1490,22 4 0,-1 1 206,-25-1-373,-2 0 211,0 3-553,-6 3 380,-5 4-23,-7 1-39,-9 5-28,-5 2-33,-9 2 1030,-8 4-1109,-9-2-50,-8 0 5,-4-3-56,-3-5-44,0-4-124,-3-4-285,0-2-427,-2-4-621,-1 0-767,-2-4-757,1-1-1763,3-5 5000,8-4 0,14-4 1,7-3-1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9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513 0 13749,'-44'41'1036,"6"-8"-706,24-29-39,-1 1-21,-2 2-63,0 0 0,-3 3-5,0 2 44,-4 2 6,-2 3-22,-3 3-18,0 0-38,0 3 5,0 0-5,2 3-1,2 3-44,3 2-11,1 2-17,3 2-34,3 0-6,3 3-33,4 0-56,1 0-16,3-2-57,2 0 0,2-2-50,3 0-12,3-3-44,4-2-95,3-1-73,1-3-180,2 2-262,2-4-506,2 0-872,3-2-157,0-2 2352,1-4 0,-11-7 0,-4-4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1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11194,'78'20'308,"0"0"0,-5-1 0,-13-3-83,-24-5-29,0 2-17,-2-1 23,1 2 11,-2 1-6,0 2 11,0 0-16,0 1-1,0 2-33,2 0-28,1 2 17,0 0-45,2 3-11,0 0-6,2 3-16,0-1 10,2 1 34,1 1-549,1 0 527,2 3 0,4-1-23,0 2-5,3 3-6,-1 2-10,-2 2-705,-1 2 704,-5 1 22,-2 1-316,-6 2 317,-3 0-1,-4 0-5,-3-1 11,-4 0-34,-2 0-5,-4-4 5,0 0-5,-3-4-34,2-2 6,-4-1 0,2-2 460,-2-2-466,0-2 6,-3-4 696,0-2-735,-3-6 323,1-1-346,-2-4 0,1 0 1,-2-3-7,1 0-16,-1-1 0,-1-1-17,-1 0-17,1-2-73,-1 1-140,1-2-145,1 1-213,0 0-230,1 0-381,-1-2-727,3 1 189,-2-1 1821,2 0 0,-4-1 0,0-1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2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396 0 18028,'11'49'526,"-2"-9"-392,-8-30-33,0-1-5,-1 1-40,1 0-17,-1 1 17,1 1-39,1 0 34,1 2-12,1 1-6,0 1 57,2 1-73,1 2 5,0-1-16,1 1-45,0 2 72,2-2-5,0 3 28,1-2-17,-1 1-11,0-2 0,0 1-11,0-3 34,-1 0-23,0 0-17,-2-1-6,1-1-5,-3-2 23,1-2-6,-3-4 22,0-1-28,-1-1 28,-1-2 51,-1-1 44,1 0 1126,-1-1-1159,-3-1-73,-1 0 5,-4-3-55,-1 0 61,1-2-5,-2-1 5,2 0 34,-3 0-51,3 0 6,-1 1-17,2 0 34,-3 1-34,3 0-33,-1 0 11,0 0-51,1 2 62,-3-2 0,1 1 11,-2 1 17,1 0-44,-1 0 32,-1 2-16,2-2 23,-2 2-12,1-2-11,-1 1-34,0-1-16,-1 2 50,0-2-11,-1 2 22,0-2-22,-2 1 11,-2 0 22,-1-1-22,-2 1 62,-3-2-62,1 1 11,-3 0-33,2-1-29,-1 0 62,4-2-44,1 2 10,3-1-66,3 2-96,3-3-274,3 3-700,4-1-1177,1 1-941,2 1 0,1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4.9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801 32 13407,'-48'-17'370,"10"2"-236,32 15-28,1 0-10,-1 1-7,0 1-22,-1 0-27,-1 1 38,-1 0-11,0 1 6,-2 2 39,0-1-17,0 3 6,-2-2 17,1 2 44,0-2-22,-1 1 6,2 0 10,-1 0-49,2 0 33,1 0-5,-1-1 5,2 2-17,-2-2 6,1 3-23,-1-2 12,1 1 27,1 0-5,0 1 0,-2 0 6,1 2-51,-1-2 12,-3 3 16,2 0-22,-4 1 11,2 0 11,-2 0-22,2 1 5,-1-1 45,1 1-50,0 0 5,1-1 12,-2 1-45,1 0 22,-2 0-17,1 1 12,0-1-22,-1 1 38,2-1 1,-1 1-6,1 0 33,-1 1-50,2-1-17,0 0 0,3 0-11,-2-1 0,3 1 17,-1 0 17,2 0-12,-2 2 17,2-1 6,-1 1-22,2-1 10,0 0-22,0 0-5,2-2 0,0 2 16,2-1 11,0 2 1,0 0 22,-2 0-50,2 0 33,-1 0-28,1-1-5,1 0-12,-1 0 23,0 0 0,-2 1 16,2-1 46,-2 1-40,2 1 0,1 0-11,-1-1-34,-1 0 34,1-2-11,1 2 0,1-1-11,0-1 34,0 0 10,0-3 6,0 2 28,1-2-22,0 0-1,2-1 1,0 0-34,1 1 22,-1-1 1,1 1-1,1-1-5,-1 0 5,1 1-11,0 0-11,-1-1 40,2 3-52,-1-3 18,1 3-17,0-3 5,0 1-16,0-1-17,1 2 22,-1-2-56,1 1 28,0-1 17,-1-1-22,0 1-1,1 0-5,-1 0-16,1-1 21,-1 0 34,0-1-16,0 1 5,1-2 11,-2 1-33,3-1 27,-1 0 6,2 0-33,1 0 33,0 1-16,0 0-29,2-2 34,-2 2 0,2-2 0,0 2 6,-1-1-17,1 1-11,1 0-1,-2-2 1,2 2-12,-1-2-22,1 2 0,2 0 34,-1-1-17,1 0 16,0 0 1,-2 0-23,2 1 45,-3-2-11,0 2-12,1-2 18,-2-1-40,1 0 0,-1-1 34,0 0-11,1-1-12,0 0 23,0 0-23,1-1-22,-2 1 39,1 0-5,0-1-12,0 0 34,-1 0-22,2 0-45,-1-1 56,0 0-23,1-1-11,-1 1 34,1-1-45,0 1 11,0 0 23,0-1 5,0 0 6,1 0-23,0 0 34,2-1-56,0 1 34,1-1-1,0 0-44,-1 1 22,1-2-33,-1 1 44,0-2-10,2-1 44,-2 1-28,2-1-17,-1 1 22,0-1-44,0 0 22,-1 0-11,-1-1 0,0 2 0,-2-1 23,-1 0-1,1 0-22,-3 0 11,1 1 1,0 1-12,-2-1 33,1 2-22,0-2 12,0-1-12,1 1-11,0-2 0,1 1 11,0-2 0,1 1-11,1-1 23,0 0-23,1 0 22,0 0 12,0-1-17,-1 0 16,1-1-10,-2 1 10,2-1-44,-2 1 33,0-2-22,0 2 0,-2-3 23,1 2-34,-3 1 22,1 0 22,-2 0 1,2-1 11,-3 0-12,1 0-21,-2-1-1,1 1-11,1-1 11,-2 0 0,3-1-11,-2-2 0,3 0 6,-1-3 16,1 2 23,2-3-11,1 1-12,-1-2 12,2 1-34,-2-2 44,2 0-44,-2 0 12,1 1-1,-2 0-11,0 1 22,-1 0 1,-2 0 33,0 2-34,-1 0 0,0 0 6,1 1 6,-1-1 22,0 2-34,0-2 12,1 1-34,1-1 0,-1 0 56,0 0-34,-2 1 23,2-1-22,-2 1-12,-2 1 34,1-1-6,-2 1 28,1 0-45,-1 0 1,-2 0-23,1-1 0,-2 0 22,2 1-22,-2-2 11,1 2-33,0 0 56,-1 0-23,1 0 22,-1 0 12,0 0-56,1 0 45,-1-2-34,1 1 22,-1-1-11,0-1-22,0 1 11,-1 0-34,-2 0 34,1 1 23,-2 0-12,2-1 51,1 1-74,0 0 24,-1-1-12,0-1 11,-3 0-11,2-1-11,-2 1-1,1-1-49,0 1 72,-1 0-22,0 2 22,0 0 11,1 1-44,-2-1 44,2 2-44,-2-1 56,1 0-46,0 0 1,-1 0-11,-1 0-45,0 0 67,1 1-23,-1-1 23,0 0 45,-1 1-67,0 0 44,0 1-22,0-1 11,1 1-22,-2 0 0,2-2-23,-3 2 1,1 0 44,-1 0-45,2 0 23,0 2-11,-1-2-1,1 2 23,0-2 0,0 1 11,0 1-11,-1 1 0,2-1-33,-2 0 10,1 0 1,-2-1 11,0 1-12,-2-2 7,0 3 4,-1-2-21,-1 2 33,-1-1 0,-2 0-11,-1 0 22,-1-1-34,1 1 23,1 0 0,1-1-22,0 2 11,0-3-23,0 3 34,1-1-11,0 3 11,1-3 22,0 3-33,0-1 45,2 0-23,0 1 11,1 0-33,0-1 0,1 1-11,-2 1-23,3-1 45,-2 1-45,0-1 45,2 2-22,-3-2-12,-5 0 34,1 1 0,-13-1-34,11 1 1,-7 0-18,9 1 51,-2 0-22,1 1 33,1-2-22,0 2 11,2-1 11,0 1 0,4 0-5,-1 0-45,3 1-6,-1-2-22,2 2 11,-1-1-11,1 0-40,1 0-16,0 0-45,-1-1-6,0 1-22,0 0-50,-1 0-28,1 0-74,-3 0-60,2 0-125,-1 1-111,1 0-196,0 0-246,2 0-371,-1 0-548,1 1-1188,0 1-3438,0 3 6631,0-1 0,4 0 0,-1-2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6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 14370,'-25'35'67,"5"-6"-39,16-23 6,-1-2 28,1 2-6,-1-1 5,1 0 6,0 2 6,0-1-11,-1 2 11,1-1 11,-1 1-45,2-1 39,-2 1-11,2 0-16,-1 0 16,1 1-28,1 0-5,1-2-12,0 2 23,1-2-34,0 1 12,0 0-1,0-1-22,0 2 34,0-2 39,1 2 11,0-1 22,2 2 18,1-1-1,0 1 17,0-2 17,0 0-12,2 0-10,0-2 10,2 1-16,0-2 11,2-1 28,-1 0-17,0-2-28,1 2-5,1-3-23,0 0-16,0-1 44,2 0-50,-3-2-12,1-1 6,0-1 23,0-1-34,0-1 6,-2 0-18,2-2-44,-3 1 40,2-2-7,-2 0-5,-1-1 56,0-1-22,-1 0-6,0 0-6,-3 1 6,0-2-45,-1 1 6,-2-1 0,1 1-51,-1 1-5,0 1-11,-2 1-45,-1 2-23,-3 0 0,-1 2-27,-1 0-6,-2-1 11,0 1-112,-2 1-185,3 0-241,-3 1-381,2 1-442,-1 0-1142,0 0-2241,1 1 4884,2 0 0,4 0 0,3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7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30 926 16560,'-13'-45'846,"2"8"-577,11 35-12,0 1-10,0-1-6,-1 1-23,0-1-28,0 0 2,1 1-36,0 0 35,0-1-29,-1 1-39,0-1 6,1 0-28,0-1 17,0 0-1,0 0 6,0 0-39,0-2 0,0 2-16,0-1-1,0-1 5,0-1-21,0 1 22,0-2-23,0 2 0,0-2 34,0 1-22,0-1 16,2 1-16,0-1-12,-1 0 12,1 0-12,1-1 23,0 0-62,1-1 6,0-1-17,1-2-17,0 0 29,1-1-46,1-1 12,1 0-34,3 0 33,1-2 1,3 1 11,-1-2 22,3-1-62,-1 1 12,3 0-34,0-1 34,3-1 17,2 0-29,0-1-21,4 1-40,0-1 22,3 0-22,1 0-5,1-1-46,1 1-83,1 0 11,-2 2-12,0-1 40,-4 3 33,1 0-22,-4 1-56,3 0-23,-3 1-44,1-1 22,-2 2 56,-1 0 34,1 1 22,-1 1 40,2 1-40,-1 0-45,4 1-66,1-2-141,4 2-157,3 0-157,3 0-173,3 2-157,1-2-330,4 1-359,1 0-122,3 0 1892,-6 2 0,-18 2 0,-11 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8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11900,'87'43'661,"-16"-6"-526,-57-35-40,-1 2-22,-1-1-12,-1 1-10,-1-1 22,-2-1 5,-1-1-5,3 1 16,-4-1-16,2 0 0,-2 1 0,2 0 11,0-1-6,1 0-5,0 0 5,0-1-27,1 1 22,-1-1-23,2 0 0,-1 0-5,1 0-17,1 0 0,0 1-5,-2-1 10,0 1-5,-4-1 23,1-1 10,-4 1 6,-1-1 544,-1 1-684,-5-1-17,3 1 6,-3-1 6,2 1 11,-1 0 16,-1 0 23,0-1 6,-1 1 11,1-1 16,-3 3-5,0 0 12,-1 2-12,0 1-6,1 0 6,-2 0-11,2 3 50,-2-1 0,1 2 28,-1 0 17,-2-1-33,1 2 33,1 0-17,-3 2 23,2-1-40,-1 3-22,-3 1 45,3 1 0,-1 1 44,-1-1 12,1 0-39,-1-1-23,2-2-16,-1-2-12,0 1-17,1-1-44,0 0-40,2-2-196,0 1-358,3-3-689,1-1-1350,2-2-2100,1 0 4755,1-2 0,1-1 0,0-1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9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 13810,'34'52'471,"-9"-5"-348,-32-28-17,-2 1-44,-1 0-6,0 1 0,-1 0-28,0 0-23,0 2 12,-1 0-6,1 0-33,-2 3 16,1-2-78,0 0-123,0-4-196,2-2-364,1-3-455,0-2-805,2-3-180,2 0 2207,-1-2 0,4-4 0,-1-1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1 7184,'5'19'1708,"-2"-3"-1007,-3-16 3875,0 0-4358,5 86-22,-8-55-496,3 67 541,-8-77 22,1-1-5,0 2-6,1 0 3,0-1-199,0 1-11,2-2-17,-4 0-28,4-2-11,-3-1 280,2 0-359,-2-3-16,-1-2-113,1-2-224,0 0-397,1-2-520,0-1-775,-2-1 214,1 2 1921,0-2 0,3-2 0,2-2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00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0 18660,'14'42'416,"-2"-7"-265,-11-23-28,-1-1 0,0 1 0,0 0-16,0 1 22,0 1 117,0 10-106,0-7 6,0 7 290,-1 7-324,1-11 101,-1 20-123,0-19 178,-3 27-172,1-22 133,-7 36-156,6-34 134,-11 44-133,8-43 60,-6 28-16,6-37 156,-2 19-195,4-19 161,-5 30-161,7-29 27,-5 23 12,6-26 167,-2 20-184,0-19 224,-1 30-241,2-29 90,0 20-107,2-23 112,-1 17-78,2-16 61,0 28-95,0-28-5,0 19 50,0-24 6,0 14-51,0-12 118,0 17-185,0-18 101,0 14-23,0-15 29,0 13-107,0-14 33,5 20-10,-3-17-1,7 15 51,-5-15-28,4 14-23,-6-14 23,1 27-56,-3-24 22,0 19 34,-1-22 72,-4 15-83,2-14 112,-7 25-102,8-23 52,-5 24-74,6-26 34,1 13-22,1-15-34,4 20 11,-2-18 11,2 22-22,-3-25 23,0 12-1,-1-13-44,-3 13 22,1-13 56,-2 12-56,2-14 0,-1 8-12,0-9 80,-1 17-57,0-13-11,0 19 0,3-20 39,-1 12-17,0-11-44,0 20 22,-2-17 56,2 27-45,-1-26 12,0 18 10,1-18-10,0 30-23,1-24 0,0 35-12,0-37 1,0 23 45,0-24-1,-1 31 12,0-28-45,-1 36-22,-1-35 55,-2 19 29,2-21-6,-1 29-34,3-26 23,0 33-22,3-36 10,4 15 46,-2-21 5,6 14-40,-6-16-66,4 14 0,-7-17 78,1 9-23,-2-10-33,-1 7-22,0-8-45,-4 14 55,3-11 91,-3 18-90,5-17 22,0 17 34,0-15-34,0 20 0,0-20 112,5 21-112,-2-22 23,7 13-68,-6-15 118,5 15-106,-5-15 67,5 17-68,-6-20-16,3 12 78,-5-13-61,0 7 5,-1-10 79,-1 6-40,1-6-22,0 4-22,0-5-12,-2 7 68,1-6 11,0 7-45,1-6-12,0 8 24,0-7-57,0 9 34,0-9 78,2 9-56,0-10-56,1 6 45,-1-8 34,1 10-68,-1-7 34,0 10 0,-1-10-11,0 5 22,-1-6 12,2 11-57,-1-7 45,5 11 45,-4-12-89,7 8 55,-6-10-67,6 8-39,-5-9 123,3 5 6,-4-8-330,3 3-12,-4-4-2728,1 2 247,-3-3 1930,-12 4 0,9-4 0,-8 2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30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14824,'63'0'37,"0"-1"0,-5 0 1,-11 1-55,-23 0-112,-2 0-296,1 0-499,-4 0-774,-2 0-402,-2-1 2100,-1 0 0,-8 0 0,-1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30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9363,'13'11'1462,"-3"-2"-645,-10-9 4437,0 0-5108,84-1-45,-56 1-68,64-1-33,-77 1-28,-3 0-16,-1 1-40,-3 1 11,-1 2-17,-1 0 1,-1 0 16,-2 2 0,-1-1 45,0 3 39,-2-1 68,1 5 61,-1-2-12,-1 4-4,-3-2-40,-2 0-12,-3 0 18,2 0 11,-5 1 22,1 0-28,-3 0-16,0 0-23,-1 1-12,0-1-10,-2 0-6,1 0 0,-1-1-22,1 0-6,1-1 0,2-2-6,1 0-5,4-1-6,-2-2-11,6-1 22,-1 0-5,4-2 11,0 0 17,1 0 28,0 0 5,0 0 62,2-1 17,0 0 0,5-1-12,-1 0-44,4-1 0,2 0-39,3 0 10,3 0-16,2-2-28,4 1 23,-1-3-51,6-1 5,0 1-49,2-2-63,1 0-89,-1 0-173,-1 0-214,-1 1-218,-4 1-336,-1 0-297,-5 1-414,-2 1-331,-6 0 2207,0 1 0,-7 0 0,-1 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31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55 14129,'-23'55'432,"1"-6"-371,11-32-22,1 1-33,-1 0-6,3-1 17,0 0-17,3 0 22,1-2 6,3 0 34,0-3 39,1 0 44,2-2 57,1 0 33,4-3 40,3-1-23,3-3-17,-1 1-28,6-2-61,0-1-6,4-1-28,1-4 22,3 0 1,0-4-1,4-1 6,-1-1-61,2-4-1,-1 2-28,1-3 34,-3 1 12,-1-1 10,-3 0 23,-5 0-40,-2 1 40,-6-1-50,0 0-35,-6-1-60,-1 0-57,-4-2-45,0 0-61,-6-1-34,-3 2-84,-6 0-44,-5 0-96,-2 4-101,-5 1-162,-2 4-319,-1 2-723,-2 3-706,1 2 2448,1 4 0,12-2 0,6 2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33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14281,'48'30'655,"-9"-5"-465,-35-21-16,0-2-12,0 2-27,1-1-12,-1 2-22,1 0-17,0 0 0,1 1 0,1 0-11,-1 2-17,4 2 0,-2 0-22,3 2-18,-1 3 29,2 1-22,3 2 16,0 1 0,4 3-5,0 1-1,3 2 40,4 2 33,4 0 51,3 2 11,2 0-28,2 0-39,1-2-28,1-2-378,2-2 378,2-3 6,1-2-18,-1-3 1,2-1-111,-3-2 77,0-1-28,-4-3 16,-2 0-27,-2-4 6,-4 0 5,0-2-51,-3-1-5,0-1-28,-5 0-11,0 0 17,-3 0 361,-1 0-417,-1-2-26,-2-1-260,-1 0-196,-1 0-247,-2 1-234,2 1-292,-3 0-549,1 1 111,1 0 979,-4 0 0,-2 0 0,-4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34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12875,'58'34'997,"-8"-7"-723,-39-23-39,2-1 23,-1 2-17,0-1 11,1 0-11,-1 1-28,1 0-17,1 0-17,0 2 6,2-1-28,0 1-23,2 0-16,0 1-29,1 0 12,0 0-11,1 1 11,1-2-17,-1 0 11,2-1-6,-3-2-10,1 0-6,-4-1-40,0-2-5,-5 1-22,-1-1-23,-3 0 45,-4 1 6,-2-1 542,-1 0-592,-4-1 10,1 0-16,-4 0-1,2-1 12,1 0-6,-1 0 0,2 1-27,-1 0 27,2 0-17,-1 0 17,1 0 12,-2 0-34,1 0 16,-3 0-5,1 1 6,-3 1-17,-2 2 22,-2 0-22,0 2-6,-1-1 34,-1 1-23,0 2 34,-3 0 0,2 0-6,-3 1 12,3 0-6,-3 1 17,3 1-23,-2-1-11,3-1-27,0 1-35,3-1 29,1 0-23,3-1-33,0 0-118,2-3-191,1 0-285,1-1-488,2 0-732,0-1-567,1 1 2487,0-1 0,0-2 0,0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49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46 12449,'7'-23'292,"-2"4"-164,-10 17 12,-2 1 0,1 0-5,-4 1-6,2 0-29,-3 0-21,0 0-12,0 0-5,-1 1-6,1 1-23,0 3-5,-3 0-11,3 2 0,-4 0 5,2 1-11,-1 1 1,0 2-7,0 2-10,-1 1 5,0 2 0,2 1-6,-2 1-5,4-1 0,-1 2-12,1-1 18,3 1 5,0 1-23,3-1-5,0 2-22,3-3-1,1 0-16,3 1-17,4-3 6,3 1-17,4-2 5,4-1-50,1 0-62,4-3-61,2 0-84,3-3-107,-1-1-201,4-1-365,0-1-414,1-2 101,0 0 1333,-4-2 0,-10 0 0,-7-1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1 339 6943,'10'14'2336,"-2"-2"-1541,-8-12 2460,0 0-3183,91-21-981,-63 13 917,23-5 1,-3 0 2,-36 6 213,4-2-218,-2 0-17,0-1-6,0-1 6,-1-2-23,-1 1 725,0-1-747,-4 1 0,0-1 5,-2 0 12,-3 1 17,-1 1-17,-2 1-1,0 1-10,-4 2 16,-2 1 23,-5 3 6,-2 1 27,-2 2-28,-4 0 12,0 4 0,-4 1-6,0 6 5,-1 2-10,1 2 10,1 3-5,0 2 17,1 3 0,0-1 0,3 3 5,0-1-11,3 2-5,1-2-6,4 1 0,2 0 0,3 1-17,2-1-11,2-2-17,1-2-11,3-2 17,2-2 5,5-2 18,2-3 4,4-1 1,1-4-28,2 0-6,1-2-11,4-2 0,1-1 6,3-1 5,-2-1 17,4 0-22,-1-3-18,0-2-44,0-5-28,-3-1-17,3-1-17,-3-1 18,2-2-1,-1-1 22,-1 0 29,-3-2 33,1-1 34,-4 0 22,1 0 12,-1-2 16,-1 1 0,0-2 11,-2 0 12,0 1 16,-3-3 18,1 1 27,-3-3 6,1 1 16,-2-3 1,-1 2 16,-2-1 57,1 1 22,-2 2 67,-1 0-11,0 6-17,-2 1-39,0 5-73,-3 3-45,0 3-50,-1 3-73,0 1 5,-2 2 6,-3 3 6,-1 3 11,-4 3-17,-1 3 12,-1-1 10,-1 3-16,0 1 17,-1 2-6,-1 1 5,0 1 1,0 2-6,0 1-6,1-1-5,-1 2 17,2 0-1,1 0 12,-1 1 6,4-1-18,1 0 12,2-2-11,2 1-1,2-2 18,1 1-18,1-1-5,0-1-5,0 0-7,1-2 1,2-1 11,1-1 0,5-1 0,2-2 0,5 0 0,2-2-11,3-1 5,2-1 1,2-1 10,2-3 12,2-1 6,1-1-1,3-1 0,0 0 1,1-2-12,-1-1-5,-2-1-6,1-2-17,-3-2 6,0 0 16,-3-2-5,-2 1 0,-4-2 23,0-1 5,-5-2 0,0-1 11,-2-2 0,-2-1-17,0-1 6,-3-1-5,2-2-1,-3-1 1,2-1 10,-3-2-5,3 0-5,-2-1-12,0-1-11,1 0-17,1 0 11,-1 0-10,1 1 16,-1 3 0,3 0 0,-2 5 11,-1 2-22,-2 6-12,-3 2-16,-1 4-23,-1 2 1,-3 1 10,-2 1 35,-3 0-1,-3 3 22,-2 0 7,0 5-7,0 0 6,-1 3-11,0 1 17,-1 3-6,0 0 12,-1 3 22,-1 2 11,1 2 16,-1 2-4,3 2-24,-1 0 1,4 0-22,0 0-1,3 0 12,0-1-1,5 0 12,-1 1 17,3-1-12,2 2-11,3-3-16,1 1-23,5-2 0,-1-1 5,4 1-16,-2-4-6,0 2-11,1-2-5,-2 0-29,2 0-33,-1-2-45,1-1-79,1-1-61,1 0-106,3-3-112,1 0-130,3-2-431,-1-1-677,0-2 1736,-2-1 0,-8-3 0,-4-1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1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1 14101,'-13'67'1860,"2"-6"-1322,11-33-124,0 2-78,0 0-84,0 0 0,0 2-73,1-1-55,1 0-52,1-1-10,1 0-34,-1 0-45,0-2-5,1-2-73,-1-3 11,1-1-17,-3-3-39,1-2-11,-2-3-17,1-5 22,-1 0 28,0-5 57,0 0-102,0-4 102,-3 0-12,0-1 0,-4-4-11,-1-1-5,1-5 33,-4 0 16,0-2 12,0-1 40,-5-1-12,1-1 0,-4-2 0,-3 1-6,0 0 6,-3 0 0,2-1 6,-4 2-34,2 0 28,-3 3-6,4 2-5,-1 5 33,2 2-44,0 2-6,2 5-11,1 2-6,2 6 0,1 3 6,2 4 0,2 2-6,3 1 22,3 2 7,1-1-18,4 2 6,0-1-11,2-1-17,4-1 0,2-1 5,6-2-27,3-2-12,3-2-78,0-2-84,3-1-90,0-2-139,0-1-158,1-3-190,2 0-297,1-3-638,2 1 111,-2-3 1653,-1 1 0,-11-1 0,-4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1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10556,'20'73'-538,"0"0"0,-1-4 0,-6-19-464,-13-42 95,1 0 907,-1-3 0,0-2 0,0-1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2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1 248 5762,'9'11'89,"-2"-2"-66,-7-9 3214,0 0-3018,40-12-7,-26 6-10,30-10 0,-35 9-1,1 0-38,2-1-23,1 0-12,0-2-16,3 0 0,0-1 17,2 0 17,2-1 22,0-1 22,3 0 17,-2 0-16,2 0 5,-4 0 22,0 0 46,-2 1 27,-3 0 51,-2 3-29,-4 1-61,-3 2-89,-2 0-79,-2 1-56,-1 1-39,-4 0-6,-1 3 0,-7-1-5,-2 1-6,-2 1 0,-4-1 0,-2 3-12,0 2 12,-4 3 6,2 1 5,-1 2 12,2 0 5,0 2 0,2 0-12,1 1 12,2 3 0,1 0 0,2 1 12,2 2-7,1 1-5,3 3 6,-1-3-1,3 3 12,2-3-6,0 1 1,3-2-1,0 0 11,2-3 1,3-1 16,2-2 28,4 0-22,2-2 39,4 0 17,1-1 33,4-1 51,2-3-17,4-1 0,0-2-28,5-1-11,2-1-23,3 0-39,2-1-39,0 0-61,2-1-1,-3-1 6,1-2-6,-4-2-16,-1-1-28,-3-1 10,-3-2-4,-2 1 10,-2-2 12,-3 0-6,0-1 11,-4 0 17,-1-2 39,-2-1 6,-2-1 16,-1-1 1,-3-1-12,2-1 18,-3 0-7,1-2 29,0 2-17,-1-1 11,3 2-12,-4 1 18,0 1-12,0 2-5,-2 2-11,1 4-40,-2 2-22,0 3 6,-1 1 22,0 2 11,-1 5-5,0 0 16,0 7 12,0-1 16,0 3 17,0 1-16,0 1 10,-1 2 6,1 2 1,-1 0 67,1 2-12,0-1 0,3 2-33,1-1-23,3-1-28,2 2 6,2-4 28,1 1-29,-1-3 24,3-1 10,-3-1 28,1 0 51,-2-3 17,0 1-6,-2-3-51,0 0-38,-1-3-18,-1 0 1,-3-2 39,-1-2 28,-1-1 123,0 0 632,-1-1-704,-5 0-40,0-2-16,-5-2 21,-1 0-22,-2-2-16,-2-1-23,-2 0-62,-1 0 29,-1 0-35,-1 1 12,0-1 6,-2 0-28,0 1 16,-1 0-22,0 2 28,0 0-6,0 1-22,3 1-22,-1 1-28,4 0 10,2 3-38,3 0 0,2 3-6,1 1 0,3 0-23,2 2-16,2-1-23,1 0-33,1 0 27,1-1 1,4 3-6,2-3 40,5 0 5,0-1 33,4-2 34,1 1 17,4-3 12,4 0 16,3 0 5,7-1 23,4 0 11,6-1-16,7-3-549,6-2 526,3-3-56,4-1-89,-2-2-247,-2 1-381,-3 0-286,-9 1-196,-5 1-245,-7 1-741,-6 0-1786,-8 2 3621,-5-1 1,-9 4-1,-4 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0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1904 9946,'7'-8'812,"-1"2"-572,-4 3-27,0 0-22,1 0-46,-1 0-33,0 0-33,1 0-1,1-2 23,2-2-79,0 1 90,4-6-73,-6 7 51,3-4-51,-3 5 91,4-6-80,-3 4 101,10-11-112,-8 8 57,9-10-63,-9 11 79,9-11-84,-8 9 84,14-15-39,-10 12-28,4-6 72,0 1-94,-7 9 89,16-17-84,-14 15 84,23-20-90,-21 19 23,16-13-45,-17 15 34,14-10-1,-14 10 102,23-20-74,-21 18 90,16-15-61,-19 17 302,16-14-319,-14 13 168,18-17-157,-19 17 89,11-10-89,-12 12 73,17-16-140,-15 13 67,18-16-62,-19 17 1,11-8-18,-13 10 1,16-12-1,-14 11 23,16-13-11,-18 15 0,10-8-6,-11 9 6,14-12-6,-12 9 68,18-15-56,-18 15 10,11-9 6,-10 10-5,17-12-17,-14 10 39,18-14-45,-21 15 45,16-11-45,-16 12 45,16-12-28,-15 12-50,19-13 11,-18 12 39,21-14-28,-18 13-17,21-14 17,-21 14-6,22-14 1,-21 15 33,22-15-17,-23 15-17,20-14 1,-22 14-12,19-14 17,-19 14 45,19-13-51,-18 14 23,18-14-6,-19 13-11,19-13 0,-19 13 50,19-13-33,-19 14 0,13-8-11,-15 10-23,18-12 28,-17 11 0,21-13-11,-23 13 17,13-7 0,-12 8-17,20-12 0,-17 9 5,25-13-5,-26 15 56,13-8-16,-15 9 16,17-11-45,-17 11 11,16-10-5,-18 11 17,9-4 5,-10 5-39,18-8 11,-13 6-33,21-10 27,-20 10 34,20-10-33,-19 9 0,21-8-18,-22 9-21,19-9 44,-20 10 23,17-7-34,-18 8-28,18-7 28,-18 7-6,20-7 6,-19 6 6,20-6-6,-20 7 16,19-7-10,-20 7-28,19-5 38,-19 5-16,14-5-16,-16 6 32,14-4-10,-15 4-45,14-3 28,-14 4-29,13-4 18,-14 5-12,12-3 34,-12 2-39,12-1 28,-12 2-11,11-1 22,-12 2 28,9-1-28,-10 2-17,9-2 17,-10 1-11,9 0 11,-9 0 22,7 0-33,-7 1-28,6 0 33,-8 0 0,7 1 6,-6-1 23,5 3-34,-6-2-17,5 3 28,-5-2-56,6 2 50,-7-2 34,6 3-34,-6-3-16,5 2 22,-5-1-22,5 2 27,-6-3 12,6 3-23,-5-2 34,5 2-22,-5-3-34,6 3 28,-6-2 17,7 2-28,-7-3 22,7 4-6,-6-3 1,5 3-6,-5-3 0,6 4-6,-6-4 46,6 5-40,-7-4-34,5 6 28,-5-6-33,4 6 50,-4-5 51,3 5-62,-4-5 0,2 6 6,-4-5-6,2 7 0,-2-7 56,0 9-45,0-8-11,0 9 11,-1-9 0,0 9 12,0-9 72,-1 7-78,1-7 27,-2 7-21,1-7-18,-3 8 12,2-8 50,-3 9-67,2-10 40,-4 8-12,4-8 22,-4 7-44,3-7 55,-4 7-55,3-7 67,-5 8-51,5-8 6,-6 8-11,5-7 56,-7 7-57,6-8 40,-9 9-39,9-10-11,-10 10 11,9-9 33,-10 9-44,10-9 22,-11 10-28,10-10 16,-12 11-10,11-10-6,-13 11-6,12-10 12,-14 11-6,13-10-6,-17 13 6,16-12 40,-19 13-35,18-12-10,-20 14 5,19-14 0,-19 14 5,18-14 40,-22 14-28,20-14-12,-23 15-5,22-14 0,-24 15 6,24-15 11,-24 13 0,24-13-23,-24 12-5,23-13 11,-25 15 0,26-15 45,-28 15-45,27-15 0,-28 17 16,26-14-16,-29 16 0,29-16 28,-31 16-22,30-17-12,-29 16-5,29-17 11,-29 18 11,28-17-11,-29 17-11,29-16 39,-30 16-22,30-15 5,-32 17-28,31-17 0,-31 19 6,30-19-39,-40 26 33,38-23 34,-31 17-17,35-21-28,-26 15 28,24-14-17,-32 20 17,33-20 17,-33 20-17,33-19-73,-32 19 39,33-20 34,-39 23 17,38-23 11,-27 16-5,31-19 27,-21 12-50,20-12 22,-34 19-27,34-19 38,-25 12 1,29-14 11,-19 9-56,18-9 44,-22 11-38,24-13 89,-18 10-6,19-11 62,-16 7-123,18-8 218,-18 5-185,19-7 34,-11 4-50,15-6-23,-10 4-33,9-4 145,-16 6-106,15-5 44,-11 3-5,13-4 191,-10 1-186,9-1 164,-12 1-158,13-3 107,-12 2-101,12-2 117,-10 1-167,10-1 100,-11-1-123,11 1 84,-12-1-34,13 1 90,-8 0-89,10 0 133,-9 0-156,9 0 152,-8-2-119,9 0 96,-4-2-96,5 1 135,-4-4-168,4 3 135,-8-8-130,8 7 46,-6-6-57,7 6 40,-5-4-51,4 5-22,-7-8 28,7 7 39,-5-6-6,6 7-61,-5-6 28,4 5-17,-3-6 0,4 6 61,-3-2 1,4 3-12,-3-2-89,3 3 61,-4-4-44,4 5 33,-3-3 12,4 3-18,-2-2-22,2 3-156,0-3 89,1 2-39,0 0 61,0 1-3215,0-1 0,0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3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15888,'-5'56'-9831,"3"-10"9830,10-35 0,-4-5 0,-2-2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9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1 9828,'-26'32'627,"5"-5"-436,15-20 5,0 2 16,0-1 18,0 3 28,-2 0-12,2 1 0,-2 2-33,0 1-11,-2 2-22,-2 2-18,-1 3-5,-2 3-17,-1 1 5,-3 4 1,-1 0 0,-1 4-12,-1 2-342,-1 4 292,1-1-11,0 2-28,3-4-29,2-2 12,4-1-11,1-4-6,4 1 1,1-4-12,4 1 5,1-2 6,2-1 332,4 0-338,0-2-10,4 2-12,1-3-22,1 1-12,2-5-5,1-1-28,0-2-5,2-1-12,0-3-28,2 0-39,-1-3-22,3-1-101,-1-2-90,1 1-135,-1-2-173,-1-1-184,-1 0-343,-2-3-5,-2 0 157,-2 0 1064,-4 0 0,-1 0 0,-3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59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10500,'60'-22'158,"-1"1"1,-4 0 0,-14 7 31,-29 15-38,-3-1-52,0 0-44,-2 0-44,1 0-18,-2 0-5,1 1-12,2 1 1,-1 2 0,1 1-23,0 1-22,2 0-29,-1 0-32,2 0-40,1 0-45,1-1-50,3 0-45,-1-2-45,2 0-17,-2-1 12,0 0 55,-2-1 90,-2 0 84,1 0 84,-3-1 40,-1 0 21,0 0 24,-1 0 10,-1 0 28,0 1 62,-1 1 51,1 2 73,0 2 33,1 2 39,2 2 11,0 3 6,3 1 67,1 3-6,2 2 12,1 3-1,1 3-88,2 1-46,-1 1-22,3 1-51,-2 0-22,0-1-39,0 0-51,-2-3-33,-2-1-17,-2-3-33,-3-2 5,-4-3-12,-1-3 18,-3-2 84,-2-4 55,0-1 51,-1-3 0,-2-1-67,-3-1-45,-3-4-11,-4-2 5,0-6 1,-2-2-12,0-4-6,1-2-16,-1-4-50,4-3-23,1-2-34,1-3-44,4-1-40,1 0-56,2 0-44,1 3-40,3 1-27,3 5-29,2 4 1,5 4 27,0 5 23,3 4 39,1 4 22,1 1 23,1 3-6,1 3-34,0 2-22,1 4-39,0 1-28,-1 1-39,-2-1-28,-1 1-79,-4 0-206,-2-1-327,-3 0 18,-1 0-55,-3-1 1024,-1-2 0,-2-3 0,-1-2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0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10595,'39'83'30,"0"0"0,-2-8 0,-10-15-8,-21-39 1,0-2-12,0-2-11,1-2-11,0-2-1,1-2 12,-1-4 0,1 0 23,0-3-1,-1-2 23,1 0-6,-1-2 23,-2 0-23,1 0-17,0-1-10,1-1-18,1-3 0,1-1 6,-1-2 6,2 0-6,1-1-11,-2 1 5,2 0-5,-2 1 5,1-1 6,-1 2 0,-1-1-5,0 1-1,-1 2-5,-1-1-34,-1 3-16,-2 0-12,0 1 0,0 1 23,-1 0 33,1 1 6,-1 1-1,0 3-4,-1 3-7,0 2-5,0 1 0,0 2-11,1 0 0,0 2-12,1-1 35,0 3 4,0 1 18,0 3 11,0 1-12,1 3-5,1 1 17,-1 1 6,1 2 16,0 1 17,0 1 17,2 2 5,-3-2 84,3-1 46,-4-2 16,0-1-17,-1-2-73,-2 0-22,0-3 6,-1-2 33,-2-3 17,-4-2-11,0-1 17,-3-3 5,-1 0 28,-1-3 17,-2-2 6,0-2-6,-1-1-11,0-1-6,0-1-33,-1-1-6,1-2-45,-2-2-22,1-1-29,-1-3-32,-2 2-1,2-4-17,-3 2-16,1-2-23,-3-1-5,0 0-6,0-2-17,-1 1-11,2-2-51,1 0-10,-1 0-34,2 0-51,-1 2-16,5 2-40,2 2-89,4 3-107,4 1-39,1 3-28,3 0-565,0 1 201,4 6-326,2-1 69,5 7 1142,1-4 0,-4-3 0,-2-2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1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1 281 12892,'33'79'168,"1"0"0,-4-6 0,-9-13-95,-19-29-40,-2-1 1,0-5 11,0-2 16,-1-5-10,-1-3 16,0-2 17,-3-4 22,2-2 17,-1-3 23,-1-3 0,2 0-6,-2-1-17,0-1-34,0-2-21,-1-4-18,2-2-39,-1-3 0,2-2-22,0-3-6,2-1-5,0-5-23,1-4 6,0-2-17,0-4-11,0 0-17,0-2-34,0-1-11,-2 0-22,-1-1 28,0-1 0,1 1 50,-2 0 23,2 1 27,-1-2 29,2 6 22,0-1 17,1 6-1,0 3-4,0 4-12,0 3-12,1 4-10,1 3-17,1 3-12,3 2 7,-1 2-7,4 2 18,2 0-1,2 1 6,3 0 0,2 0 11,2 0 17,2 0 0,0 1 17,3 0-6,-2 1 0,3 0-11,-2 0-28,-1-1 12,-3 2-24,-4-2 1,-3 2 11,-5 1-5,-2 0 5,-4 0 5,1 0 1,-3 2-1,1-1 1,-1 2 0,0 0-18,0 1 7,-2 0-18,1 1-21,-2 0-35,1-1-50,0 1-50,-1-1-50,0 0-40,-1-1-28,1-1-5,0 0-41,-1-2-82,1 0-158,-3 0-251,3-1-370,-3-2 10,0 1 175,-3-1 1019,3 0 0,1 0 0,3-1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2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12046,'51'34'450,"1"0"0,-4-4 0,-7-5-86,-15-10-84,3-1-51,1-1-55,2 1-45,-1 0-40,0-1-38,-5 0-34,-1 1 11,-4-1-12,-3 0-4,-4-1-1,-2-1 6,-4-2-6,-1-1 0,-4-2 17,-2-1 17,-1-2 16,0-1 63,0 0 223,0-1-302,-2 0-23,-1-1-16,-2 0-12,-1-2-22,-1-1-22,-2-1-29,-2 0 1,-2-2-40,-1 1-16,-3-2 11,-1 1-1,-4 0 29,0 1 11,-1 1 11,-2 0 12,3 1 38,0 1-5,2 1 12,3 0 27,2 1-28,2 0 0,4 2 6,0 1-17,5 4 17,0 1 0,3 2-17,0 2-23,3 0 1,4 2-1,3 0-10,3 1 27,3-1-27,0 1 5,3-3 0,2 0 16,2-3 7,0-3 16,2-1 23,2 0-6,-1-3 22,3 0 17,0-2 12,3-1 10,0-3 6,2-2-11,0-2 0,-2-2-22,-1 0-12,-5 0 1,-1 0-12,-5 1-11,-4-1 28,-3 1 6,-4 0 16,-2-1 17,-2 2 17,0 0-33,-2 2 10,-1 0-5,-1 2-50,0 1-34,0 0-398,0 3 404,0 5-12,1 1-5,0 4 17,2-1-6,1-1-6,0 1 12,1 1-6,-2-1-6,2 0 6,-1 1-11,2-4 0,-2 2-1,2-3 7,0 2-1,-1-4 23,0 2 0,1-2 5,-2-1 23,3-1 5,-3-1 6,2 0 6,0 0 11,2-2-17,-1-3 17,3-1-6,0-4-11,2-1 5,0 0 18,2-1 10,0 0 18,-1-1 38,1 1-5,-1-1 6,1 2 5,-1-1-22,-3 2 28,0 2-23,-1 0-27,-3 4-51,-1 0-34,1 3-22,-2 0-6,3 3 6,-1 2-5,0 3-6,0 3-1,1 1-4,-1 3 10,2 0-22,0 1-22,1 1-6,4 0 5,0 0 6,5-1-27,0 1-35,4-2-83,2 1-85,1-3-105,2 0-276,1-2-531,2-2-622,1-1 1837,-6-2 0,-8-3 0,-8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3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14146,'46'52'254,"-1"-1"0,-2-4 0,-12-5 20,-25-12-67,-2 3-39,-1 1-61,-3 2-56,0-2-40,0 2 23,-1-2-18,1-1-16,0-2 6,0-4-28,0-2 5,0-4 6,0-3-1,-1-4-4,0-1 4,1-4-4,-1-2 4,1-2 18,-1-3 22,1 0 6,-1-1-34,-2-6 11,1 1 0,-1-6 6,1 1-17,2-1-11,-1-3-6,1 0 28,0-2-11,0 0 0,0-2-11,4 1 0,0 0-1,6 2-4,2 0 27,4 2-34,2 0 7,2 3 16,3 0-12,0 1 12,2 4-11,2 0 0,-1 3-17,2 0 0,-3 2-1,0 2 7,-1 3 11,-6 5 0,0 2 5,-5 3 17,-1 2 6,-2 0 17,-3 1-11,-1 2-18,-4 0-10,0 1-23,-2 1 21,0-2-4,-4 0 22,-1-2-22,-5-1 6,1-3 10,-3-1 6,-1-3 1,-2-1 5,0-3-17,-3-1-17,1-2 12,-1-1-2,0-1-32,0-2-17,-1 0-73,1 0-72,0-1-96,0-1-84,2-2-72,-1-1-158,1-1-150,-1-1-226,4 0-530,0-1-63,3 0 1580,3 1 0,3 2 0,1 2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3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0 311 12006,'92'-26'274,"1"0"1,-9 2 0,-13 3-191,-30 5-22,-3 1 5,-2 0 6,-2-1 39,-4 1 33,-3-1 7,-5 1 16,-4 1-23,-4 0 1,-7 2-45,-2 0-29,-4 1-32,-5 1-29,-3 0 11,-5 1-22,-6 3 6,-2 1 5,-5 3 6,0 1 0,-3 3-6,-1 3 11,-1 5 6,0 3 17,0 4 5,2 3-22,0 2 12,4 3-29,0 1 11,6 4 1,0 0-18,6 1 18,1 0-18,5 0 12,2 0-11,2 0-1,2-1-16,2 2-11,4-4-1,4 0-10,4-3-7,3-3-16,4-1-28,1-4-39,3-3-34,0-2-95,2-2-95,1-4-218,-2 0-315,3-3-587,-3-2-231,2 0 1698,-4-1 0,-10 0 0,-5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3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 14040,'20'51'400,"0"0"1,15 32-194,-20-73-56,2 0-39,2-3-6,2 0-16,2-3-5,2-1-13,1-2-21,1 0-23,1-1-17,-2 0-17,1-2 6,-5 0 6,-1-3 0,-5-2 16,-1 0 17,-3-3-5,-4 0 11,-1-1-1,-3 1 7,-2-2 5,-1 0 5,-1-1-27,-3-1 5,-1 0-16,-5-2-12,-1 1-11,-3-2-23,1 0-55,0 1-56,2 0-90,-1 1-124,3 2-167,2 1-353,2 4-258,1 3-174,2 3-2105,0 1 3405,1 6 0,0-4 0,0 4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4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1 207 7604,'19'2'2694,"-3"0"-1725,-16-2 2924,0 0-3608,99 1-1554,-58-4 1406,19 3 0,-1-2 115,-21-7 302,2 1-414,2-1-56,-1-1-45,2 0-6,-3-1 35,-3 1-85,-4 0 0,-7 0 0,-6 2 1126,-6-2-1193,-7 1-22,-3-1-40,-4 1 0,-7-2 23,-2 2 11,-11-1 28,-2 0 34,-6 0 11,-2 1 27,-3 3 12,-1 2 6,0 1-6,0 1 0,2 2 0,1 4-39,1 4 28,6 3-1,0 4-10,5-1 50,4 4-28,4-1-22,4 3 33,4-1-11,2 2 0,6 1 11,3-2-11,8 2-45,3-4 12,4 0-1,2-2-5,4-2 28,0 0-12,5-2-39,0-3-89,4 1-264,2-5-413,-1 0-707,0-3-823,-2 0 2358,-5 0 0,-14-1 0,-7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1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8 14813,'-9'-4'117,"1"1"-44,4 4-51,0 1 18,0-1 10,0 2-28,-1-1 34,-3 2-56,2-2-22,-8 6 16,7-4 29,-7 5-23,7-5 0,-10 9-6,9-6-61,-13 11 50,12-10 45,-10 11-28,11-11 6,-9 11-1,11-11 23,-6 7-22,8-8 50,-3 7-45,4-9-16,-1 7-1,3-8-56,0 5 57,1-5 27,3 2 6,-2-4 174,5 3-124,-3-4 96,5 0-118,-3-1 101,7-2-106,-5-1 100,11-6-112,-9 3 28,14-10-56,-12 7-5,13-10-6,-14 10 34,11-8-23,-13 10-11,10-7 11,-11 8 11,7-6-10,-8 7 60,6-5-44,-7 6 17,3-3-22,-5 3 117,1-2-62,-3 4 224,0-1-262,0 2-113,-3 1 56,1-1 17,-4 1-6,3 1 34,-3 0-11,2 0-39,-1 2 22,2-2-39,0 2 22,1-1 39,-2 3-11,2-2-22,-2 4 11,1-4-67,-2 6 56,2-5 16,-2 4-5,2-3 34,-2 4-28,2-5-51,-3 7 17,2-5 5,-4 8 7,5-7-1,-6 12 11,5-11-39,-5 13 40,4-12-62,-3 14 44,3-12 12,-3 15 17,4-13-62,-1 13 28,2-15-73,0 13 73,1-14-39,4 10 50,-1-12-22,5 6 33,-2-10 12,8 3-6,-7-5 28,11 0-17,-9-1 17,11-3-11,-10 1-17,9-5 5,-9 2 79,7-6-45,-10 4 79,5-8-84,-7 6 55,5-10-55,-6 9 89,3-13-84,-5 12 73,1-18-78,-1 14 11,-1-20-62,0 18 34,0-23-12,0 22 85,-1-20-51,1 23-39,-1-13-17,1 19-100,0-5-1,0 10-1008,-1 0 275,0 3-4173,-2 5 5024,1-2 0,0 1 0,1-2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5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1405 14689,'-88'-41'1373,"16"7"-959,62 24-16,2 1-6,1-1-78,-1-2-6,2 0-17,-1-1-50,1-1-45,1 0 22,1-1-4,0-1-7,0 0 50,0-1-77,0-2-1,1 0-11,0-4-39,0-1 22,1-2-6,0-3-44,0 1-39,1-3 10,0 1-21,1-4-34,0 0 55,0-3-44,0-2-16,0-3 21,0-3-5,2-3-413,2-1 424,5 1-28,1 2-39,2 3 56,2 2-17,3 3 17,2-1 17,2 5-17,3-2-6,-1 4-5,2 2 17,-2 4-34,-1 2 11,-2 2 17,0 3-67,-1 1 39,-1 0 408,0 2-442,0 1 68,-1 1-34,-2 2-11,0 1-1,-3 3 12,-1 0-22,-1 3 5,-2 0-5,1 2-57,-1 1 18,-1 1-1,-1 0-11,0 1-11,-1 0 45,1 0-34,-2 1 34,1 1 39,-3 1-11,1 1 0,-1-2 22,-1 1-50,1-1 17,-2 0 5,1 0-2610,-1 0 2257,-2-1-44,0 1-96,-1 1-100,0 0 27,1 2-22,-1-1 11,0 0 17,0 0 12,1 0-1,0-2-39,1 0-95,0 0-314,1-1-387,-1 2 108,1-1 1293,-2 0 0,2-1 0,-1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6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28 15799,'-28'6'229,"4"-2"-178,15-4 10,-2 0-16,0 0-22,-1 0 5,-3 0-40,2 0 7,-3 0 10,0 1-5,-1 0-5,0 1-6,-1 0-1,2-1-10,1 0 22,1-1-34,2 1-5,1-1 0,1 0-17,3 0 6,0 0 22,3-1 0,1 1-326,2-1 343,5 0-6,1-1 6,4 0-6,-2 0-28,1 0 12,2-1 5,0 0-17,1 0 11,-1 2 1,1 0-1,-2 1 1,0 0 16,-1 0-6,-1 0-5,-1 0 12,0 0-24,-1 0 24,-2 0 10,1 0-11,-2 0 17,1 0-5,-2 0-7,1 0 12,-1 0 17,1 0-17,0 0-17,2 0 12,1 1-6,2-1-12,0 1 6,1-1-16,-1 0-1,1 0 12,1 0 11,-1 0-12,2 0 18,-2-1-1,4 0 6,-3-1 6,1 1-1,-1-1 6,0 1 29,-2-1-7,-1 0 12,-3 0 28,-1 2 5,1-2 6,-3 2 320,2-1-326,-2-1-27,0 2-6,0-3 16,-2 2-22,1 0 40,-2 0-6,1-1 190,1 2-218,0 2-23,2 1 0,0 2-5,0 0-17,1 2 0,1 0-5,-1 2 5,3 1-17,-3 0 6,1 1-12,0 3-10,2-2-7,-1 3-38,1-1-28,-1 1-46,0-1-77,1-1-147,0 1-201,0-4-240,1 0-343,-1-1-733,2-1-275,-1 0 2168,-1-2 0,-2-2 0,-2-2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8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11687,'19'52'115,"0"0"0,11 33-104,-30-67-5,0-2 5,0 1-11,0 0-23,0-2-33,0 1-61,0-2-62,0-1-101,0-2-129,0-1-224,0-2-487,-1 0-130,-2-1-586,-1-1 1836,-1-1 0,3-2 0,0-2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9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5 7593,'-17'-3'1725,"3"1"-952,14 2 2750,0 0-3237,110 22-1920,-66-16 1707,22 6 0,-2-1 5,-29-11 159,1 1-377,-3-1-151,-3-1-185,-4 1-269,-4-1-258,-4 1 1067,-5 0-1728,-2 0 236,-4-1 1428,-2 1 0,-3-1 0,0 1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9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1 13418,'16'58'214,"0"0"1,-1-4 0,-5-8 43,-10-14-17,0 0-45,-1 3-118,1-1-56,-2 1-16,0-1-23,-4 0-16,1-2-35,-2-1 1,1-3-50,1-3-57,0-2-39,1-3-95,-1-3-73,1-3-55,-1-1-96,0-2-113,0-3-117,-1-1-201,2-2-270,-3-2-10,2 0 207,-1-3 1036,0 0 0,3 0 0,1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09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6434,'6'22'885,"-2"-5"-169,-4-17 2981,0 0-3339,103 27-1566,-62-21 1345,20 9 1,-1-3 69,-26-12-62,-1 0-61,0 0 323,1-1-396,-5 0-33,0-2-12,-3 1-33,-3-1-28,-3 0 1138,0 1-1228,-5 0-56,-1 0-79,-3 0-83,-3 0-67,1 2-68,-5-1-39,1 0-5,-3 0-679,-1 1 1,0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11682,'43'49'1260,"-7"-8"-913,-34-32-55,0 1-52,0 2 12,1 0-61,0 1-18,1 0-49,1 4-85,0-2-22,2 3-6,-3-3-11,2 2 0,-2-1 0,3-1-11,-3-1-6,3-3 28,-1-2-5,0-2 5,0-2 11,2-2-11,-1-2 6,2-1-34,-1 0-5,2 0 5,-2-1-5,1-4 16,-1-1-5,3-3 17,-1 0-1,1-2 1,1 0 11,-1-2-6,0 1 0,1-1 0,-1 1 0,2-1-22,-2 2 11,1-1 0,-1 2 0,-2-1 6,1 1-17,-3 1-17,-2 3-34,1 1-67,-4 1-117,1 1-101,-3 1-1351,0 1 836,-4 0-460,-1 1-202,-4 0-368,0 0 1892,-1 0 0,5 0 0,0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0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15664,'37'51'99,"0"1"0,-2-4 0,-10-11-32,-21-23-16,-1 0-18,0-1-27,-1-2 33,0-1-16,-2-3-18,1-1 34,-1-4 23,0 1 666,0-2-700,-1-7-17,-1 1-39,0-6 17,-1 3 11,0 0-45,1-3 12,1 0-12,1-3-45,0 0 6,0-2-17,4 0-22,-1-2 0,7 0-45,-2 0-39,6 1-12,0 0-39,5 2 40,2 1 33,-1 2 51,2 1 27,-2 3 46,-1 1 5,0 3-6,-2 2-5,1 1-23,-2 1-16,0 0-29,-3 0 18,-4 2-34,0 2-45,-4 3-79,0 2-128,-3-1-140,-2 1-152,0-1-201,0 2-538,0 0-62,-2 0 1496,0-1 0,0-4 0,1-1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1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14773,'55'33'130,"-1"-1"1,-2-2 0,-17-4 4,-34-11-23,-1-1-67,0 0-17,-1-2-6,0-2-22,-2 0 17,-1-1-6,1-1-11,0 0 0,1-2 11,0-1 0,1-2 1,-2-2 33,3 0-11,-3-1 22,2 0 22,-1 0-61,0 0-6,1-2-11,0-1-6,1-2 6,0 0-5,0 0-12,0-1 23,1-1-12,1-1 6,2-1 0,1 1-11,2-2-6,1 0 6,3-1-6,0 0 11,2-1 12,3 2 11,-1 0-6,4 3 39,-2-1-5,2 3 11,-2 1 6,0 3-34,-2 1-11,-1 0-12,-3 0-5,-3 2 0,-1 3 0,-3 4 0,0 1-11,-2 2 17,-1 1-1,0 0-5,-1 1-5,0-1-1,0 1-39,0-1-11,0 0-39,0-1-34,-1-1-45,1-2-67,-2-2-106,2-1-135,-1-1-145,1-2-207,0 0-253,0-2-50,2 0 0,0-1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2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14617,'-34'23'352,"3"-4"-307,21-17 0,-1 1-17,2 0-17,0 0 6,1-1-39,1 0 10,2 0-16,1 0-16,1 2-29,2 0-6,-1 0-5,2 3-11,-1-1 0,1 2-23,0 0-16,1 2 0,1 0-6,1 1 0,1-1 16,1 2 29,-1 0 0,1 1 5,0 0 40,2 0 5,-1 0 51,5-1 27,-1 1 29,3-1 50,5 0 45,1 0 33,6 0-44,2 0-34,3 0-73,-1-1-17,0 1 1,-6-1-29,-1 1 1,-8-1 5,-1 1-6,-5-1 12,-3 0 5,-3-2 6,-2 2-1,-6-1-10,-3 0-23,-9-1-5,-2 0 11,-5-1-1,-3-1-21,-1-1-6,-3 0-40,3-1-61,-1 0-117,3-2-231,1-1-436,4 0-874,1-2-123,2 1 1921,4-1 0,6 0 0,3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3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71 227 11872,'-15'-3'22,"3"1"-16,9 4-6,0 0-6,0 1 6,-1 0 0,0-1 6,1 1 0,-1 0-1,0-1 6,1 1 12,0-2 150,-1 2 679,1-2-572,1 0 1070,2 0-1154,2-5 17,-1 2-23,2-3-22,-2 2-11,0 0 196,2-1-174,-2 1 365,3-6-371,-2 4 510,5-11-559,-4 9 72,4-9-157,-3 8 45,6-12-56,-5 10 5,9-13-44,-7 15 39,6-8-45,-6 9 57,13-10-29,-10 10 6,15-11-45,-14 11 39,8-4-11,-10 6 28,10-3-23,-11 4-5,11 0-33,-13 3-51,6 3 56,-6 1 17,3 4 11,-4-2 39,2 12-67,-5-7 11,0 15 23,-4-14 16,-6 14 12,2-15-1,-10 13-27,8-14 22,-12 10-39,11-11 22,-11 8 22,12-10-21,-7 5-40,9-7 22,-6 5-5,7-5 0,-4 4 5,6-5 56,-4 2-50,5-3 40,-3 2-52,5-3-66,-1-1 50,4-2 28,-2 1 11,3-1-11,-2 1-28,0-1 6,2 0 44,-1 1-27,5-2 21,-4 2-16,8-3-44,-6 3 16,10-3 39,-8 3-22,11-1 11,-10 1 0,9 0-34,-9 0-5,7 1 39,-9 0-39,9 3 78,-9-1-34,10 4-49,-10-2 21,11 5 6,-11-4-11,8 6 56,-10-6-28,6 7-28,-8-6 90,2 6-45,-4-8 16,-2 8 29,-1-7 5,-3 7-67,3-7 90,-5 6-85,4-7 23,-8 6 0,4-6-28,-13 9-11,8-7 6,-19 10-18,17-9 18,-18 6 10,19-8-55,-11 1-34,15-5-2426,-3-1-542,9-1 3052,0-1 0,3 1 0,0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3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12841,'5'82'334,"0"-1"0,-1-6 1,-1-12-246,-3-21-33,-3-1-16,2 0-24,-2 0 1,0-1-17,-1 0 0,0-1 11,-1-3-22,1-3 11,-1-4-17,2-4 1,1-2-1,0-6 6,2-2-6,-1-5 22,1-3 23,0-2 40,0-3 352,0-1-342,2-6-16,1 0-1,2-6-10,0 2-35,1-3-4,2-1-18,-1-2-5,3-2 0,1-2 11,3-1-12,-1-1 1,3-1 11,0 2-5,2 0 21,-2 3-16,2 2-16,-2 2-7,1 3 6,-1 4 6,0 2-11,-2 3 11,0 0 5,-1 1-5,-4 2 0,2 3-6,-4 5-11,0 1-11,-2 3-1,-2 1-32,0 2 16,-2 1 11,-1 3 22,-3-2 18,-2 3-12,-3-3-17,-2 1-5,-1-2 17,-1-1-12,-1 0 34,-1-1-11,1-2-45,-2 0-11,0-2-28,-1 0-1,0-4 52,0 1-1,1-4-6,-1 0-10,2-3-51,0-1-79,2-1-105,1 0-214,0-2-314,2-2-492,0-2-359,2-2 1675,0 1 0,4 2 0,1 2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3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1 345 14057,'88'-18'511,"-1"-1"1,-6 4 0,-15 0-305,-32 2-95,-1 1-39,-3 0-1,-2-1 12,-5 0-5,-2-2 33,-6 2-11,-2-1-34,-4 2 6,-4 0-40,-2 1-22,-2-2-11,-1 0-11,-3 0-11,-1-1-1,-5-1 18,-3 1-18,-3-1-10,-2 2 22,-1 2-62,-1 3 28,-1 3-5,1 3 10,-1 1 7,-1 6 10,0 2 7,0 5 10,1 4 28,2 1-22,-1 3 0,4 3-16,0 3-12,2 2-6,2 1 6,-1 2 6,3 1-12,2 0 0,-1 1-5,4-1-11,-1-1 22,4-3-28,1-2-17,4-2 11,4-4-22,3 0 5,4-5-10,1 0-68,-1-4-173,2 0-113,0-2-184,3 0-207,0 0-209,1-2-469,-2 1-264,-1-3 80,0-2 1696,-4-1 0,-5-1 0,-5-1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4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14365,'41'77'1036,"-6"-14"-773,-27-51-123,2-1-44,0 0-63,0-1-22,1 1 29,1-1 10,1-1-33,0-2 11,1 0 11,-2-3-39,0 0 28,-2-2 11,0-1 17,-3 0 23,1-1 16,-2 0-22,0-2-17,-1-2 16,-1-2-27,0-2 6,0 0-12,-1-1-34,0-1 7,-2-3 4,0 0-16,-1-3-16,0-1-1,0-3 0,0 1-17,0-3 12,0 2-79,1-2-84,-1 1-95,1 0-106,-1 2-74,0 3-156,0 4-313,0 4-275,0 2-337,0 3 280,0 1 1,0 2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7:14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1 227 9374,'3'9'1484,"-1"-1"-806,-2-8 2363,0 0-2604,97-2-1513,-58 0 1179,20-1 1,-2 0 65,-24-1 299,1-2-378,-1 0 5,0 0-50,-4-2-34,-3 0 28,-6 0-39,-4-2 1028,-5 1-1039,-2-2-6,-5 1 6,-1-4 0,-3 1-1,-1-3-10,-5 0 22,-1-1-11,-6 1 11,0 1 11,-4 2-11,-1 1 0,-3 4 6,-1 3 10,0 3-10,1 1 0,1 4 5,1 2-11,1 4 0,1 4 22,0 1-22,1 4 17,0 3-11,1 3-6,0 3 5,1 1 29,3 4-12,1 0-16,1 0 39,4-2 11,1-2 84,3-1 117,4-3 102,5-1 44,5-3 11,6-3 12,5 1-34,5-4-22,4-1-56,5-3-85,6 0-72,4-2-50,1-2-476,4-3 369,-3-1-112,1-2-213,-5 0-490,-4 0-422,-7 0-903,-5 0-1758,-6 0-1283,-7 0 5181,-5 0 0,-6 0 0,-4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4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12202,'3'62'1171,"0"-6"-745,-4-31-28,-1 2-46,1 3-44,0 2-39,-2 2-45,3 4-33,-2 3-51,2 2-330,0 4 258,0-1-40,1 2-17,2-2-11,0 0-11,2-2-29,0-3 7,2-3-51,0-4-1,2-2-168,-1-2-161,0-5-258,1 0-336,-1-4-426,0-1-252,0-2 56,-1-1 1630,-1-3 0,-3-6 0,-1-3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4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1 501 12545,'50'-44'291,"1"1"0,-1-1 0,20-17 0,-8 17-11,-17 34-78,3 3-34,-2 1-39,5 2-1008,0 0 935,2 1-12,2 2-10,0-1-6,-1 1 6,1-3-12,-2-1 0,-3-2 47,0-2-58,-5-1 0,-1-1 11,-5-1 1,-2-2-18,-6 0 7,-3-2-1,-3 0-11,-5-1 22,-2 1 731,-6 1-709,-2 0 205,-5 3-215,-2 1-51,-3 3-28,0 2-44,-1 2-40,-3 1 6,-1 1 11,-4 2 28,2 4 33,-4 4 40,2 7 6,-5 7-1,1 7 6,-2 7-17,0 9-703,0 8 736,-1 8-16,1 9 0,0 8-1277,1 5 1277,2 5 0,0 2 11,3 0-22,0-2-6,6-2 11,-1-5-16,4-8 11,2-6-325,4-9 347,2-6 0,3-7 17,1-4 0,-2-7 11,3-4 17,-3-6 584,3-7-562,-3-3 1373,-1-8-1322,1-2 428,-3-3-439,0-3-40,1-3-44,0-6 5,2-6-5,1-5-6,2-5 5,0-3 1,2-2-28,1-4 5,-2 0 34,1 1-22,-2 1 5,-1 3 0,0 4-45,-4 3 28,2 5-11,-3 4-11,0 5 5,-1 5 6,-1 3-11,0 3 0,0 4 28,1 3-23,0 5 6,0 2 11,1 2-39,0 3 28,0 2 17,1 3-11,-1 1-6,2 0 5,-3 1-16,3-2-6,-3-1 34,2 0-34,1-2-6,-1-3 18,0 0-18,1-2-16,-1-1-11,2-3-40,-2-2-50,1-3-45,0-2-112,1-3-145,1-1-185,1-2-252,0 0-371,-2-1-575,3-1-147,-1-3 1972,-1 0 0,-5 1 0,-2 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4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11771,'17'71'48,"-1"1"1,0-6 0,-1-11-133,-3-24-191,1-2-380,2-2-605,-1-2-85,3-3-603,-1-4 1948,-2-3 0,-6-7 0,-2-3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0 10315,'-1'15'314,"0"-4"-152,1-11 163,0 0-303,44 56 6,-23-36-5,36 43-6,-32-51-23,0-2-50,1-3-50,0-1-51,0-2-11,0-2-23,-1-1-10,0-1 5,-1-1 39,-1-2 62,-4-1 78,0-3 62,-5 1 39,-3-1 11,-4 0 39,-2 0 6,-3-1 23,-1 1 16,-4-1 6,-3 1 16,-3 1 29,-5 0 33,-2 3 23,-5 0 27,-3 2 18,-4-1 5,-1 2 23,-5 2-1,0 4-5,-5 3-39,2 1-18,-2 1-60,4 2-52,4-2-27,1 2-56,8-1-45,0 1-17,6 0-50,2-1-6,5 0 17,3-1-11,4 0 11,3-3 17,6 1-12,4-1-10,9 1-1,2-1-50,6 2-28,4 0-5,4 2-29,4 1 12,2 1-1,2 0 34,0 1 6,2-2 22,-2 2 29,-1-2-18,-3 2 23,-2 0-6,-5 2 23,-3 0 10,-7 2 12,-5-1 12,-8 0-1,-4 2 0,-5 1-11,-4 0-6,-4 1 12,-6-3-17,-3-2-12,-3-3-21,0-1-113,-3-4-224,1-2-313,-1-1-651,3-3-800,-1-1 2117,7-1 0,4-1 0,5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467 0 11211,'-83'16'-28,"9"0"17,46 5 5,-1 1 1,-1 2 5,0 2 5,0 1 23,2 1 12,2 0 4,1 2 24,4-1-1,0 2 6,5-1-12,4-2 6,4-1-5,4-3 0,3-3 22,1-1 16,3-3 29,3-2 11,5-2 18,3-3-7,2-4-22,3-2 5,1-2-5,3-1 5,0-4 1,2-3-46,0-4 18,0-3-23,1-2-12,1-1-10,-4 0 5,0-1 12,-4 2 10,-4 2 29,-3 3-34,-5 3-28,-2 2-39,-3 3-79,-1 1 51,0 1 11,0 1 11,2 2-5,0 2 16,1 3-28,0 1 18,2 0-12,-1 2 0,2 0 11,1 1-6,1-2-10,1 0-18,-1-1 23,2 1-22,1-1 5,-1-1 0,3 1-33,-1-2-17,-1 0-62,2-2-117,-2-1-230,1 0-281,1 0-318,-2-3-594,2 1 128,1-2 1541,-1 0 0,-5 0 0,-3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6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55 16303,'-16'-33'22,"-4"12"-27,-12 40-23,-3 2 22,-4 4-11,-1-2 12,4 2-18,1-2 1,8 1-12,4-3-16,4-1-6,6-2-56,1-3-6,7-2-27,2-2 5,2-1 33,2-2 34,5-1 45,5-1 22,6-3 1,6 0 10,4-2-5,4-1 0,4 0-5,2-2 5,1 0 5,0-1-16,-1 1 11,-1 0-11,-1 1-6,-4 0 6,-1 1 11,-5 0 5,-1 0 7,-6 1 4,-3 2-10,-5 1 5,-1 3 17,-6 0 11,-1 2 12,-2 1-12,-4 2-11,-1 1-22,-8 2 10,0 1-16,-5 0 0,-1 1-16,-3-2-18,1 1-44,-2-1-51,0-2-78,1 0-101,-2-1-112,2-2-129,-2 0-140,2-3-213,-1 1-274,1-2-471,4-1 213,2-3 1434,7-1 0,3-1 0,5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5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0 319 15205,'7'-7'521,"-2"1"-336,-4 5 252,-1 0-247,1 0-50,-1 0 17,1-1-62,-1 1-28,0 0-28,0-1 17,0 1-33,0-1 5,0 0 5,-1-2 85,0-6-90,0 2-28,-1-11-11,2 9-17,-1-16 17,1 13 33,1-16-11,0 16-11,3-14 0,-2 16-50,3-14 89,-4 16-28,3-9-11,-3 12-11,1-4 11,-2 5-45,3-8 68,-2 9-29,1-6 28,-1 7 18,1-3-29,-1 3-6,0-2 12,0 4 297,-1-1-281,2 2-5,-1 0-5,1 0-57,-1 0 34,0 0 34,2 0 11,-3 0 22,2 0-22,-1 1 139,3 0-128,-3 1 68,5 2-124,-4-2 22,3 2-5,-2-1 145,4 6-117,-2-3 45,6 11-51,-7-9 106,6 12-88,-5-11 173,7 13-169,-7-12 113,9 14-146,-8-14-39,7 11 5,-6-12-22,6 6 6,-7-9-118,6 4 50,-6-8-471,3 2 225,-7-4-1512,2 1 885,-3-1-1360,-1-1 0,0 1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7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516 0 14969,'-92'32'432,"11"-2"-371,43-10-945,0 1 912,0 0-5,1 1 189,3-1-195,1-1-12,3-1 174,4 0-185,3-2-16,6-2-29,4-2 461,5-1-483,2-2 84,4-1-56,2 0 12,5-1 10,4-1 18,6-2-1,7-1-11,6-3-5,5 0-12,5-1-11,3 0 17,3 0 0,2 0 6,1-2-362,-1 1 373,1-1 16,-4 1 23,-1 0 6,-5 1 11,-3 0 0,-7 0 5,-3 2 6,-7 3 28,-5 1 0,-6 4 395,-3 1-361,-3 2-6,-6 2-11,-4 1-39,-8 2-6,-3 1-28,-5 0 11,-3 1 6,-4-2-28,-1-1-12,-1-1-5,-2-2-39,0 0 5,1-3-16,1 0-40,3-4-55,2-1-130,3-2-201,3 0-263,3-2-387,2 0-605,3-2-201,5 1 1932,2-2 0,6 1 0,2-1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8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15743,'77'32'244,"1"0"1,-6-2-1,-13-4-104,-28-9-44,0 3-7,2-1-50,-2 0-5,0 1-17,-1-1 5,-2-1-11,-3-1-5,-3-4-12,-2 0-38,-3-3 44,-3 0-23,-3-1 1,-4-3 27,-2 0-5,-2-3 40,-2-1 94,0-1-134,-5-1-50,-2 0-40,-5-2 0,-3 1-16,-5-3-40,-1 1-33,-4-1-28,-3 2 0,-1-2 28,-4 0 55,-1 2-5,-3 0 28,0 2 28,0 0-22,0 2 45,1 1 11,2 5-12,1 1-5,3 1 17,2 2-11,3 1 5,3 1 34,4 1-45,2 1 5,5 1 18,1 0-29,6-1 34,0 0 22,4-2-5,5 1 0,2-2-28,6-1-12,4-2-16,2-1-17,4-3-45,4-1-44,4-2-68,4-2-56,2 0-5,6-5 39,3-3 50,1-4-6,4-4-10,-2 0-475,2-2 239,0-2-118,0 0-38,-1-2 50,-1 1 117,-2 1 168,-4 0 118,-3 2 73,-5 1 50,-4 2 28,-6 1 56,-2 2 79,-6 1 73,-4 2 89,-5 0 67,-5 3 401,-1-1-361,-3 2-1,0 1 17,-3 0 12,0 1-18,-4 1-54,0 0-63,0 0-56,0 1-51,0 2-27,0 2-29,0 1-21,2 3-18,1-1 17,1 2-28,2 0 6,1 1 28,0 1-6,1 0 12,2 1 5,4-1 5,0-1-10,4 1-18,-2-2-27,2 1-23,0-2-5,0 2-23,0-3-11,-1 1-6,1-1-16,1 0-17,-1-1-6,3 0-17,-1-1 1,3-1-7,1-1 7,1-1 16,2-2 11,-1 0 6,3 0 28,-4-1 6,2-2 5,-5-1 23,-1-1 5,-3 0 6,-2 2 0,-1 0 22,-4 0-11,-1 1 5,0-3 12,-1 3-6,0-1-5,-2 2-135,0 0 96,1 6 16,0 3-22,-1 4 11,1 1 5,0 1 29,1 4 44,1 3 51,3 3 0,1 6 0,5 3 6,2 5-341,3 5 363,2 7-549,2 5 543,3 5-887,5 2 853,3 1 29,4-1 39,2-2 44,3-4 12,1 0-17,0-4-33,-1 0-2829,-1-2 2812,-2 1-12,-2-4-250,-1-2 166,-3-7 201,-2-3-240,-3-8-56,-6-3 577,-2-6-633,-5-5 3032,-3-3-3155,-6-4 524,-2-4-1028,-3 0-295,-6-2-893,-4-2-1131,-7-4-2066,0-3 5057,0 0 0,8 4 0,3 2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09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1 121 10707,'18'61'20,"0"1"1,-1-5 0,-4-13-4,-10-27 5,3-2 23,0-2 11,0-4 22,3 0 6,-2-5 23,3 0-1,-3-3-5,3-1-12,-1-4 1,0-1-12,-1-4 6,0-1 0,0-1-5,0-3-18,-1 0-10,1-2-12,-2-2 0,1 2 0,-3-2 6,1 3 17,-2 1 6,-1 2 10,-1 2-5,-1 1-28,1 4-62,1 0-39,-2 3-23,4 1 6,-2 1 51,2 0 10,2 4 7,1 1-6,4 4-12,0 1 18,2 1-7,1 2 18,2 1-6,1-1 0,1 1 6,-1-1-1,1-1 12,0-1 5,0-2-5,-2-2 17,1 0 0,-2-3 11,1 1 16,0-4 1,-1 1 5,-1-2 0,0 0-5,-1-2-6,-1 0 6,0-3-6,-4-2 5,2 0-27,-2-3 16,0-1 1,-2-2 10,-1-1 18,-2-1-29,-1 0 12,-2 0-23,-1-1 6,-2-1-12,-2 0 1,-1-1-6,-3-1-28,1-1 5,-2-1 1,1 0 0,-3 0-1,2 2-33,-1 1-22,2 1-34,-1 4-90,4 3-156,1 4-141,3 3-2374,2 2 1562,0 8 1283,0-2 0,1 3 0,0-4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0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13340,'83'13'289,"0"1"0,-7-2 1,-12 0-178,-26 1-477,-1 1 438,-3 3-6,-2 3-16,-5 1 148,-1 1-160,-5 2 54,-3-3-54,-3 1-11,-3-3 11,-5 0 241,0-4-213,-5 0 28,0-3 40,-2-1 33,0-3 17,-2-1 22,-2-2-39,-3-3-44,-2 0-18,-2-2-44,-2 0-23,-2 0 0,-3-1-17,0-1-10,-3-2 4,1-2 1,-1 0-34,-3-3 17,2 2-16,-1-2-12,0 2 5,3 0-22,0 2-16,1-1-40,1 4 6,1 0-6,1 2 11,0 1 12,3 4 5,-1 2 11,5 5-11,-2 1 23,3 2-12,-1 2 17,3 1 6,0 1 11,3-1 17,1-2-6,2 0 6,0-3-6,0 0-11,3-1 11,2-1 12,5-1-12,2-2 28,3 0 0,3-2 6,1-2 22,4-2-5,3-2 5,3 0 23,3-3 11,2-3 5,3-3-16,1-4 17,2-3 5,1-1 22,2-2 23,0-2 5,0-2-27,2-1-18,-2-2-10,-1 0-18,-2 1 23,-3 1 39,0 2 17,-3 0 34,0 1 0,-3 1-12,2 1-11,-4 2-39,1 2-28,-3 3-33,0 3-40,-5 3 6,-1 2-1,-5 4 1,0-1-6,-4 3-5,1 1-12,-2 2-10,-3 3 21,2 1-5,-5 3-5,1 0 5,0 1-12,-1 1 7,1-2 5,-1 2 5,-1-3-21,0 0 16,0 0-12,-2 0-4,0-1-7,-2-1 6,0 1-11,-1-1 17,-3 1 6,-3-1-12,-5 1 17,-1-2 0,-4 1 0,-2-1 5,0-2 12,-3 0-17,2-2 11,1 1 6,1-3-17,3 1-5,1-1 10,2-2-5,2 1 0,4-1 0,-1 0-50,4 0-40,1-1-61,1 0-84,1-3-68,2 0-111,3 0-174,4-3-292,4 2-486,5-2-1009,3 2-572,3 0 2947,-2 1 0,-8 2 0,-6 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1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12819,'36'78'127,"0"-1"0,-4-5 0,-3-16-10,-12-39 1,0 0 11,2-4-17,0-3-6,2-2 23,1-4-11,0-1-1,1-2 6,-2-1 6,1-3-28,-3-1 0,-1-6-12,-4-1-33,0-3 6,-3-1-12,0-1 1,-4-2 10,0-2 29,-2 1-17,-3-3 0,-1 2-12,-1-1-50,-2 0 6,-2 0-17,-2 0-28,-3 2-5,2 0-18,-2 1-66,2 1-74,2 3-201,0 2-269,3 4-268,0 3-365,2 2-454,1 4 208,2 4 1540,3 1 0,-2 0 0,-1-2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1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266 157 14365,'32'-88'33,"-13"20"-33,-40 72 6,-7 4-12,0 2 1,-2 2 16,-1 2-11,2 0-6,0 2 1,4-2-12,0 1 0,5-2-11,2 1-11,5-1-34,1-1 11,8-1-33,1 0 11,3-1 17,1 0-11,5-2 10,5 0 35,4-2 16,4 0 17,1-1 22,5-1-22,-1 2 0,2-1 0,1 0 0,-1 1 0,3-1 17,-4 2 0,3 0 0,-3 0 28,1 0-6,-3 0 34,1-1 5,-2 2 17,-4-1 12,-1 2 55,-5 0 34,-2 0 0,-2 1 11,-5 2-28,-2 0-44,-1 2 5,-6 0 6,-2 2-51,-5-1 0,-4 0-22,0-1-11,-1-3-6,1-1 5,3-4-27,1 0-17,3-3-6,2 0-28,0-2 6,2 1 22,0-2-22,2 1-17,1-1 22,2 0-122,0 0 88,5-1 46,2-1-12,8-1 23,1-2 6,4-2-7,1 0 1,4-3 17,2-1-6,2-1 11,1-1 45,1 0-6,3-1 12,-1-1 28,3-1-1,-1-1 23,1-1 23,-1-2 16,3-1-34,-1 0 1,2-1-228,0 1 160,-1-1 1,-2 2-29,-3-1-16,-6 3 22,-3 0 11,-6 3-6,-5 2-38,-6 1-46,-3 2 139,-3-1-245,-5 3 6,-3 2-6,-8 1 29,-4 2 21,-3 1-44,-2 2 0,-2 0 0,0 4-23,-1 2 51,4 4 5,0 1 6,1 2 23,4 3-7,0 0-16,2 1-16,2 1-1,4 2-34,1-1-5,5 3-23,1-2-44,3 2-11,2-1-1,4 0 23,1-1 45,6 0-6,0-1-39,5-3-16,0-1-136,4-3-156,2-1-112,3-2-241,1 0-537,4-3-69,1-1 170,3-1 1293,-2-3 0,-13 0 0,-7-1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2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1 903 13973,'34'-24'128,"-7"6"-60,-27 22-1,0 2-6,-2 2-16,-1 1 17,-3 2-1,-1 1-10,0 1-12,0 3-17,0-1-5,2 2 28,1-2 33,2 1 62,1-1 84,4-3 73,2 0 17,4-2-39,4-1-57,4-2-50,2-1 11,3-1-11,4-2 23,0-1-12,5-1 0,1-1 6,2-3 5,0-1 18,0-3-40,-2-3 11,0 1-11,-3-5-62,-1 2 326,38-42-365,-31 24-679,29-34 668,-43 33-23,-1-3 1,-4-3-12,-2-1-50,-5-2-33,-2 0-40,-5-2-6,-1-2-22,-7-1-290,-3-5 329,-5 1 1,-5-2-23,-4 2-6,-5-1-5,-3 3-11,-4 1-541,-2 2 580,-2 5 45,-1 5 5,0 7-11,1 6-6,3 8 552,4 7-574,3 6 17,4 8 28,1 8 22,3 8 17,3 7 33,2 6 23,5 5 40,3 5 38,4 3-165,5 4 194,6 2-29,6 2-5,9-1-28,2 0-23,6-5 12,1-3-23,2-3 22,-1-4 18,1-3 623,1-2-618,1-5-39,2-2-62,-2-2-78,3-2-130,-3-2-301,-1 0-392,-3-4-689,-3 1-1816,-3-2-1920,-5-2 5315,-5-4 0,-7-6 0,-5-3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3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13396,'10'87'343,"-1"-1"1,0-6-1,-3-9-119,-9-13-1035,-1 4 939,1 1-721,-2 3 638,0-1-51,-3 0 23,3-3-6,0-3 112,2-3-145,2-7-12,0-3-22,1-7-61,0-4-68,0-5-179,0-3-185,1-5 244,1-5-732,2-4 307,1-5-895,0-3 1701,0-3 1,-3-1 0,0-1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3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10752,'70'-1'410,"0"0"1,-5 0 0,-10 1-170,-14 0-560,-1 1 515,-1 0-22,-1-1-1,-2 0 168,-1 0-201,-1 0 42,-3 0-92,-4 0-23,0 1-22,-4 0 5,0 1 245,-2 0-273,-1 1-5,2 0 11,-3 1-17,1-1-16,-1 2-1,-1 2-27,-2 1 16,-2 0 6,0 2-1,-1 1 1,-2 0 0,-1 4-11,-2 1 5,-3 2 28,0 1-11,-4 3 17,0 1 0,-2 1-12,-3 2 12,-1 2 5,-5 2-5,1 0 0,-2 0 5,2 0 1,-1-1 5,4-1 22,2-2 17,3-2 29,1-2 27,6-4 28,1-2 34,8-4 5,1-1-16,6-6-17,2 0-23,4-5-22,1-2-39,4-5-17,0-4-11,2-4-12,-1-1-5,-2-3 17,-3 1-17,-2-1-6,-5-1 7,-4 2-29,-4 0 6,-7 0-12,-2 2-23,-5-1-4,-5 2-12,-1-2-5,-8 0-6,-2 0-17,-4 0-17,-4 0-55,-2-1-79,-3 1-112,-2-3-124,0 1-105,0 1-135,2 0-247,3 4-464,3 4-169,5 4 1580,4 3 0,7 3 0,4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5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11032,'26'77'795,"-5"-10"-464,-21-38 44,2 3-5,1 4-23,2 5-84,-1 3-840,1 5 695,-1 2-17,0 1-29,-1 1-4,1 0-7,-1 0-10,0-3-18,-1-3 12,0-3-11,0-7 249,1-2-221,0-7 98,3-3-120,-1-6-12,2-3 0,-1-3 368,0-3-379,0-2-12,1-3-5,-4-1 11,2-3-11,-3 0-28,0-1-375,-1 0 45,-1-2-141,0-1-128,-3-4-124,-2 0-100,-1-3-213,-3 0-253,2-2 203,-3-2 1114,2-1 0,3 7 0,2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6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13984,'38'-19'-1428,"-7"4"38,-25 15-536,-1-1 1926,0 1 0,-2 0 0,-2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5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1 236 6221,'3'13'218,"0"-3"1,-3-10 3578,0 0-3343,108-81-2275,-63 54 2028,21-18 0,1 2 169,-23 29 464,3 0-565,0 1-107,-2 3-84,-4 3-45,-5 3-34,-8 5 1,-6 6-6,-7 6 1731,-7 9-1731,-4 4 11,-2 5 1,-4 2-7,-5 5 6,-4 1-5,-7 1-6,-1-1 11,-3-2-5,-1-3-12,-1-2 6,-1-3-17,2-4-33,0-4-23,2-3-89,0-3-124,4-5-151,0-3-263,4-4-426,2-2-297,1-2-1136,4-3 2559,1-2 0,4 1 0,0 2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7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14 513 11010,'83'-50'268,"-1"0"1,-6 4 0,-15 6-67,-26 8-57,-6 2-33,-4 2-22,-5 3-11,-6 2-6,-5 3-23,-4 2-16,-3-1-12,-5 3-16,-4 1-23,-5 2 6,-6 1-1,-2 2 1,-3 0 11,-3 1 0,-2 1 0,1 1 0,-2 0-5,1 1-7,0 0-10,2 2-6,1-1-22,2 4-23,2-1-6,4 3-5,-1 4 33,5 4 35,0 6 32,5 5 18,0 5 33,1 5 23,2 7 11,-1 3 22,1 7-5,1 4-364,0 3 370,2 2-46,2-1 6,0-3 6,2-3-18,3-6 12,2-5-11,4-5-11,-2-5-29,3-4 7,-1-4-12,2-3 5,0-3 12,2-5 352,-3-1-364,3-5 12,-2-1-11,0-2-6,2-3-6,-2-1-16,2-4-29,-3-1 7,0 0 4,-2-1 1,-2-2 17,-1 1-6,-2-1-11,0 2 16,-2 0 18,-1 0-23,-1 3 5,0 0-27,-1 3-85,0 1 23,0 2-89,0 0 150,2 1 12,2 1 0,1 4 5,4 1 6,-1 3-11,4 2 0,0 0 5,3 2-16,-2 1 22,4 0 6,-1 2-6,3-1 5,1 2-5,3-2 6,1 1-6,2-1 22,2-3-5,0-3-6,3-3 6,1-3-11,0-2 10,1-2 7,1-4-1,1-4-16,1-5 16,1-3-5,1-4-6,0-2 17,0-2-22,-2-1-1,-3-2 1,-3 0-23,-4-1-16,-3 0-35,-3 0-21,-5-1-46,-5 2 7,-3-1-35,-5 2-27,-4 1 27,-6 2-5,-4 3 28,-8 2 39,-3 3 28,-3 3 23,-2 2 11,1 6 11,-2 2-17,3 2 22,1 5-5,4 3 0,2 8 17,5 4 0,1 3 45,5 5 27,3 3 40,0 2 5,4 1 1,-1 3 5,6 0-44,1-1-7,6 0-16,4-3-17,3-3 11,4-3 12,3-3-1,1-5 6,4-2-6,1-5-5,1-3-6,1-5 1,1-2-29,0-2 22,2-4-5,0-2 6,2-6-17,1-1 11,0-2-11,1-2-6,-2-1 22,-2 0-16,-3 0-6,-1 2 12,-5 1-12,-3 3 23,-4 0 10,-5 4 12,-3 1-11,-5 2 17,-2 1-6,-3 2-23,0 1-83,-2 1 44,1 4 6,-1 1-5,0 5-18,0-2 18,2 2-6,0 1-23,1-2 23,1 2-17,0-2 0,2-1 5,-1 0 7,2 0-1,0 2-11,-1-2-6,0 1 1,-1-2 5,0 1 0,-1-4 5,1 2-10,-3-2 10,1-1-16,-2 0 0,0-2 16,-1 2 40,0-1 381,0 0-236,1 0-33,1-1-95,1-2-34,1-1 16,2-3 1,2-3 0,2-1 17,3-1-1,3 1 1,1-1 22,2 0-11,0 1-29,0 2 12,-2 2 0,-1 4 0,0 0 6,0 2-12,-1 1-27,-1 3-1,0 3 6,-2 3 0,-1 3-11,0 2-11,-3 0-23,2 0-11,-1 0-39,-1 0-96,3-1-162,-3 0-235,2-3-560,-1 0-717,3-5 1865,-1 0 0,-3-3 0,-3-1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7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0 12472,'-37'72'65,"-1"-1"0,3-5 1,9-13-27,19-30-11,3-1 17,2-3 11,1-1 5,4-1 12,3-3 0,2 0 0,4-5 0,1-1-6,3-4 0,2-3 6,1-1 16,1-1 1,0-3 5,0-2-11,-2-5 11,-3-1 17,0-2-16,-4-1-18,-1-1-11,-4-1-28,-3 0-22,-1 1-11,-2-1-17,-4 0-29,-3 0-4,-6 2 10,-3-3-16,-2 2-12,-1-1-50,-2 2-73,1-1-72,-1 0-169,2-2-246,0 0-253,4 0-475,1 2-101,3 2 1501,4 3 0,3 5 0,3 3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7.9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16476,'31'74'304,"0"1"1,-2-5-1,-8-9-164,-19-12-1326,-1 2 1225,-1-1-34,0 1-21,0-3-1,0-4 352,0-3-447,-1-6-79,0-4 60,0-6-412,0-5-168,0-4-164,-1-5 526,1-2-766,-2-3-269,-1-2-424,-1-1 88,-1-1 1720,-1-1 0,2-1 0,2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8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8438,'7'16'880,"-2"-2"-387,-5-14 2375,0 0-2336,109-1-2023,-65-1 1659,21 1 0,0-1 79,-25-3 406,2 2-480,1-1 7,1 0-211,0 0 143,-3 1-44,-2 1-62,-5 2-6,-5 0 1450,-4 1-1450,-2 0-6,-4 0 12,-1 2 211,0-1-205,-2 2 5,-3-2-17,0-1 5,-5 1 1,0-1 22,-3 1 50,-1 1 46,-2 2 44,-1 1-33,-1 3-7,0 2-32,-4 2-18,-2 3 6,-5 3-50,-3 3 5,-2 3-6,-1 3-5,-1 1-5,0 1-23,0-1 0,1-1-45,3-2 39,2-3 6,4-3 0,2-3 12,3-3-40,2-2 22,1-2 17,2-2 23,4-2 16,1-1-16,6-3-29,1-1-21,3-1 10,3-2 0,0-2 6,4-1 0,-2-2 0,2 0 0,-4-1 0,-3 1 40,-3 0-12,-3 2 0,-2 1-12,-2-1-4,0 2-1,-5 0 0,1 1-190,-3 2 179,0 2-11,0 2 22,0 4-22,1-2-1,1 3-4,1-2 4,1 1 12,2-1 6,0 0 16,2 0-5,0 0 6,2 1-18,-1 0 6,2 1 1,0 0 4,2 1 7,-1 3-23,2 0 78,0 3 12,3 2 55,1 2 68,2 4-50,3 3 16,1 4 0,2 4-5,1 4-34,0 5-693,2 4 614,0 4-38,-2 6 22,0 2-17,-4 8-6,0 1-22,-7 4-1271,-2-2 1254,-5 0-17,-3-5-290,-4-4 262,-1-7-22,-5-8-56,-4-6-5,-5-6-1,-6-5 40,-3-6 607,-7-6-518,-2-5 17,-5-8 23,-3-4-6,-3-9-6,-1-6 6,-4-8 659,-3-5-665,-3-3-6,-3-4 12,-1-4 0,2-3-17,2-6-39,6-2-45,1-3-51,8-3-55,2 1 0,7 1-34,5 3-6,6 5-22,6 5 340,4 4-346,5 6 6,3 4-5,5 4-74,2 4-150,6 3-343,2 4 88,4 5-1286,0 2-5206,0 3 7228,-2 1 0,-7 0 0,-4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19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207 340 13172,'22'64'491,"0"0"0,0-1 1,9 25-1,-7-12 25,-18-23-1119,1-1 843,-3-5-111,0-3-50,-2-8 313,1-4-291,-2-5 163,0-3-152,-1-4-22,-2-4 5,0-3 535,-2-4-490,-1-2 11,-1-4-28,-1-2-44,-2-1-46,-2-4-16,-4-3-17,-2-4-17,0-3-16,0-2-62,0-3-113,0-4-49,-1-3-124,-1-2-61,0-4-18,0-3-44,0-4 5,1-5-279,0-4 335,3-3-5,-2-1 51,4 1 22,1 1 89,2 2 84,4 2 73,2 4 67,3 2 40,0 6 22,1 2 17,3 8 5,0 3 1,3 6-23,1 3-17,0 3 325,3 4-325,1 1 23,2 3 16,3 1 17,1 1 34,2-1 39,2 0 23,0 2 16,2 3-5,-1 4-45,0 1 0,0 2-23,1 3-5,-2 1 5,-1 2-16,-3 0-6,-2 2 0,-3-1-17,-1 1-11,-5 1 6,-2 0-1,-4-1-10,0-1-7,-3-2-4,-1-1-24,-6-2 1,0 0-11,-2-2-6,-1 0 11,-1-2 0,0-2-5,-1-2 11,0-3 11,2-3 11,0 0 0,5-1 6,-2 1-17,5-1 0,0-2 0,2-1-23,2-1-33,1-1 0,0 2-16,0-1 10,0-1 17,0 2-5,1-1 11,2 1 16,5 3 23,2-2 28,3 3 23,4-1 27,1 2 17,4-1 51,1 2 33,3-1 23,2 1 55,5-1-5,2 0 6,7-1-1,3 0 12,3-2-515,5-2 549,2-5-6,5-2-34,1-4-3208,1-3 3152,-2 0-61,-3-4-565,-2 0 470,-7-1-265,-2 0 231,-8 1 201,-4 0-201,-8 1 2948,-6-1-2937,-6 1 681,-7-2-759,-3 1-23,-3-2 355,-7 3-400,-3-2 210,-8 2-210,-4 0 28,-3 1 34,-3 2 12,-1 2 16,-3 4-6,4 4 12,-2 4-1,3 3 12,-1 5 0,2 4-6,1 6 34,2 5-6,2 4 28,3 4 45,1 2-5,4 5 21,3 3 29,4 4-28,1 2 5,3 2 18,2-2-18,5 0 23,5-6-23,7-2 17,6-7 57,1-5-7,5-3 12,1-4-39,5-3-74,1-3-94,2-3-140,0-1-410,0-1-699,-1 0-1423,-1-2-6411,-6 2 9105,-4-4 0,-14 1 0,-6-2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0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450 1 14208,'-62'11'168,"7"3"-135,34-1 1,-1 3-17,-3 1 5,0 1-11,-1 3-11,-2-1 6,1 3 0,1 1-1,1 0-5,3 1 6,1-1-6,3 1 0,4-1-11,0-1-12,6-2-33,1-1-11,4-2-28,2-2 0,6-3 11,4-2-12,9-3-21,5-1-85,5-3-128,2-1-202,3-2-197,1 1-318,2-1-599,0 0 211,-1-1 1435,-5 0 0,-12 0 0,-7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1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0 748 7190,'23'12'1848,"-4"-3"-1164,-19-9 2183,0 0-2329,98-54-1811,-59 30 1452,19-9 0,0 0 84,-24 9 348,3 0-438,1-1-50,0 0-39,-4 0-22,0 0-17,-5 3 5,-4 2 12,-5 3-1,-5 2 1,-6 2 1256,-4 2-1363,-3 2-27,-5 4-18,-4 1 6,-6 3 22,-7 0 1,-4 4-6,-3 4 16,-3 6 6,-1 3 12,-1 5 10,1 1-5,0 3 6,0 1 16,1 3-5,0 3 11,2 0 0,-1 5-310,2 0 305,1 2 5,6-2 17,4-3-1,8-4 29,5-4 17,5-5 11,6-3 22,5-3 0,6-3 299,5-3-321,5-2-12,4-4-10,4-2-18,3-2 12,4-3-448,2-4 437,6-3-1,1-4 12,4-1-17,2-3-657,-1-3 634,1 0-22,-3-1 12,-1 0-12,-2-2-22,-2 1 0,-4 0-12,0 0-283,-6 0 334,-1 0 11,-7-1 6,1-2 5,-5-1 1,0-2-150,-2 0 144,-2-1 5,-3 0-5,0-1 22,-4 1 12,-2 1 376,-3 0-359,-3-1 670,-3 1-660,-3 0 0,-4 2 339,0 0-366,-1 3 146,-4 2-147,-2 3-39,-5 4-33,1 3-29,-2 5-5,0 4 6,-2 3 16,0 7 1,-3 4 10,1 7 29,-2 6 11,0 4 11,0 4 0,0 6-17,-3 4-566,2 4 555,-3 4 0,2 2-33,1 1 16,0 2-17,3-5-5,3-2 34,4-8 5,5-4 22,4-5-22,2-4-6,4-4-16,1-4 0,8-4 571,0-2-521,5-5 0,4-1-17,2-4 0,4-1-11,2-1 22,4-2 1,2-2-18,3-4 1,2-3-6,3-3-445,1-3 440,2-2 10,-3 0 6,0-4-11,-4 3 12,1-4 27,-4 1-5,-1-1 16,-1-2 18,-1-1-24,0 0 1,-3-1 22,-2 1-11,-4-1 34,-4 0-12,-4 1 6,-4 0 6,-2-1-23,-3 1 17,-3 0-28,0 1 0,-4 0 445,1 0-468,-3 1 12,0 0-45,0 3 0,-2 0-11,-1 4-17,-2 1-40,-1 6-60,0 1-7,0 5-27,0 3 39,0 2 39,-1 6 22,-3 5 51,0 6-6,-5 4 0,-3 5 12,-2 5 5,-3 4 5,1 5-352,-3 4 358,0 4-11,-3 4-708,1 1 702,0 4 12,0-2 5,2 0-28,3-4 0,3-4-70,5-5 42,3-4 17,5-6 11,2-5 6,4-3 315,3-5-282,2-2 717,5-4-705,2-5 100,2-2-101,3-3 1,4-1-23,2-4-5,5-3-6,2-4 0,2-5 0,5-2-28,-1-1 11,2-1 0,-2-1 12,-3-1 5,-1-1 0,-2-1 0,-1 0 0,-3 1 16,-2-1-10,-2 3 11,-3-2-17,-2 3 0,-2 0 22,-2 3-16,-1 2 11,-3 2-17,1 2-17,-2 1 17,0 4 0,-2 2 17,0 1-23,0 1-5,-1 0 11,3 0 0,0 1 0,0 2-17,1 2 17,0 2-22,3 0 33,-1 1 0,3 0 6,0 1 22,1 1-22,1 2-12,-1 0 7,-1 2-29,-1 0 22,-2 2-5,0 0 12,-3 2-24,-2-2 24,0 1-1,-4-3 6,1 1 39,-3-2-34,0-1 12,-4 0-1,-2-2-10,-5 0 16,-2-2-11,-2 1 5,-4-3-5,1-1 40,-4 0 4,2-4 12,-2 1 12,0-2-12,0 0 39,1 0 11,2 0 34,1 0 23,4-1-35,0-1-55,5-1-39,-2 0-17,5 1-29,-1 0-16,3 1 0,0-1-33,2 1-494,1-1 410,6 4-40,0 1-61,6 1-96,-2 0-145,4 0-219,1 0-157,3 0-66,2 1-141,3-1-711,1 0-28,6 1 933,-2-2 0,-9-1 0,-7-1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2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573 92 16516,'-65'-27'-8,"0"0"1,6 1-1,10 15-14,22 39 11,2 5 11,-2 5-740,3 3 740,2 2 6,1 4-6,2 2-6,1 6-631,1 1 620,1 5-5,4 1 5,1 1-28,3 1 6,2-3-11,2-1-6,1-3-12,1-3-49,1-3-12,-3-1-24,2-4-156,-3-2-38,1-4-78,-1-5-74,0-3-106,0-6-184,-2-4-186,3-5-257,-2-4 83,2-3-144,-1-5 873,1-2 420,-3-2 0,5-1 0,-1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3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9509,'82'6'588,"0"-1"0,-7 0 0,-10-2 0,-19-3-840,2 0 823,-1 0-34,3-1-72,-2 0 194,0-1-374,-3 0-72,-5 1-73,-4 1 89,-6 0-156,-5 1-17,-8-1-39,-3 2 434,-4 1-406,-5 4 34,0 1 33,-4 2 0,0 3-45,-2 0-27,-4 2-12,0 0 5,-4 0 29,0 1-12,-3 2-22,1-1-11,0 2-17,1-1 6,2 0-6,-1-1 5,1 1-27,-1-1 16,3-1 6,-2 1-22,3-2 11,0-1-1,3-1 1,1-2 6,2 1 16,3-4-11,2 1 17,4-3-1,-1 0-4,4-2-1,0 0 6,4-1-6,1-2 11,1 0 12,3-1-6,0-2-6,1-1 73,0-5-55,-2-1-12,0-1 0,-2-2-40,-1 0 24,-2-1 21,-1-1-10,-3 0-7,0-2-4,-5 1 4,-1-2-21,-4 0 33,0 0-39,-2-1-17,0 0-17,-3-1-6,-3 2-27,-3-2 11,-4 2 5,-1 1-16,-2 0 39,-1 1-12,1 2-33,-1 1 23,0 3-23,0 3 5,-1 2 6,1 2 11,0 2-16,2 0 22,3 2-28,3 1-39,2 2 11,3 0-17,3 1 11,0-2 62,3 2 6,3-1 27,5 0 23,4 0 23,5-2-23,3 0 22,4-1-22,3 0-17,1 0 34,3 0-6,0-2 17,3 1 28,1-1 34,1 1 22,3-1 28,0 1 45,2-1-211,-2-2 201,1 1-19,-3-2-49,-2 1 10,-4 2-10,-5-1-12,-5 1-28,-5 3 0,-6 1-5,-4 3 22,-6 3 283,-1 2-227,-4 3-11,-5 3-17,-5 2-62,-4 2-11,-2-1 6,0 2-17,1-3-28,2 1 17,2-5-6,5-1-28,3-4 40,4-1-12,1-2 6,2-1 11,4-1 0,2-1-6,7 0-5,2-2-23,5-1-27,4-1-23,5-1-84,3 0-95,4-1-152,3 0-167,0-2-175,1-1-240,-1 0-335,0 0-954,-2 0-1209,-4 0 3357,-6 2 0,-13 0 1,-8 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7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11564,'15'21'554,"-3"-3"-397,-10-11 6,1 0 5,-1 1 6,0 0-1,0 0 7,0 0 4,-1-1 449,3 12-493,-3-8 336,3 16-358,-3-16 78,0 13-146,0-14-39,1 10-5,0-13 28,0 6-29,-1-10-22,1 3 12,-1-5 122,0 0-117,0-2 6,1 0-6,0-2-22,0-2-1,0 1-122,2-8 105,-1 6-100,2-10 101,-2 9-62,3-7 73,-2 8-84,2-4 68,-3 6-29,4-3 62,-4 5 33,4-1-16,-4 3 10,5 0-4,-4 1 27,5 3-17,-5 0 62,6 3-73,-6-3 118,4 4-67,-5-4 173,2 5-162,-4-5 95,-2 7-118,-1-5 23,-7 7-73,4-6 17,-10 8-6,8-9 6,-9 4-40,9-6-447,-7 0-68,8-3-4082,-3 0 4620,5-1 0,1 0 0,2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4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 13989,'7'67'321,"0"1"0,-1-4 1,-3-10-87,-7-15-11,-3 5-11,0 2-1053,-2 6 991,1 0-45,0 3-33,1 1-11,1 2-57,1 1-10,3-1-18,-1-3-33,3-5-22,1-5 277,4-6-417,0-6-192,5-4 13,-3-5-398,3-3-286,-3-5-308,0-1 81,-2-4-283,-3-1 743,-1-3 0,-1-3 0,0-2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5.0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8948,'77'3'586,"0"0"1,-7 1-1,-8-4-104,-14-6-1197,2 0 995,-1-2-31,3 1-154,-3 1-33,1 0-40,-5 0 6,-1 0-5,-3-1-6,-3 1 5,-2 0 249,-6 0-248,-3 0 16,-5-1 0,-4-1 0,-4 2 554,-3 1-548,-4 0 179,-3 4-269,-2-1-208,-2 2 304,0 7 28,0 0 38,0 9 46,0 0 49,0 5 46,0 1 22,2 4-6,4 3 6,0 3 0,3 1 0,1 4-44,1-1-52,2 1-72,1-2 0,0-2 6,2-3 11,-3-4 5,2-4 1,-3-3-45,-1-3-34,1-5-6,-5 0-16,0-4 11,-2-1 72,0-4 68,-3 0 33,1-2 146,-3 0-308,1-4-39,-1-1-34,0-6-22,0-3 6,0-2-7,0-4-10,0-2 11,0-2-28,2-4-23,3 0 12,2-2-34,5-2-28,-1 2 11,5-1-22,1 3-57,3 4-50,0 2-111,1 5-163,0 1-191,-1 3-296,0 3-404,-2 2-464,1 3 83,-2 1 1804,-3 3 0,-5 0 0,-5 1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6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16135,'72'56'194,"-1"1"0,-5-5 0,-15-9-127,-32-18-44,-3-1-6,-2-5-1,-3-1 7,-2-2-12,-2-1 23,-1-1 5,-2-2-6,-2-3 23,-1 0 12,-1-5-40,0 0 16,-4-1-16,-1-1-28,-7-1 17,-1 0-17,-3-1-17,-3-1-22,0-2 17,-2-4-34,-3-2-28,-1-1-11,-2-1-45,0 1 39,-1 0 17,-1 3 17,2 1-1,2 2 12,2 3 12,1 0-12,4 3 28,1 3-34,4 3 6,3 4 6,3 1-6,2 1 11,3 2-6,2-1 18,4 1-12,5 1 28,4-2-5,4 0-23,2-1 39,3-2-27,2-1 5,1-3 17,4-2-1,1-2 18,2-2 16,0-1 6,2-2-33,-1-3 38,2-5 1,1-2 11,1-4 39,1 0-17,1-3 17,0 0 22,0-1 1,-1 2-6,-2-2 11,-3 4 11,-5 0 6,-4 3 27,-3 2-27,-4 2-34,-3 3-11,-1 1-22,-5 3-17,1 0 5,-4 1 29,1 3-29,-1 1 12,-1 3-1,0 2-72,0 3 11,-1 1 17,1 4-17,-1 0 17,0 5-17,-1-2-34,3 2 0,-2-2 34,2-1-16,-1-3-1,0-2 6,1-4-12,0-2 23,1-3 17,0-2-17,0-2-11,1-1 11,-1 0 11,0 0-5,1-1 22,0-2 22,-1-3-5,1-2 39,0-2 11,1-2 34,1 0 22,-2-2-5,2 1-46,-2-2-10,2 1-6,-1 0-28,2-1 22,-1 2-38,2-2-35,-1 2 18,3-1 5,0 1-23,0 1-5,1 0 0,-1 3-61,-1 1 44,0 3-11,-4 2 0,2 2 11,-3 1-5,1 0 5,-2 2 17,0 3 0,1 2 11,-1 4-11,0 1 6,-1 2-23,0 0 6,2 1 22,0 0-11,3 0-11,1 0 5,2 0-5,2-2-6,2 0 51,1-2-34,4 0-6,0-3-5,2-2-17,1-2 22,0-3 12,0-1 5,1-1-50,-1-4 50,0-2 0,1-4-11,0-2 34,-1-2-17,1-3-6,-2-1 6,0-3 27,-1-1-16,-2-2 0,0-1 12,-2 0-24,-1-1 1,-2 1 0,-2-1-17,-2 2 28,-3 1-5,0 3-23,-2 2 6,0 2-12,-1 2-5,-1 5-1,-1 1-33,0 4-33,-3 2 11,1 2 11,-1 1-6,3 1 34,-1 2-17,2 4 12,-2 4 10,1 4 34,-2 2-11,0 5 0,-1-1 17,2 4-22,1-1 21,1 1 1,1-2 0,0-1 5,2-1 1,-1-2 5,2-2 17,2-1 39,0 0-23,0-3 12,2-1 17,-3-1-34,2-1 12,-1-1 4,-1-3-21,-1-1-34,-1-2 33,-3 0 73,-2-3 398,-2 1-465,-6-1-22,0 0-46,-6-1-10,-3-2 5,-3-1-5,-3-3-45,-3 1-23,-1-2-28,-2 0-33,2 0-11,-2-2-68,1 0-90,0-1-111,3 0-163,0-1-117,3-2-146,1 1-90,4 0-217,3 2-607,2 2-485,5 3 2256,2 1 0,1 3 0,1 1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6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167 598 14561,'29'88'700,"0"0"0,-2-8 0,-5-13-308,-10-27-73,-2-4 12,-1-6-12,0-3-5,-1-2-107,-2-3-39,-1-1-95,-1-5 28,-2-2 101,0-4 33,-2-5 0,0-1-67,0-3-73,-2-1-61,-4-3-17,-3-3-17,-6-5-11,-1-4 22,-4-3-28,-3-4-17,0-2-61,-2-2-78,0-4-85,1-2-44,0-4-35,2-4-245,3-3 224,2-3-6,1-3-578,3-2 522,0-2-45,4-3-11,0-1-12,4-6 52,0 0 100,4-2 84,1 2 89,6 2 62,4 7 34,4 7 22,7 8 17,-1 8 45,5 7-6,1 7 6,2 4-6,0 5 195,3 4-206,-1 2 629,1 7-556,-1 3 22,-3 7 23,-2 5-34,-5 5-12,-1 4 12,-5 4-5,-4 1-29,-2 3-27,-4 2-18,-1 1-27,-3 0-23,-4-1-56,0-4-134,-7-1-247,3-5-447,-3-2-505,3-5-482,-2-4 236,4-4 1680,-1-5 0,4-4 0,2-3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7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8584,'20'18'1955,"-5"-3"-1283,-15-15 3501,0 0-3551,106-60-2545,-66 34 2113,23-11 1,-2-1 95,-29 12-50,3-3-12,-3 1-124,2-3 91,-3-1 10,-1-1-77,-3-1-40,-3 0-23,-4-2-22,-4 1-22,-6-2-34,-2 0-39,-5 1-28,0 0 6,-5 1 1734,-3-1-1746,-4 3 637,-4 1-648,-3 5 117,2 4-161,-4 5 16,3 7 0,-3 5 17,2 5 23,-1 8 33,-3 7 11,1 9 34,-3 9-1,1 7 7,-1 6 5,2 8-553,1 4 553,2 5 28,3 2-857,3 1 818,3 1 11,2 0-39,2-2 33,1-4-5,2-7 22,5-6-11,3-8 0,5-8 34,5-6-6,4-6 34,3-4-34,2-3 488,3-4-533,-1-4-39,3-1-50,-2-3 831,1 1-1117,-2-5-325,2-2-280,-3-3-286,1-4-185,-1 0-475,-1-3 212,1-2 1731,-6 2 0,-7 6 0,-6 3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8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0 732 15109,'75'21'698,"-1"-1"1,-5-1-1,-13-1-115,-25-1-68,-1 0-33,2 0-67,-1 0 5,0 0-39,0-2-62,-3 0-56,0-3-95,-4 1-6,-1-4-61,-3 1-11,-5-3-6,-1-1-45,-6-3 45,-4-1 5,-2 0 46,-2-1-135,-6 0-51,-2-1-61,-9-2 12,-3-1-7,-3-2-16,-6-1 11,-2-1-90,-1-1-38,-2-1-1,0-1 17,1 0 22,-1 1 18,4 0 21,0 1 12,3 1 28,1 2 11,3 1 33,2 3 12,4 0-17,2 1-1,4 3-4,3 0-23,3 5 22,4 1 1,0 1 5,4 2 11,3 3 39,6 1-11,2 0 6,5-1 11,1-1-17,6-2 23,2-1 0,3-3 22,4-2-6,0-2-5,3-3 11,-1 0-6,3-2 23,0-4 33,1-1 12,2-7 5,2-2-500,3-4 495,0-2 5,-1-1 40,-4 0-1,-3-1 23,-7 3-64,-6 0 86,-5 3-39,-4 3-23,-3 1-16,-4 4-50,-1 2 512,-2 3-507,-2 1 91,-1 2-69,-1 1 18,-1 2-1,1 3-6,0 4-21,-2 4-18,1 4-5,-1 2-6,0 1-22,1 1 44,0 0-33,0 0 12,1-3-7,-2 0-5,1-4 0,0-2 0,2-2 11,-1-3 1,1-2 4,0-1-4,1-3 10,0 0 17,2-2 12,-1-3-7,2-3 7,0-5-12,1-1-5,2-2 5,0-1-11,0 0 0,1 0 5,-2 0-33,0 1 0,1 0 6,-2 2-12,1 3 12,-1 2 5,-1 2-28,-3 2 17,1 2 0,-1 1 0,1 2-11,0 2 22,0 3-33,1 3 11,0 3 33,0-1-33,1 1 11,2-1 0,2-3-28,2 2 28,2-3 0,4 0 6,2-2-12,1 1-16,3-3-34,-2 0-45,5 0 0,-2-1-78,4 0-12,0-2-44,2 0-34,1 0-34,-1-2-33,0-2-17,-2-2-44,-1-2-18,-3-2-27,-3 0-28,-2-4 27,-4 0 6,-4-2 22,-2-4 18,-4 1-29,-3-4-11,-3-1 62,-1-1 34,-2-3 49,-1-4 74,-2 0 33,-1-5 39,-2 0 56,0-2 34,0-2 40,2-4 4,-2 1 18,1-3 5,0 1 12,2-1-225,1 1 292,2 2 67,0 1 90,0 5 117,2 2 95,0 7 50,3 6-44,-2 6-129,2 7-129,-2 4-106,1 3 6,-1 4 290,1 6-173,1 5 12,1 11-12,0 6-17,0 8-33,-1 5 5,0 6 11,0 4-3375,-2 5 3393,0 5-63,-1 3-829,1 3 757,-1 1-541,1-2 484,2-3-4,2-6-365,2-7 331,1-7 2593,2-6-2694,-3-8-134,1-3-259,-4-8 746,1-3-1317,-5-5 546,0-4-1314,-2-4 1160,0-2 1,0-1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8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12449,'75'10'382,"1"1"1,-7-2 0,-9-1-231,-17-5-68,-1 1-62,3 1-557,-1-1 535,1 2-17,-2-2-39,-3 2-84,-3 0-162,-4 0-156,-6 1-517,-3 0-362,-5 0-298,-5 1 279,-1-1 1356,-4 0 0,-4-3 0,-2-1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8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17552,'60'51'682,"1"0"0,-1 0 0,13 11 0,-8-8-386,-4-2 57,-26-24-241,-20-16-67,2 2 5,-11-6 12,-3-4 39,0 0 83,-3-1 456,1-2-467,-4 0-106,0-5-16,-4-1 10,-1-5-100,-2-1 17,0-3 22,-2 0-39,-3-2-40,0 0 6,-2 0-27,0 0-30,0-1 35,-1 1-68,1 0-38,0 1 27,0 2-11,1 0 1,2 5 44,-1-1-6,2 5-27,-3-1 49,3 3-27,-3 0-6,2 2 40,0 0-12,1 0 0,0 3 23,-1 1-12,0 4 23,1 1 28,-1 3 33,3 0-44,0 1 67,1 1 5,3-1-5,0 1 50,1-2-33,0 1-6,3 0 22,-1 1 17,2-1-39,1 1 6,0 0 16,1-1-50,0 0 45,0-2-6,1 1 6,2-2 0,2-1-17,3 0 0,3-1-17,4-1 17,4-1-17,6 0-33,1-3-6,7 1-118,1-4-62,6 0-145,1 0-251,2 0-517,0-3-560,2-1-1063,-1-1-640,0-3 3412,-6 2 0,-15 2 0,-8 2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9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17221,'32'75'555,"-4"-1"-477,-17-13-919,-3 5 869,-1 5-988,0 1 927,-2 0-23,0-4-28,-1-8-90,1-6 224,2-7-442,0-8-252,1-3-286,-1-7-291,-1-1 61,-2-5-946,-2-3 1233,-1-4 873,-2-5 0,1-4 0,-1-4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9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12242,'2'11'504,"0"-2"-95,-2-9 3926,0 0-3909,109-6-1595,-65 7 1309,23-3 0,-2 2 89,-23 6-33,5 2-84,0 1-28,4 1-28,0 0-22,1 2-17,-1-1-17,0 3 0,-3-3 11,-1 2-33,-4-1-6,-3-1 0,-5 1-12,-4 0 24,-4 2 4,-4 1 1126,-3 3-1125,-5 1 364,-2 3-342,-4 1-11,0 1 17,-2 0-17,-1-1-17,-2-1-22,-2 0-40,0-2-33,-2 0-85,0-2-116,0-1-180,-2-1-229,-3-2-247,-2-3-359,-3-1-503,1-3-751,-1-2-1893,1-2 4475,-1-2 0,6 0 0,0-1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9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88 12118,'4'19'499,"-1"-3"-336,-4-9 5,0 0 11,0 1-33,0 1 16,0 0-44,0 0-29,1 0 398,-1 11-375,1-8 45,0 15-106,0-17 94,2 11-111,-1-12-12,0 9-11,0-11 29,0 6-35,0-8 62,0 2-27,-1-5 626,0 0-638,1-7 0,-1 2 6,2-5-46,-2 3 52,2-4-40,-1 2 28,1-13-28,-1 9 28,2-17-28,-1 14-28,2-17 23,-2 17-58,2-17 47,-2 17 44,2-16-28,-2 18 23,1-14-1,-1 15 0,2-8-16,-2 11 33,3-5-5,-2 9 100,3-3-72,-4 6 61,4-1-95,-3 2 90,2 1-62,-2 0 140,4 2-129,-5-2 101,5 4-107,-4-3 180,5 4-168,-5-3 241,5 6-169,-4-5 219,4 9-263,-5-5 61,5 11-128,-6-8 123,6 14-124,-5-12-5,5 16-28,-4-17 0,6 13 0,-6-15 28,6 8-28,-6-11-100,6 5 38,-7-8-347,5 3 157,-6-5-1405,2 1 542,-3-2-812,1-1 0,-2 1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2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13928,'0'0'0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30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54 9811,'7'11'5030,"0"-3"-4689,-7-8 253,0 0-426,10 109-4245,-2-67 4149,0 23 1,3-3 28,2-31 831,3-2-853,-1-4 21,4-2-21,-1-5-23,3-3-34,-1-3 12,3-3 3425,1-4-3403,2-2 0,1-2-6,2-4 1,0-1-12,2-6 39,-2-2-16,0-3-23,-2-2-5,0-3-17,-1-1 5,-1-3 6,-4-1 0,-1-1-39,-4 0-6,-4 1-11,-4 0-11,-5 0-12,0 1-44,-8 1-73,-2 1-39,-9 1-56,-1 0-28,-4 1-34,-1 1-11,-4 1-40,-1 0 23,-3 2 40,2 1 49,-2 4 52,1 2-40,0 5-23,1 2-50,1 1-5,4 4 5,0 1 51,1 5 32,2 2 30,0 0 49,3 2 23,1-1 39,3 0 34,-1-1 11,6 0 17,1 0-11,2-1 5,2-1 17,1 1 5,1-2 18,1 1-1,4-3 23,1 0 5,7-3-5,3-2 6,5-1-7,5 0 1,4 0 11,5-2 6,2-3 16,5-2 40,4-2 16,2 1-424,3-2 469,1 1 22,3-1 18,-1 1 56,1 1 10,-3 0 18,-2 2 16,-4 0 23,-4 3-23,-3 1-39,-4 1-79,-2 1-61,-3 0-33,-4 0-12,-3 4 17,-3 1-6,0 4 431,-4 2-425,-1 2 0,-2 3 28,-5 2-50,-2 5-12,-2 2-27,-5 5-46,-4 2 18,-6 3-40,-5 0 11,-4-1-33,1-4 62,0-6 72,3-6 84,4-8 107,4-4 17,2-4-18,4-2-10,1-3-23,0-1 5,1-3 18,0-1-12,1-2-56,0-1-5,2-2-1,4-1 1,3-1 33,4-3-11,1 0 17,1-2-12,2 2-15,1 0-1,-1 2-45,3 0-34,-2 2-50,1 3-11,-3 2-17,-1 3 11,-3 2 12,-2 3-35,1 0 7,-2 1-18,2 2 23,-3 2 0,3 4 6,-3 1-17,4 2 22,-4 0 0,3 3-5,-1 0 5,1 2-33,1 1 27,-1-1 18,2 1-12,1-2 28,2 1-39,0-3-6,2-1-33,-2-1-17,2-1-22,-1-2-40,2-1-89,2 1-90,-1-4-112,2 1-157,0-4-117,4 0-174,0-1-297,5 0-347,1-2-666,0 0-315,1-2 2454,-3-1 0,-11 3 0,-7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8:3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16840,'5'56'-9831,"-3"-9"9748,-11-28 1,4-9 0,2-5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6:1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18246,'0'0'0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9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05.2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10797,'38'46'179,"-7"-8"-123,-29-33 0,0 1 0,0 1 11,1 2-5,-1 1-6,1 1-11,-1 1-6,0 1 0,-1 1-5,0 0-1,1 1-5,-1 2 6,0-1-6,0 3-6,1-3-5,0 5 0,2-2 16,-1 3-5,1 0 12,0 0-1,-1 2-17,1-2 1,0 1-7,0 2 1,1-3-11,-2 1 11,1-1-6,0-1 6,-1 1 5,1-1 23,-3 2 11,0-1 174,0 22-90,-1-15 39,1 16-22,-2-20-45,1 1-73,-1-1-39,1 0 6,0-3 16,0 2 23,0-1 17,0 0 16,0 3-28,1-1-5,-1 2-17,1-1-39,1 1 11,-1 0-6,1 1-10,1 0 21,-1 0-5,1 2 0,0 0 6,-1 4-12,2-2 6,-2 3 11,2-3-11,-2 2 6,1-2-6,0 0 0,0 2 6,1-2 22,-2 3-6,1-3 0,0 1 1,0-1 10,2-1 12,-1 1 22,1 2 23,-2-2-6,1 1 6,2-1 22,-2 0-34,2 1-5,-1 0-6,-1-1-28,2 2 12,-1-2-1,1 2 12,0-2 22,0 0 5,0 0-10,0 0-12,1-2-6,-1 3-38,1-2-1,-2 1-11,0-2-11,0 0 28,0-1 0,0-1-5,1 0 5,-2 1 11,1 0-22,-1 1 0,-1 0 22,-1 2-6,1-2 7,-1 2-1,-1-2-6,1 1-21,-2-2 32,1 1-16,-1 1-5,0-1 27,0 1-5,0-2 5,0 1 1,0 0-23,-1 1-23,1 0 18,-1 0-1,1 1-5,0 0 11,0 1 0,-1 0-6,1-2 35,-1 1-23,1-1-12,0 2 0,1-2 6,0 2-5,0-2-12,0 2 34,0-2-62,-1 2 62,1 0-6,-1 1-17,0-1 1,0 2-6,0-2-1,0 1 7,0-2 50,0 0-34,0-1 6,0 1 27,0 0-66,0 1 16,-1 1 1,1 0-1,-1 0 12,1 1 11,0-1-1,0 0-21,0-1 33,0-1-28,0 1 5,0-1 12,0 2-6,0 0-11,0 2 23,0-1-12,0 0 0,0 1 6,0 0-6,-2 1 12,1-1-23,-2 2 16,1-1-10,0 1 5,1-3 12,-1 1-12,1-3-17,-1 1 12,1-2-29,0 1 29,0 1 16,0 0-27,-1 0 5,0 0-6,0 0 6,1 0-11,0 1 28,-1-2 5,1 2-16,0-1 27,-2 2-27,2 1 0,-1 0 10,0 1 35,1 2-12,-1-1 23,-1 1-6,0-1-51,0-3 23,1 2-28,-2-3 0,1-1 17,-1 0 17,0 0-23,1 1-6,-1-1-5,0 1-28,1-1 17,-1 1 22,1-2-39,-1 0 28,1 0 0,1-1 6,-1 1-6,2-1 6,-2-1-6,3 1-28,-2 0 56,2-1-17,-1 0 11,0 0-5,1-2-17,-2 0 12,2-1-18,-1 0 12,1 0-12,0 0 6,0 0 12,0 1-24,0-2 24,0 2-12,0-4 16,0 2 7,0-3-6,1 1-6,0-2 11,1 1-5,1 1-17,-1 0 22,2 0-44,-1 0 5,0 0 28,0-1-22,-1-1 45,0-3-34,-1-1-11,0 0-1,0-2 7,0 1 5,0 0-6,0-1 17,0 0-27,0 1 27,-1-1 0,2 0 0,-2 0 12,2 1-46,-2-1 34,1 1-5,-1 0 11,0 2 0,0-1-29,0 2 12,0-2-44,0 3 32,0-2-4,0 2 27,0-1 11,-1 2-27,1 0 16,-1 0-22,1 1 11,-1 1-6,0 0 0,0 1-5,0-1-17,1 0 39,0 0-11,0 1 12,0 0 4,0 0-27,0 0 28,1 1-6,0-1 34,1 2-45,0-2-6,0 2-22,1 0-11,-1 1 39,1-2-6,-1 0 29,1-1-29,-1-1 17,1-1-5,0-1-6,0 0 22,1-1-38,-1-1 16,2 1-28,-3 0 11,1 0 11,-1 0-22,0 0 11,0-1-11,0 0 0,-1-1 6,0-1 16,1-1 12,1-1-34,-1 0 17,-1-1-17,1-1 22,-1 0-11,1-1-11,-1 0 0,1-1-44,-2 0 44,1-1 0,0 0 22,-1-2 0,1 1-22,-1-1 12,0 0-7,0 0 29,0 1-34,0-1 17,0 0-34,0 0-17,-1 1 45,0 0-27,-1-1 32,1-1-16,-1 0 0,1 0 0,-1-2 0,2 2 34,-1-3-34,1 3 6,-1-3-6,1 3-17,-1-2 6,0 1-1,1-1-4,0-2 16,0-1 0,0-1-12,0 1 12,0-2-11,0-1-50,0 1-29,0-1-4295,0 0 2256,2 0-1002,-1-1-1826,2 0 4957,-2 0 0,0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07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15720,'58'19'236,"-7"-5"-186,-35-15-5,2 0 5,0 1 12,2 0-6,0 1-11,1 0-6,0 0 6,-1-1-29,1 0 24,2 0-12,0 0 0,1 0 5,0 0 6,0 0 1,-2 0-18,1 0 0,0 0-16,-1 0 0,1 1 27,-1 0-16,-1 1 17,1 1 5,0-1-6,-1 2-10,2-3 44,-1 0-33,2 1 5,0-2 11,2 2-27,0-2 10,-2 0 6,3 0-16,-1 0-6,1 0 11,-2-1-6,1 0-5,0-1 16,0 0-10,1 0-6,-2 0 16,2 1 1,-1-1-1,3 0-27,-2 0 5,1 0-11,-1-1 11,0 1 29,0 0-24,1 2 12,-2-1-11,4 2 0,-3-1 17,4 0 10,-2 0-10,2 0 0,2 0 22,0 0-23,2 0 6,0 0 17,0 0-16,1 0-18,0 0 0,2 0 6,0 1-22,2 0 28,1 1-6,1 0-17,2 0-239,-3-2 256,2 1 0,0-1 17,0 0-28,1 0-6,1 0 28,2 0-16,-1 1 27,4-1 1,-2 1-7,2-1 24,0 0-35,0 0 23,0 0-22,2 0-23,-3 0 34,3 0-474,0 0 462,1 0 6,1-1-33,0 0 33,1-1-28,2-1-5,0 0-595,2 0 617,3-1 23,0-1-23,1 0 0,2 2 0,-4-3 11,3 2-6,-3 0 18,2-2-34,-1 2 22,0 0-22,0-1-6,-4 1 17,0 1-17,-2 1 28,-4 0-22,-1 0-296,-2 1 307,-3-1 0,0 2 6,-1-2-29,0 2 18,-2-1 10,2 1-21,-2 0 16,2 0 11,-1 1-11,3-1 11,-1 1 28,2-2-39,-2 1 11,0-1 12,0 0-23,-2 0 5,1-1 7,0-1-24,-1 1 18,3-1-6,-3 2 11,2-3 0,0 2 23,0-2-23,1 2 0,-2-2 1,0 2-1,-1-3 11,1 2 233,-1 0-244,1-1-11,-1 1 6,1 0-6,0 3 93,-1-2-82,3 3-6,1-2-5,0 0 17,4 0-17,0-1 0,4 0-5,0-1-1,0 1-22,0 0 0,-1 1 28,0-1 59,-1 1-65,2-1-22,-1-1 6,1 0 5,-1 2 0,-2-2-11,0 2 111,-5-1-111,1-1-11,-4 2 11,0-1 11,-1 2-11,-4-2 23,-2 2-23,-1-1 0,-2 1 11,0 0 17,-3 0 344,-1 0-372,-1 0 591,-1 0-602,0 0 251,0 1-229,-1 0 0,1 1-11,1 1 0,-1 0 17,1 0-17,0 0 11,-2 0 1,0 1-1,-4-2 0,-1 2-5,-1-2 16,-3 1-22,-1-2 11,0 0 6,-2 0-17,-1 0 0,0-1 0,-3 1 22,3 0-22,-5-1 23,1 1-6,-4 0 16,1-1-10,-2 1-7,0-1-16,3 0-11,-3 0-6,2 0 29,0 0-24,0-1 24,3 0-24,-2 0 12,3-1 0,0 1 12,-1-1 27,-1 1-62,-1 1 46,0 0-46,-2 1 23,-2-1 0,2 0-16,-4 0 4,3 0-10,-4 0 22,1 0 0,-1 0 0,0 0-84,0 0-6,-1-1-4026,0 0 2290,-3 0-1160,-3 1-2178,-4 1 5164,1 1 0,3 0 0,2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11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91 10220,'15'-25'941,"-3"4"-661,-12 19-17,0-3-17,0 3 12,0-2-5,0 1-35,0-2 0,0 2-27,0 0-18,0 1 1,-1 0-40,1-1-33,-1 1-34,0 0-16,0 1-29,-2-1-11,1 2-11,-2-2-16,0 1-7,-1 0 18,-1 1-7,-1 0 7,-1 0 16,0 0-17,-1 0-5,0 1 6,-2 2-12,3 0 6,-2 2-1,0 1-4,0 0-18,-2 1 28,2 0 1,-3 1-1,2 1 29,-1 0-23,1 2-6,0-1 17,1 0-16,-1 2 5,2 0 5,-2 3-5,0-1-11,0 3 11,-2 0 22,1 0-22,-2 0 28,-1 2-11,1 0-11,-1 2 22,-1-1-11,0 1-12,1-2 12,1 0-17,1-1-6,3-3 23,1 0 0,1-3-6,2-1 17,1-2-5,0 0-1,3-1 17,0-1 12,1-1-1,1 2 17,0-1 17,0 1-17,1 0 1,3 0-18,2 1-39,1-1-16,4 2-1,-2 0-16,3-1-18,0 0-4,2-2-24,0 0-27,2 0-34,-2-2-83,3 1-74,-2-2-100,2 0-102,-3 0-145,1 0-252,-2-2-492,1 1 127,-2-2 1250,-1 1 0,-5-2 0,-2 1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12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64 165 9783,'-7'80'246,"0"0"1,0-7-1,1-14 18,1-34 4,-1-2-4,3-3-24,-1-1-32,1-2-7,0 0-33,0-2-28,0-1 6,2-2-39,-2-2-6,3-2 16,-2-3 40,2 0 56,0-3 61,0 0 1524,0-2-1776,0-3-44,0-1-12,0-4-5,0 0-23,1 0-22,0-3-5,1 0-18,0-3-16,1 0-6,2-3-27,0 0-63,1-4-38,1 0-40,0-3-50,1-2 5,0-3 6,3-2 11,-2-2 61,2-1 52,1 1 77,-1 1 51,-1 2 51,1 3 16,-2 3 6,0 5 22,-1 1-11,1 4 11,-2 0 0,1 2 6,-1 1 39,2 2 11,0 0 28,-2 1-5,3-1 201,9-5-235,-7 5 0,8-2 6,-13 7-34,0 2-16,-1-1-12,0 1-6,-1 0 6,0 2 11,0 0-11,-1 0 11,0 0 6,2 1 11,-3 2 6,3 3-6,-4 1 0,1 1 0,0 2 5,-2 0 1,0 1-17,-1 0 5,0 0-11,0 2 1,0-1-1,-1 0 6,0 0-6,-1-2-17,-3-1 1,0 1-23,-1-1-12,0-1-16,-1 1-39,0-2-39,-2 1-46,0-1-106,-1 0-128,-2-1-174,-1 1-302,-1-2-231,1 1 146,-2-3 975,4-1 0,4-1 0,3-1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13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0 11015,'-13'64'224,"-1"1"0,2-6 0,1-10-95,2-23-11,-1-1-18,2-3 7,0-2-23,1-2 6,2-4-23,-1-2 0,3-4 23,-1-1 16,3-3 74,-2-2 44,3 0 1377,-1-2-1522,1-3-96,0-4-67,0-5-28,0-2-6,2-4-11,1-2-39,3-3-22,3-1-28,1 0 22,4 0 56,1 0 61,1 1 34,1 2 6,-2 1-11,1 3-23,-4 2-22,1 1 5,-1 3 6,-1 1 23,-1 4 21,1 2 7,-4 1 10,1 1 23,0 1 0,-2 1 12,2 0-1,-2 1 0,2 1 6,-1 4 16,-1-1 12,0 5 17,-1-1 16,-1 2 23,1 0 22,-3 1 28,0 1 23,-2 0-12,0 0-10,0 0-12,0-1-23,-2 1-22,-1-2-33,-1 1-34,0-2-28,1 0 11,0 0 0,-1-1 12,2-1-12,-2 2-11,1-4 0,1 2-11,-3-2 0,3-1-12,-1-1 23,1-2-5,2-1-180,-1 1 34,7-6 11,-1 0 84,8-6 28,-3 2 22,2-1 6,2 0-11,-1 0 11,3 0 5,-3 0 1,1-1 16,-1 3-5,-1-1 17,-1 3-1,-2 0 12,-3 2-28,-1 1-11,-1 1-29,-2 0 51,0 1 62,-2 5 5,2 0 23,-1 5 10,1 2-4,1 2 10,-1 3 0,0 3-5,-1 2-17,0 3-33,0 4-18,0 1-16,0 1 5,0-1 6,0-2-16,0 0-1,0-4-6,0 0-10,0-4-18,-1 1 12,1-3-50,-1-1-46,1-1-134,-1-3-223,1-2-393,0 1-521,0-4-694,1 0-2415,0-2 4459,0-2 0,-1-2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1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0 160 15154,'79'-54'364,"-10"11"-347,-45 39-17,4 0-11,1-1-34,3 2-123,2-1-151,2 0-2515,50-8 1618,-38 6-1551,47-6 2767,-65 8 0,-2 1 0,-19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0:59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13928,'41'-15'252,"-6"2"-258,-26 11-27,1-1-51,-2 1-247,1 1-397,-1 0-678,-1 1 1406,2 1 0,-5-1 0,1 1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3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102 179 14180,'30'58'694,"-6"-8"-509,-24-32-34,0 3-33,-2 5-34,-2 4-17,-5 1-33,-1 0-12,-2 1 0,1-2-10,-1 0-12,1-1 17,-1 0-17,0-2-11,1 0 33,1-3-33,1 0 11,0-4 11,3-1 6,1-4-6,2-4 28,-1-3 23,3-3 11,-1-2 431,2-2-499,0-7 7,1 0-12,-1-8 0,1-1 0,1-2 11,0-3-22,2 0 11,2-5 0,0-2-17,4-4 6,1-4-12,0-4 1,5-3 11,-1-3 39,3-3-509,0 0 481,2-2 17,-1 3-39,3 2 27,0 6 12,0 4-17,-1 4 0,-2 7 39,-1 2 12,-1 7 5,-2 2 33,-2 5-49,0 2 457,-2 3-475,0 2-33,1 2 22,-2 3 11,1 3 6,-1 4 6,1 4 39,-3 4 16,2 2 18,-3 4 50,-1 3-23,-3 4 0,-1 4-16,-2 2-12,0 5-10,0 1-319,-3 1 301,-1 1-44,-1-2 27,-2-1-10,3-5-23,-2-2 16,2-2-27,2-5-17,0-2 17,2-4 329,0-2-357,0-3-6,0-3-39,0-2-61,0-2-7,0-3 12,0-2-44,0-3-40,0 0-135,0-1-946,0-1 353,-4-1-146,-1-2-162,-5-2-208,-1-1-430,0-4 268,-1-1 1602,-1-2 0,7 4 0,1 4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4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12791,'65'-12'30,"-1"0"0,-4 1 0,-10 3-19,-24 4-34,2-1-16,-2 1-45,-1-1-50,-1 1-45,-1 0-35,-3 1-10,0-1 23,-3-2 72,1 2 67,-2-3 45,-2 3 45,1-2 0,-5 2 0,1-1 34,-4 3 11,2-1 67,-3 2 78,0 1 74,1 0 83,-2 2 68,2 4 33,-1 2 67,1 4 6,0 2-34,1 3-44,-1 2-79,2 1-39,0 2-34,2 0-34,-1 1-61,1 1-95,-1-1-11,1 1-29,-3-3-38,2-1 16,-3-2-33,0-3-23,-2-2 6,-1-2 44,-1-3-10,0-2 66,-3-4 471,1 0-515,-1-8-45,0-1 1,0-8-46,0 0-12,0-2 18,0-5-6,0 0-16,2-3-7,2-1-21,2-1-12,3 2 6,1 0-12,3 3-33,0 3 6,1 3-40,1 4 6,-3 5 73,1 2-11,-1 4 33,0 0 28,2 4 0,-2 3 1,2 2 16,-1 3 11,0 0-22,-1 2 27,-1 1 18,-2 0-6,-1 0 34,-2 2-6,0-2-12,-2 1 7,1 0-12,-3-1-17,2-1-5,-2-1-17,-1-1-17,1-2 17,-2-3 0,2 0 0,-2-3 17,1-1 392,-1-1-398,1-5-39,-1-1 11,1-3-11,0-2 0,1 0-33,3-1 33,2-2-11,1-1 22,4-2 34,1 0-23,4 0-5,0-1 5,2 1-5,1-2 0,1 3 22,2-1 6,-1 2-17,2 1 28,-1 1-17,-3 3-11,1 2 6,-3 3-6,0 1-28,-3 2 11,1 4-17,-2 3 6,-1 3 0,-1 4-17,-4 1-27,2 3 21,-6 1-27,1 3-1,-4 0 12,0 3-56,-2 0-146,-3 2-196,-1-2-251,-4-1-338,2 0-273,-2-3-107,3-1-358,-3-4-113,4 0 1905,0-5 0,3-4 0,1-3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4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13956,'7'62'74,"0"1"1,0-5 0,-3-12-30,-4-26 11,0-1 22,0-4-28,3 0-5,0-4-6,3 0-11,1-4 12,-1-1 21,1-3 6,0-1 17,0-1 12,3-1-1,-2 0-6,1 0 7,-1-4-18,2 0-22,-2-7 0,1 0-11,-1-3-23,1 0 17,-3-2 12,-1 0-6,-2-3 6,-1 2-18,-1-1-16,-1-1 5,-2 2-10,-2-3-12,-4 2 0,0-2-12,-3 3-55,2 1-12,-2 3-66,0 5-74,-1 0-111,1 6-129,-1 0-174,1 3-207,-1 3-382,2 3-766,-2 4-34,1 3 2022,1 0 0,4-6 0,3-2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5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8657,'15'5'2045,"-2"-1"-1295,-13-4 3355,0 0-3986,7 59-35,-5-36-23,4 46 6,-7-53 6,0-1-17,1-1 6,1-3-45,1 0 22,2-3 11,3-2 29,0-1 21,3-2-32,1 0-1,1-3-22,1 1-6,1-5 0,0-1-17,1-4 12,-1-2-34,0-1 22,0-2 12,-2-1 16,-1-1 1,-1-1 5,-2 0-17,-2 1-22,-1-1 22,0 0-45,-2 1-27,2 2-57,-3 1-139,1 1-152,-1 4-325,0-1-353,-1 5-587,-1 1 794,0 2 1,0 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6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0 284 17468,'47'67'39,"-1"0"0,-1-5 0,-15-13-39,-30-33-22,0-2-23,0-1 28,0-3-16,0-2 21,0-4 12,0 1 28,0-4 0,-1 0-5,-1-1 5,0 0-79,0-2-10,2-3-46,0-1-5,0-4 56,0-2-5,0-1 33,3-2-34,1-1 40,4 0 5,-1-2 11,2 1 46,-1 1-46,2 1-5,-2 2-40,1 3-5,-1 3-16,-2 3-7,1 2 18,-3 2-1,3 0 40,-2 3-1,1 2 23,0 2 6,-1 2 5,2 1 11,0 0 6,1 2 6,0 1 22,3 1 11,-2-1-11,3 1-22,0-1 27,1-1 1,3-1-6,-1-1 56,4-3-45,1 0 6,2-3-6,2-2-5,1-1-40,0-1 23,1 0 0,-2-3-23,0 0 40,-2-6 16,-2 1 1,-2-4 44,-1-1-11,-3-2-6,-3-3 12,0-1-29,-4-3 1,0-2-6,-1-2-22,0-4-6,-2-2 11,1-2-34,-2-2 12,0-2-28,-1 1 23,0 1 10,0 1-16,-1 3 56,0 4-23,-1 3 45,0 6-45,0 5-28,0 6-61,0 5-85,0 2 74,0 11 33,0 3 5,0 12 18,0 1 5,-1 6-17,0 2-5,-1 6 5,-1 1 6,1 3-17,-1 2 11,1-3 0,1 0-5,2-4 16,1-1-5,3-3-17,2-1 22,0-3-33,2-1-28,-3-4 0,3 0-57,-3-4-60,3-2-80,-2-3-212,-1-3-342,-1-2-448,-3-3-672,-1-3-896,0-2 364,-1-3 2442,-2-1 0,1 0 0,-2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6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 18481,'74'-19'84,"0"1"0,-5 0 0,-10 5-106,-19 12-550,1 0 264,-3 1-437,-2 0-949,-5 3-2239,-4 2-1348,-7 2 5281,-3 0 0,-9-3 0,-3-2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7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213 330 15093,'-54'59'39,"0"1"0,4-5 0,12-9-5,29-20-6,4-2 5,2-1 1,3-1 5,2-2-5,2-2 22,3-2-11,4-3 6,0-3 10,2-2-33,1-3 45,0 0 11,1-3 22,-1-1 6,0-1 23,-3-2-6,0-2-6,-2-4 39,-2-2-39,-1-2-16,-4-1-6,0-1-45,-2-1-40,-1 0 1,-2 0-28,-3 1-11,-2 1 10,-3 0-10,2 3 5,-3 0 12,1 3-29,0 1-5,1 1-28,2 3-6,2 0-45,2 2-11,1 0-302,2 0 493,5 2-1,3-1-5,5 2 6,2-2 28,0-1-34,2 0 11,0-1-6,2-3-16,2-1 6,1-5-1,2 1 0,2-5-27,1-3 27,3-2-27,2-4 16,1-1 28,2-2-17,0-1-10,0 1 10,-1 0-28,-1 1 1,-3 0 22,-3 2-1,-3 3 1,-7 0 34,-3 2-1,-5-1-16,-2 1 33,-3-1-78,-1 1-34,-5-2-11,-2 2-34,-4 0 12,-4 2-12,-1 1-5,-2 3-34,1 3 12,-2 2-29,0 2-11,1 4 17,-1-1-17,2 4 23,1 5 50,0 5 11,2 9 40,-1 5 16,1 6 11,0 4 34,3 6 28,0 4 39,3 4-409,0 3 470,4 7 7,0 2 33,3 2-647,5 3 787,3 1-28,6 5-45,2 1-930,4 3 818,2 0 45,1 1-5,0-2-46,-2 1-44,0-3-39,-4-2-40,-1-4 1,-4-6-278,-3-5 277,-3-6-39,-4-7 17,-2-7 364,-5-7-392,-1-5 17,-6-6 628,-1-6-662,-4-4 978,-1-5-977,-4-2 333,0-4-339,-4-4 5,0-5-6,-1-7 7,2-4-7,1-5-5,4-3 17,4-4-6,5-5-22,5-2 17,2-1-6,4-1-12,4 2 29,5 1 0,6 4-6,5 2 23,4 3 44,5 5-67,3 1 17,3 6 0,1 0-61,2 4 44,0 2 6,1 3-17,-1 0-6,0 2-5,-1 2-39,-1 2-57,-1 0-139,-1 3-293,-6 0-396,-4 2-577,-6 2-885,-3 3-706,-5 2-1753,-5-1 4884,-2 1 0,-3-5 0,0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9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12023,'5'61'185,"0"0"0,1-4 0,-1-12-45,-2-24-33,3 0-40,0 1-17,0-3 1,1 0 5,0-3 5,3-1-10,-1-4-7,1-1 12,1-1-5,2-2 5,-1-1 11,0-3 0,1-1 0,-2-1 23,1-1-12,-1 0 12,-2-2 5,1-1-16,-1-4-1,0-3-5,-1-2-17,2-3-11,-1-1-1,0-5-21,0-1-12,0-2-11,-1-1-17,0-1-28,-1 1-22,2-1-62,-3 2-111,0 0-197,0 3-364,-3 1-583,3 2-570,-3 3-421,1 3 2375,-2 5 0,0 2 0,-2 3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9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8702,'14'4'1501,"-2"-1"-851,-12-3 2677,0 0-3271,47 109-1575,-35-70 1538,15 24 1,-6-3 14,-24-37 349,1-3-388,-2-4 5,2-2 0,0-4 22,2-2 57,-1-5 1235,1-1-989,0-2-286,0-4-11,0-2-17,2-5-16,1-1 5,4-5 0,1 0 0,2-3-12,4 0 12,-1 0-16,2 1 4,1 2 7,1 2-29,0 2-11,0 3 1,-1 3 4,-1 3-16,-1 2 17,-1 2-11,-1 1-6,-1 3 22,-3 3 12,0 4 5,0 2 23,-2 1-51,0 2-50,-2 1-163,0 2-235,-1 1-252,-1 0-644,0 0-677,-2-2 2066,2-3 0,-2-7 0,1-4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39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15715,'16'78'181,"1"0"0,-2-7 0,-3-10-75,-10-19-526,0 1 448,-1-1 51,-1 0-62,1-1-1,0-1-10,-1-1-51,0-3 188,0-3-165,0-4-12,0-5 48,0-4-115,1-4-78,0-1-124,0-4 146,0-1-408,0-4-152,0-2-179,-1-1-286,1-1-12,0-2 1,0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0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20 14146,'-5'-12'73,"0"4"-62,4 12-11,-2 0 0,0 2 6,0-1-12,-1 2-5,1-1-11,0 1-85,-3 6-27,0 5 67,0-2-566,2 6 246,3-14-795,1 7 874,1-11-420,3 4 521,-1-7-129,7 1 302,-6-3 57,8-5-1,-6 2 79,7-7-28,-7 5 431,7-6-269,-8 6 280,7-5-436,-7 7-7,5-4-60,-6 5 105,4-1-27,-5 3 235,4 1-235,-4 1 117,3 4-151,-2-1 45,3 8-45,-2-5 162,5 11-95,-6-8 337,7 14-371,-6-12 208,5 18-219,-7-16 163,3 20-134,-4-20 150,-2 16-201,-1-18 62,-4 10-68,2-14 113,-7 5-135,5-8-23,-9 2-5,6-5-17,-12 2 12,10-4-6,-18-5-6,17 0-6,-11-8 18,16 5-40,0-10 23,5 9 5,14-16 28,-4 14 6,15-11-17,-12 13-39,16-8 11,-15 9-1546,21-9-17,-23 12 1591,11-2 0,-19 6 0,2 1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0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8758,'9'6'2543,"-1"-2"-1490,-8-4 4811,0 0-5483,103 0-1462,-63 3 1240,22-2 1,-2 3 109,-25 4 250,1 3-351,1 1-78,-3 1-34,0 2-22,-4 1-34,-3 2 0,-2 3 16,-3-1-44,-3 3 40,-1-1 1078,-4-2-1112,0-1 48,-4-4-54,-2-1 11,-2-3-22,-1-1 16,-3-2-27,0-1 22,-2-2 17,-2 0-17,-4-3 5,-4 1-21,-4 0-18,-5-2-16,-2 0 38,-5-1-4,0-1-7,-3-2 12,0-2-17,0-2-17,-1-1 6,3 0 17,-3 2 5,3 1-6,-1 0 7,4 3-40,0 0 16,2 2-22,3 0-11,1 1 28,2 2-16,3 3-12,2 1 11,5 3 29,1-1-6,3 1 33,2 1-11,0 1-28,2 0 17,3 1 12,2-2-29,5 0-22,1-2-45,4-2-96,2-1-21,1-2-18,3 0-10,1-2 50,0-1 50,4-1 22,1-4 35,2-2-46,1-5-118,1-1-145,1-3-139,-1 0-124,-3-1-79,-1 1-117,-5-3-208,0-1-268,-2-1-96,-3-4 214,0-1 341,-1-2 913,-2-2 0,-7 13 0,-3 3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0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13525,'7'82'604,"0"1"1,0-7 0,-2-11-89,-7-21-442,2 1 424,-1 2-16,2-4-101,2 1-124,2-6-72,1-1-6,2-6 131,-2-2-170,3-5 18,-3-3-130,1-6 0,-2-4-6,-2-3 209,-1-2-163,0-3 28,-2-1 167,1-2-252,-1-6-33,0-1-6,0-7-17,0-2 17,2-3-28,1-1-6,2-2 17,2 0 6,2 1 11,2-1 11,1 2-22,2 1-29,1 2 12,2 4 11,0 1-16,2 5 16,-1 1-11,2 4 0,-1 1 28,1 4 11,-2 2-11,1 4-5,-4 3 5,-1 3-6,-4 2 23,-3 3 39,-3 2 5,-2 3-5,-5 1 0,-2 2-11,-4 1 11,-5 0-17,-3-2 6,-2 0-17,-2-3 11,-1-2-5,0-3 5,1-3-5,2-4-29,1-3-61,1-3-106,2-3-118,3-2-146,0-1-128,4 0-230,2-4-303,1-1-296,2-5-275,2-1-409,0-4 302,1 0 1793,2 0 0,-2 7 0,2 2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1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0 315 15905,'84'-20'388,"-1"-1"1,-6 1-1,-14 2-226,-29 3-83,0-1-18,-3-2-16,-2 3-22,-5-1-12,-2 1-11,-7 1-45,-2 0 11,-6 1-27,-3 0-18,-2 1-5,-2-1-39,-2 2 11,-4 0 23,-4 1 10,-5 0 12,0 3 5,-6 1 6,2 3-11,-3 1 22,2 1 12,-1 3-6,2 3 27,0 4-4,1 4-1,0 3 11,0 2 12,2 4 11,0 2-12,2 1 12,3 0-11,0 2 10,3 1 1,3 2 6,1-1-1,3 0-16,0-2 27,4-2 18,4-1 21,6-4-4,5-1-18,1-4-16,4-2-34,2-2 16,2-2-55,3-3-123,0-2-219,0-2-376,2-2-531,-2 0-650,-1-3-475,-2-3-494,-3-3 2907,-2-1 0,-11 5 0,-3 1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1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15109,'-5'80'605,"-1"1"0,2-8 0,0-13-201,4-28-74,0-3-100,0-1-57,1-1-27,1-2-34,4 1 33,-1-2-27,3 0-28,0 0-29,-1-1-61,4 0-5,-3-4-23,2 0 0,-2-2-28,3-2-34,-1-1 0,2-3 1,1-1 44,1-2-67,0-1-112,2-1-146,-1-2-139,2-2-85,-1-1-39,0-1 28,-3 0 34,1-2 134,-3-1 129,-1-4 101,0 0 106,-3-2 28,0 0 51,-1-2 5,-2-1 28,3-2 6,-1 0-6,1-2 23,1-2 5,1-2 56,3-2 68,0 1 61,4-1 89,0 1 46,3 0 94,-1 1 52,2 0-1,1 3 33,-1-1-72,1 3-84,-3 0-95,0 2-68,-4 2-33,-3 2-23,-4 1-16,-3 3-57,-2 0-44,-2 1-73,-1 1 6,-5 1-51,-3 1 23,-5 0 16,-5 1-39,0 0 62,-4 0-17,0 2 22,-1 0-10,-1 3 4,0 1 12,3 1-11,-1 1 34,4 2-46,1-1 1,3 3-17,3 0 5,2 2 34,4 0 0,1 3 17,2 0 16,2 2-33,0-1 12,1 3 16,0-1 0,3 2-28,-1 0 16,5-2-27,-2 1 6,2-3 10,1-1-5,2-2 11,2-1-27,1-2-7,4 0-22,0-1-33,4-3-152,2-1-229,0-4-202,3 0-375,1-1-465,2-1-319,0-1-684,1 0-1248,-3 0 3752,-6-2 0,-9 1 0,-6-1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2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121 608 13945,'-5'-45'1192,"0"9"-811,5 41-16,0 1-29,-1 1-39,-1 1-45,-3 2-23,-1-1-50,-4 3-16,3 1-1,-4 1-16,2 2-17,-2 1 5,1 1 0,0 1-16,0 1 11,4 0-40,-1-1-16,4-1-17,1-2-11,1-1 11,1-2 22,0-2 6,2 0 18,1-3 21,4 0 0,1-3 23,2 0 16,3-3-33,0-1 17,3-1 22,1-3-17,3-2 6,1-5-17,1-1-45,0-3-22,1-1-6,1-4-28,2-3 6,-2-2-17,3-4-6,-2-1 6,-1-3 11,-3 0 6,1-2-17,-4 0 6,-1-2-17,-3 0-6,-2-2 0,-1 0-11,-4 0-3414,-2-1 3291,-8-51 106,-2 40-331,-7-34 360,1 55-12,0 5-34,-2 7 6,1 4-22,-1 8 3253,0 2-3231,-2 8 530,-1 6-524,-2 8 11,0 7 44,-1 6-27,1 6-243,1 3 271,2 3-29,5 1-5,2-1 12,3 0-40,3-1-6,0-1-5,3-3-28,2-1 5,4-1-39,3-2-173,4 1-264,1-3-314,3 1-632,1-4-1663,2-2-3009,-1-4 6073,-3-6 0,-8-8 0,-4-4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3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228 299 16532,'-8'82'130,"0"0"1,1-6 0,-4-11-35,-13-15-2225,0-2 2174,1 0 0,1-5 634,1-4-662,3-6 0,2-5 358,3-6-392,3-6 22,2-3 40,2-5 1192,1-3-1092,3-2-5,0-2 51,2 0-135,1-5-28,-1-1-39,1-7 5,1-2-39,1-5 23,5-3-1,3-6 1,4-3-6,1-5-11,1-3-377,1-3 377,1-2 11,2-3 0,0-2 11,1-1 11,1-2-22,-1-1 17,1 0 22,0-2-11,-1 0 17,2 4 0,-1 4 0,1 5 11,0 8 33,-3 6-27,1 8 0,-4 6-1,0 4 12,0 6 22,-3 2 12,1 6 359,-3 3-405,2 7 23,-2 4 23,1 6 61,-1 4 50,0 4 57,-1 3 17,-1 3-1,0 2 6,-3 1-6,0 2 0,-1 2-61,-2-3-46,0 3-49,-2-3-12,-1 1-28,-2-1 28,1-2-33,0-1-45,-1 0 16,0-2 6,0-2-39,-1-5 0,0-3-11,1-4-67,0-1 5,0-4-28,0-1-55,0-5-18,0-3-56,0-2 1,0-2-34,0-3-2617,0 0 1934,0-9-74,-1 1-49,-2-7-186,0 2-386,-3 0-270,2-3 1911,-2 4 0,4 2 0,0 4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4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13676,'46'15'1041,"-3"-6"-705,-13-11-56,2-4-95,3 1-61,1-2-74,1 1-61,0-1-22,-1 2-125,-1 1-172,-3 1-325,-1 0-549,-5 2-1043,-1 0-21,-2 1 2268,-5 0 0,-7 0 0,-5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4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450 98 19445,'12'-44'230,"-5"7"-253,-14 31 7,-5 1-1,-2 1-6,-4 3 7,-3 0-12,-3 1-23,-3 3-5,-1 2 11,-3 6-5,1 2 5,1 4-16,1 2-7,3 1 12,1 4 0,1 1 17,3 3-45,0 1-23,7 0-11,0 0 1,6-1 10,3-4-5,2 0-5,5-3-46,3-3 23,6-2 17,3-2 39,1-3 51,1 0 5,2-5 0,0 0-6,2-4 17,1-1-16,0-1 5,1-2 11,-2-3-34,0-2 35,-2-3 16,-1-2 16,-2 0 18,0-1-17,-3-1-17,-1 1 11,-2 0-5,-3 1 5,-1 0-6,-1 2-5,-1 0 0,-1 2 12,1 1-7,-2 2-5,0 0-22,-1 3-23,0 1-39,0 1 84,0 3-11,2 2 11,-1 3-6,3 2-22,-2 2 62,2 1 16,0 2 40,0 3 22,2 2 33,-1 3 46,2 2 16,-1 2 45,3 4-22,0 1-34,2 4 0,-1 3 34,0 2 0,-1 5-29,1 2-323,-3 3 218,-3 1-12,-1 2-17,-3 1 0,0 0-28,-4 0-5,-4-2-34,-6-3-23,-4-3 7,-4-6 16,-2-6-12,-5-7 1,0-7-6,-3-5-27,0-7 16,-4-4 16,-1-3 24,-2-3-1,-1-5 6,1-3-23,2-8-33,1-3 5,3-3-22,3-4 6,6-3 289,5-3-317,8-2 11,4-3 5,6-2 34,10-2-269,6 0 258,12 3 6,5 2 5,3 3-68,5 4 7,0 5-6,4 4-45,-2 5 56,1 4-23,0 3 19,-4 5-47,-1 1-89,-3 3-179,-2 0-314,-3 2-498,-4 1-886,-3 3-1153,-4 3-1680,-6 0 4934,-4 0 0,-5-5 0,-4-1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5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0 15720,'79'27'392,"-1"-1"0,-5-2 0,-16 1-145,-31-1-79,-3 1-56,-2 2-6,-1 2-5,-2 0-51,-1 0-5,-2-2 0,-1-3-39,-2-2 10,-2-2 12,0-3 6,-5-3 11,-1-2 33,-3-4 6,0 0 11,-2-4 23,-4 0-56,-3-2-34,-4-1 5,-1-1-38,-3 0 10,-1-2 23,-3-1-17,-1-2-67,-1-1 56,-1 0-16,0-1-12,-2 1 67,-2 0-62,-2-2-21,-1 1 38,-1 0-22,-3 0 0,1 2 17,-2-1-6,1 1-39,1 1 39,2 1-11,2 2-5,3 0 5,2 2-28,4 2 22,2 3-16,6 3-12,0 2 12,7 0-12,1-2 40,4 2-34,4-1 50,2 1-5,8-1-6,1 1 34,6-1-6,0 0-11,2-3 17,3 0 28,0-3-40,4-1 6,0-2-5,2 1-40,3-2-27,0-3-180,2-2-347,2-3-498,-2-1-752,1-1-1114,-1-1-179,-3 0 3131,-4 2 0,-14 4 0,-4 2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6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1 15569,'32'75'575,"1"0"0,-2-6 0,-6-11-273,-17-18-61,1-1-78,-4-1-29,-1-3-22,-2 0-34,-2-5 6,0-1-11,-1-3 0,0-2-17,-3-3-22,1-1 10,-3-3 1,1-4 6,0-2 11,-1-5 5,2-1-50,-3-3 11,1-1 11,0-2-28,0-1 17,-1-2-39,1-1-17,-2-3-17,1-1 6,-2-2-46,-3-1-27,0-2-16,0 0-108,-2-1-16,-1 1 6,-2-1 5,-1 2 79,-2-2 50,-2 1 5,0 2 35,-3 1 16,3 3-6,1 4 34,1 2-6,2 3-10,2 3 21,1 4 23,3 4-22,1 3 5,4 2 6,4 2-12,1 2 18,2 2 27,4-1-22,3 1 0,6-1-11,3-3 0,3-2-34,2-3-61,4-1-202,1-5-314,4-1-342,0-4-419,0-1-656,3-2-167,-4 1 2206,-1-2 0,-13 2 0,-5-2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1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24 200 10634,'-3'32'1171,"0"-5"-919,3-18-51,-1 0-38,0 0-23,0 0-33,1-1-6,-2 0-17,2-1 84,-2 6-146,1-6 45,-1 4-16,2-8 245,-1-1-27,1-1-246,-2-4-23,1 1 0,-1-3 0,1 1 0,1-3 0,0 1-34,0-9 28,0 5 34,3-14-22,-1 11 11,4-19-12,-3 16 1,5-21 5,-4 19 40,4-21 5,-5 23 476,3-19-258,-3 22 465,3-13-441,-3 17 508,5-6-716,-5 11 83,4-1-100,-3 4 168,3 4-163,-4 0 169,3 6-135,-3-4 224,1 8-213,-3-6 319,4 11-330,-3-9-5,6 15-79,-3-12 129,9 16-129,-7-14-17,12 18-11,-10-17-50,9 18 10,-10-18-167,6 14 106,-10-18-218,2 12 140,-5-16-1529,0 8 570,-2-10-4552,-5 2 5690,3-5 0,-2 0 0,4-2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6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10730,'18'16'1624,"-3"-4"-851,-15-12 4301,0 0-4620,104 53-681,-71-25 398,25 8 0,-5 2 281,-39-2-206,-4 2-67,-1 2-39,-2 0-61,-2-3-18,0 1-21,-3-7-12,1-1-28,-2-4 0,1-3 469,-2-3-508,0-2 28,0-3 5,0-4 6,0-3 28,-2-3 0,-1-3-5,-4-1-34,1-1-1,-5 0-66,-1-4-12,-4 0 34,0-5-44,-2 1 21,0-3-10,0 0-12,-1-1 11,1-1 23,-1-2 0,1 1-12,0 0 35,2 2-18,0 2 28,2 1-27,0 1-12,1 4-22,1 1-12,1 2 35,0 1-18,1 5 45,1 2 17,-2 5-1,4 4 29,0 1 0,4 2-22,2 2 44,1 0-44,0 1 5,2 0 28,3-1-22,5 1 11,3-3 17,3 1 5,3-5-22,1 1 18,2-4 32,4-1-22,2-3 6,5-3 28,3-2-46,6-2 35,3-1 5,4-5-28,1-2-343,2-6 326,2-2-572,-1-2 561,0-2-12,-4-1 24,-1-1-7,-6 0-239,-2-1 234,-7 0 0,-2 0 5,-6-1 347,-3 3-341,-5 0 572,-6 2-583,-3 1 277,-5-1-277,-1 2-22,-6 1-17,-3 1 22,-4 1-11,-6 1 0,0 1 5,-4 2 7,1 3-29,-1 1 34,0 4-17,2 0 0,0 4 16,3 2-16,-1 5 6,2 4 22,1 1 0,0 4 22,4-1-10,1 3-35,3-1-5,3 4-11,2-1 33,1 0-5,4 1 0,2-2 0,5 0-24,3-1 13,4-3-23,3-1-106,3-4-79,2 0-184,2-4-280,2-1-225,0-1-543,1-3-840,0 0-330,0-4 2632,-4 0 0,-11 0 0,-6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7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225 644 17563,'-62'-34'285,"12"9"-217,40 32-24,0 5 24,0 1 21,-2 3 12,0 1 56,1 2-51,-2 1-5,4 2-45,0 2-34,2 0 34,2 0-11,2-2 22,1 0-38,2-3 10,2 1 17,2-5 12,5-1 32,1-3-21,7-4-12,0-1-22,5-4-6,-1-1 0,4-1 0,0-3-11,3-2-22,-1-4 61,3-2-16,0-4 16,-1-1 17,2-3-51,-2-1 7,0-5-24,-1-2 35,-2-3-23,2-3-6,-3-2-11,1-1-61,-3-2-333,-1 1 383,-2-1 17,-4-1 33,-2-1-50,-3-1 0,-3 0 11,-2-2-22,-4 1-185,0 0 179,-7-1-34,-4 3-10,-4 2 22,-5 4-1,-2 5 12,-2 6 17,-3 6 11,0 9 51,0 3 425,-1 11-381,0 6-17,2 8-39,0 9-39,3 2-28,2 8 12,5 2-86,3 4 63,7 0-67,1-1-46,7 0-10,2 0-123,5-4-230,2-3-471,1-3-722,3-3-566,0-2-331,3 0-5656,-1-5 8261,-3-2 0,-7-12 0,-4-3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8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15065,'1'78'323,"-1"1"0,-1-5 0,2-8-26,7-8-2073,-3 6 1882,2-1-55,-1 1-79,0 1 22,0-4-11,-1-1-325,2-5 280,-2-3 163,1-5-375,-2-5-169,0-3-168,-1-7-218,-2-4-123,0-5 792,-1-4-1083,-1-4-314,-3-5 808,-2 0-517,-2-6 1348,-1-1 0,4-2 0,1-1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8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12293,'79'8'421,"0"0"1,-6-1 0,-10-1-41,-17-2-873,3-1 856,3 1 11,2-1-34,-1 0 2,0 0-86,-3 3-77,-3-1-80,-2 2-55,-6 0-39,-4 1 269,-6 1-280,-7 1 128,-4 1-123,-7 1 17,-3 0 0,-6 2 418,-1 0-407,-1 1-12,-3-1 7,-2 0 22,-4-1-23,-2 0 0,-1-1-5,1 0 6,-4-1-7,2 0-4,-1 0 16,0 0-40,2 1 46,-2 0-6,2 1 11,-3 1 68,2 0 21,-1 3 29,1 0 22,0 0-5,3 1-51,2 0-44,3-1-12,2 0-50,2 0 50,5-2 11,3 0-5,7-3 17,4-1 10,5-3-44,3-3 6,5-2 39,3-2-68,1-1-5,2-3-11,-1-1-22,0-3 5,-3-2 5,-3 0-5,-5 0-22,-3 0 27,-5 0 23,-6 1-11,-4-1 28,-4 0-23,-3 1-33,-5-2 11,-4 1-28,-6-1-17,-5 0-16,-3-1-124,-1-1-218,-2 1-342,1-2-526,0 0-611,1-4-1070,2 1-1915,3 1 4867,4 2 0,8 6 0,3 3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49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14561,'27'91'716,"-7"-7"-587,-18-38-894,0 3 822,-1 1-41,1 2 18,-1 0-17,1 0-17,-2-1-17,1-1-45,-1 0-50,-1-5 259,-1-2-348,-1-7-135,0-5-41,0-4-351,0-5-174,-1-3-190,-2-2 59,-1-3-620,0-3-603,-1-2 2256,0-3 0,4-2 0,1-2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50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11698,'71'9'153,"0"1"0,-5-1 1,-12-1-37,-22-2-15,-1 1 4,-2 0 17,0 1-11,-3 0 0,0 0-39,-2 1-39,-2 0-23,-3-1 6,-4 0 11,-1-1 16,-2-2 1,-1-2 0,-1 0 0,-1-1-6,1 0 11,0-1 1,-1 0-6,1 0 11,0-1 11,-1 0 0,0 0 6,0 0-6,-1 0 0,-2 1 17,-1 1 17,-2 2 22,0 2 56,-2 2 129,0 2 62,-1 3 39,0 3-45,-2 1-140,-1 3-106,-4-1-62,1 0-34,-2-1-16,2-2 11,-2 0 11,3 0 50,0-1 1,1 1 10,0-4-5,2 0-22,0-3-1,2-1 1,0-4 11,3-1 0,0-2-1,3 0 1,3-1-22,2 0-1,2 0-44,3-1 10,0-2 7,4-1 5,-2-4 22,3 1-39,-3-3-11,1 0 0,-2-1-11,-1 0 11,-2-1-11,-1 0-11,-3-1-46,-1 2 12,-2-2-11,-2 2-22,0-1-107,-3 1-202,0-2-296,-1 1-410,-1 0-554,0 2-885,1 2 2543,-1 3 0,1 2 0,-1 2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51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1 14197,'14'89'468,"1"0"1,-1-6 0,-6-14-156,-12-28-72,-1 1-118,-4-3-61,3-3-28,-3-4-40,3-5 12,-3-3-12,2-4 6,0-5-22,-2-3 5,2-3 6,-2-1-1,1-3 7,-1-3-18,1 0-10,-2-2 5,2 0 5,0 0-16,1-3-39,1 0-45,1-5-34,1 0-28,0-1-12,1-2 35,2 1 33,0-1 12,1 0 27,1-2 12,3 2 22,2-2 16,5 3-16,1 1 17,5 0-17,3 2 34,2-1 11,2 1 5,2 3 12,1 2-6,2 1 0,0 1 0,-1 0 5,1 3 1,-3 0-17,-2 5-17,-4 1 11,-1 0 6,-5 3 11,-2 0 16,-4 1 24,-4 0-12,-2 1 44,-1-1 18,-1 2 16,-4-2-10,-2 2-29,-6-3-28,-2 1-22,-1-3 5,-1-2 6,-1 0 6,1-3 5,0 1-5,0-4-1,1-1 6,1-1 1,1-1-18,1 1 12,2-1-23,0 0 6,2-3-6,0 1-6,4 0-5,-2-1 0,5 1-11,-1-1-22,2 2-12,0-1 0,0 0 0,0 1-11,2 1 17,1 0-6,2 1 28,1 0 1,1 0 10,0 1 6,4 0 0,-2 2 6,5 0 10,0 0 7,6 0-1,1 0-5,3 0 5,3-2 6,1 0 12,3-1 16,5 0 28,-1-4 5,7-1 35,0-4-18,1-2-22,4-3-11,-2-1-39,3-2-378,-3 1 372,0-1-11,-4 1 17,-4-1-17,-3 1 5,-5 0 12,-7 2 10,-5 0-16,-7 2 6,-5-1-6,-2 2 343,-8 0-348,-1-1-6,-7 2-12,-3-1 6,-5 4 1,-2 0-12,-4 4 11,1 1 6,-2 2-6,1 4-11,1 2 17,2 3-12,1 4 6,1 0-5,2 3 0,2 2-6,3 0-6,3 1 0,3 1-10,4-1 16,3 0 0,1-2 0,6-1 16,1-1 24,8 0 27,1-1 22,4 1 12,3-2-11,2 0-1,5-2-16,1-2 0,4-3-6,2-1-11,2-3-22,2-1-17,3-1-1,0-1-32,3-2-29,-2-3-34,2 0-117,-6-1-207,-3 2-319,-7-1-483,-6 2-620,-6 0-875,-5 1 2700,-3 0 0,-6 2 0,-2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11.61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30 161 13340,'-17'-45'241,"5"8"-141,16 36 40,1-1-11,1 0 0,1-1 5,-1 1-22,1 0 17,0 0 0,0 1-23,1-1-10,-2 1 21,0-2-5,-2 1-28,2 0 17,-2 0-28,2 1-6,-1-1 34,0 1 0,0-1-6,0-1-11,1 1-28,0 1-33,2-1 5,-1 1-23,2-1-5,-2 0 17,2 0-11,0 1-1,-1-1 18,2 1-18,-3 0-5,1 1 0,-1-1 17,0 1-34,1-1 40,-2 0-1,2 2-16,-2-2 11,3 1 5,-3 0-16,2-1 16,-1 1 6,1 0-28,1 0 6,-1 0 16,1 0-22,-1 0 17,2-1 16,-2 1-21,1-1 10,-1 0 28,0 0-22,0 0-5,-1 1 22,2 0-34,-1-1-11,0 0 28,-1 1-39,0 0 11,2 0 0,-3 0-17,3-1 0,-3 1 17,4-1 0,-4 1 0,1 0 17,-2 0-17,1 0 5,0 0 18,2 0-12,-1 0-11,1 0 0,0-1 6,0 1-12,0-1 28,0 0 1,1 1-18,-1-1 7,1 1-1,-2 0 0,2-1 0,-2 1 6,2-1-17,-2 1-6,2 0 18,1 0-1,0 0-6,0 0-5,1 0-5,-1-1-12,0 1 23,-1-1-6,2 1 16,-2 0 24,2 0-40,-3 0 5,3 0 12,-2 0-39,1 0 27,-2 0-5,-1 0-5,-1 0-12,1 0 39,0 0 1,0 0-7,1 0 18,-1 0-28,0 0 10,2 0 29,-3 0 11,2 0-5,-2 0 5,1 0 11,1-1-45,-2 0 29,3 0-18,-3 0-33,2 1 17,-1-1-28,-2 1 11,1 0 0,-1 0 0,1 0-6,-1 0-5,1 0 11,-1 0-34,1 0 34,0 0 0,-1 0-22,2 0 28,-1 0 5,0 1-6,2-1 29,2 1 0,0-1-34,0 0 0,0 0 5,-1 0-10,0 1 21,0 0 1,1 0-34,-2-1 1,1 0 16,0 0 5,2 0-5,-2 0 28,1 0-22,-3 0-6,1 1 28,-2-1-45,0 1 17,0-1 6,-1 0-29,-1 0 6,1 0 6,-2 0 11,0 0 0,1 0 34,-1 0-23,1 0-11,-2 0 39,2 0-22,0 0 5,1 0-10,1 0-12,0 0-17,1 0 34,3 0 16,-2 0-33,3 0 28,-2 0-33,2 0-7,-2 0 29,0 0-6,-2 0-11,2 0 0,-4 0 0,1 0-28,-2 0 28,1 0 0,-2 0-11,2 0 11,-1 0-17,0 0 1,0 1 32,0-1 12,0 2-28,-1-2 0,2 1 17,0 0-34,1-1 17,1 1 17,0-1-39,3 1 16,-3-1 6,2 2-11,-2-1 5,0 0 6,0 0-11,-1 1 6,1-1 5,-1 0 0,-1 1 5,2-2-5,-2 1-5,1 0 5,-1-1-12,0 2 24,2-1-12,-1 0 16,3 0-16,-2 0 0,2 1 17,-3 0-17,2-1 0,-1 1 6,-1-2-12,2 3-11,-1-2 23,2 2 5,-1-3-39,-1 2 39,2-2-27,-4 2 4,1-2 40,-3 2 0,2-2-11,0 2-17,-1-2 0,1 1-17,-1 0 17,0 0 12,1-1-29,0 0 17,0 1-6,0 0 6,0 1 0,2-1 11,-1 1-11,2 0-11,1 0 22,1 0-22,-1 0 22,2 0 1,-2-2-29,2 2 11,-2-1 6,2 1 6,-3 0-1,2 0 7,-2 0-24,3 1 1,-3-2 22,1 0 6,-1 0-6,0-1-11,-1 1-28,-1-1 6,0 1 16,-2-1 6,1 1 0,-2 0 6,0-1-23,0 1 12,0 0 21,-2 0-16,1-1 28,-1 0-28,0 0-11,1 0 11,0 0 0,1 0-17,1 0 34,-1 1-28,3 0 11,-1 1 17,3-1 5,1 0-5,3 1-6,0-1 6,2 1-34,0-1 34,-1 1-11,1-1-12,-2 0 12,0 0 5,1 0 0,-2 1-11,-1-2 28,0 2-28,-3-1 6,0-1 10,-2 1 1,2 0 39,-4-1-22,3 1-1,-4-1-5,2 0-22,-1 0 28,0 0-6,-1 1 39,0 0-22,0 0-17,1-1 11,0 0-22,1 0 11,0 0 5,1 0-33,1 0-17,1 1 17,3-1-16,-2 2 16,1-1 28,-1 1-23,3 1 6,-2-1-5,3 2 5,0-2 12,1 0-1,0 0-5,1 0-12,-1 0-5,2 1 17,-2-1-17,0 0 11,0 0-22,-1 0 22,0 0-5,-3 0 11,1-1 0,-2 1-23,1 0 12,-2 0-29,-1 0 12,0-1 22,-1 1-11,2-1-11,-1 1 5,-1 0-5,0-1 11,-1 1 45,2 0-28,-2-1-17,2 1 17,0-1-6,0 2 11,3-1-11,-1 0-39,1 1 12,-1 0-12,0 1 28,2-1 11,-3 0-11,1-1 17,-2 1-23,1 0 12,0-1-6,-1 0 16,2 0-16,-2 1-5,2 0 10,-3 1-27,1-2 28,-1 2-12,1-1-5,1 2 11,0-1 0,3 1 11,-2 0-5,2 1 27,-2 0-38,3 0 5,-3 1-12,4-1-4,-4 0 32,3-1-32,-1-1 16,0 1-17,1-1 6,-3 0 33,3 0-16,-3 0 10,0 0-16,0-2 12,-1 2-29,2-1 6,-2 2 22,-1-3-39,1 4 28,-2-3-11,2 0-6,-2 1 34,1 0 22,3-1-17,-3 1-27,2-1-7,-2 1-4,0 0 10,3-2 12,-3 2-6,3 0-17,-3-1 17,2 1 0,0-1 33,-1 1-16,0-2-17,-1 1-17,0 0 1,1 0 16,0 1 16,-2-2-4,1 2-7,0-1-10,0 1 5,1-1-12,0 0 12,-1 0 17,0 0-34,1-1 29,-1 1 4,2 0 29,0 2-28,0-1-6,1 0-11,0 0-45,1 0 34,-1-1 11,0 1 11,-1 3-11,2-3 0,0 3 0,1-3 6,0 0 22,-1 0-17,1 1-11,-2-1-11,2 0-6,-1 2 17,0-2 0,1 1 11,-1 0-11,1-1 0,-2 1 6,3-1-12,-2 0 23,0 1 0,2 0-23,-2 0 12,1 0-12,-2-1 29,2 0-12,-2 0 0,1 0-22,-2 0 0,1-1 33,-1 1 6,1 0 17,-2-2 0,2 2-12,-2-1 7,1 0 4,1 1-10,-1-1-6,2 3 28,-2-2-56,3 1 11,-1 0 23,1 0-34,1 0 39,0-1-5,0 1-46,0-2 24,-2 2 4,1 0 12,-3-1-28,3 3 17,-1-2-34,1 1 12,0 0 22,0-1-1,2 3 12,-1-2-11,2 1-17,0-2-5,-1 1 21,1 0-10,-1 0-6,0 0 22,0 2-33,-1-2-17,0 3 45,1-2 5,0 1-44,0 0 44,0-1-22,0 0 0,1 0 6,-3 0 17,3 0-46,-3 1 35,2 0-1,1 1-34,-3-1 63,2 1-18,-1 0-33,-3-2 22,3 2 6,-3-2-6,1 2 45,0 0 17,0-1-34,-1 0 17,1-1 6,0 0-34,0-1 28,0 0-17,-1 0-61,1-1 50,-2 0-28,0-1 0,-1 1 11,0-1 0,0 0-22,-1 1-6,-1-1 34,2 0-56,-1 1 50,0 0 0,0 1-22,0-1 11,1 1 0,0-2 0,0 3 11,0-3 23,1 3-40,0-2-5,2 2 39,-2 0-56,1 0 45,-1 2 5,2-1-22,-1 2 17,2-2 22,-3 1-11,3-1-28,-2 2 56,2-1-56,-1 0-5,0 1 33,1-1-51,0 1 46,1-2-18,-1 1 6,2 0-50,-2 0 39,-1 1 11,1-1-11,-2 0 51,2 2-46,-2-1 18,2-1 5,1 2 11,-1-2-33,2 0 5,-2 0 11,1 0-72,-1-1 78,-1 0 0,1 0-17,-2 0 39,2 0-22,-2-1-5,2 0-12,-1-1 28,0 1-39,0-1 0,-1 1 39,1-1-100,-1 1 83,0 0-22,-1 1-22,2-1 50,-2 0-6,0 0-11,1 0 6,-1-1-17,2 1 0,0-1-5,0 1 10,0-1 6,-2 0-11,0 1 23,-1-1-34,0 1-1,1-1 35,-1 0-23,1 0 0,-1 0 39,1 1-39,0 0 0,-1 1 28,2 0-17,-1 0-5,0 1 5,1 0 0,-1-1-33,2 1 44,-3 2 17,4-1-16,-3 2 72,3-1-17,0 1 6,0-1 23,2-1-46,-3 0-22,4-1 1,-4 1 21,3-1-38,-1 0 49,0 1-16,-1-1-56,2-1 45,-1 2-28,1-3 17,0 2 5,0 1 22,0-2-38,-1 3-23,1-2 39,-1 0-61,0 0 44,0 0-11,-1-1-44,-1 1 33,-1-1 0,1 0 22,-1-1-33,1 1 50,-2-1-5,1 1-23,-1-1 28,0 0-67,1 0 34,-2-1 38,1 1-44,0-1 12,1 1-7,-2-1 29,0 1-34,0-2 78,-1 1-67,1-1 1,0 1 49,-1-1-38,0 1-23,1-1 5,-1 2-5,0-2-39,0 2 61,-1-3-5,1 2-45,-1-1 79,1 1-40,-1 0-11,0 1 45,1 0-17,1 0-17,1 1 22,0-2-5,0 2-50,-1-2 56,2 0 10,-2 0-55,1 0 50,0 0-5,-1 0-34,1 0 22,-2-1 29,1 2-51,-2 0 11,2 0 6,-3 1-45,3-1 28,-3 0 0,2 1 0,-1-1 0,2 1 22,0 0-5,-1 0-6,1 1 34,0 0-28,0 0 28,1 1 27,0 1-20,1 0 4,-1-1 5,2 1-10,-3-1-18,1 0 29,0-2-1,0 0-49,1-1 10,-2 1-22,3-2-22,-4 2 44,2-2 12,-2 2-6,0-2-6,1 2-22,0-1-22,-1 0 44,0 1 0,1-2-22,-1 1 45,1 0-39,0 2 27,0-2 35,1 3-29,-1-1 6,0 0-23,1 0-5,-1-1-6,2 0 34,-2 0 5,2 0-27,-1 1 33,2 0-6,-1 0 17,0 0 6,0 1 0,2-2-28,-3 1-1,2 0 29,-1 0-50,2 1 49,-2-2-16,2 1-22,-2 1-12,2 0-5,-2-1 6,3 2-12,-1-2 34,0 1-34,1-1-11,-2 2 56,1-1-51,0 1 63,1 0-12,1 1-45,0-1 0,2 0-11,-1 0 17,0 0-6,1 1 23,-1 0-1,-1 0 1,1 1 27,-2 1-27,3-1 11,-2 1-23,2 0 12,-2 0-34,1 0 28,-1 1 5,0-2-33,0 2 34,0-1-23,-1 1 0,1 1 23,-1 0-6,0 0 17,-1-2-45,1 0 22,0-1-33,1 1 22,0-1 23,0 0-34,2-2 33,-1 0-33,0 1 23,1-1 5,-3 0 5,2-1 1,-3-2-23,0 2 12,0-3-12,0 1 34,0 0-6,0 0-28,-1 0 11,2 0-44,-3-1 33,2 1-11,-2 0 34,0-1-23,-1 2-22,0-1 44,-1 0-33,3 0 12,-4 0 10,1 0-44,1 1 10,-1 0 12,2 2 12,0 0-12,1 0 44,0 1-21,-1-1-12,1 2 39,0-2-16,0 1 11,-1-1-23,1 0 1,1 0-1,-2 0-11,2 0 34,-1 0-67,1-2 44,0 2-22,-1 1 11,1-1 17,0 1 18,0-2 10,0 0-34,-1 1 0,0-2-44,-2 0 11,1 1 11,-1-1-11,0 1 11,0 0 0,-1 2 11,0-1 0,1 1 45,-1-1-11,0-1-45,0 1 5,-1-1-33,1 0 17,0-1 22,0-1 1,0 1-1,-1-2-11,0 1 28,1-1-17,-3 1 34,2-3 0,-1 1-34,-1 0 0,2 0 11,-1 2-10,0-1-12,1 2 0,-1 0-23,0-1 1,2 2 44,-3 0-33,3 1 45,-2-2-23,0 2 0,0-2 17,1 1-17,-1 0 23,0 1-12,0-1-22,0 0-11,0 0-23,-1 0 46,2 0-24,-2-1 35,2 0-12,0 1 11,1-1 12,-1 0-12,2 2 23,0-2-45,0 2 34,0 1-34,0 0 0,1 0 22,-1 1-22,0-1 11,2 1-22,-2 0 34,2 1-23,-2 0 28,2 1 5,-2 1-22,1-1 34,0 2-22,2-1-23,-1 2 22,1 0 0,0-1-10,0 2 21,0-2-10,-1-1-12,1 0 11,-1-1 1,2 0-7,-2-2 18,1-1-12,0 1-22,-2-2 23,-1 2-23,0-2 22,0 1-22,0 1 23,0-2-46,-1 2 46,0-2-1,0 1-11,0 0 23,1 0-1,-1 1-33,1-1 23,-2 0-1,0-1-33,1 2 22,-1-2 0,1 1-11,0-2 23,-1 0 16,-1-1-17,2 1 23,-2-2 0,1 1-34,-1 0-11,0 0 45,0 1-34,1 0 0,0-1 12,1 2-23,0-1-11,1 1 33,-1-3 0,4 3-22,-3-1 40,2 1-18,-2-1-11,1 2 23,-2 0-23,0 1-11,1 0 22,-1 0-22,1 0-11,-1 1 22,0-1-11,1 0 12,-2-1 21,1-2 1,0 0-23,-1 1 23,4-1-23,-4 0-11,2 2 11,-1 0-11,1 1-11,1 0 0,-1 1-1,3-1-10,-1 0 33,1 0 68,-2-1-68,3 0 17,-4-1 5,2 0-83,-2-1 61,2 0 6,-3-2-17,2 1 11,-2-1 23,1 0-45,0-1 22,-1 0 78,0 0-77,-1-2 21,-1 0-10,0 0-91,0-2 57,-2 0 45,0-1-23,-3 1-22,1-2 190,-1 0-151,2 0-45,-1 0 28,0 0-5,1 2-79,-1-2 73,0 3-11,0-1 0,0 0 56,-1-1-45,2 0-23,0 0 23,0 1 56,1-1-56,-1 0 28,0 0-17,-1 0-83,0 0 72,1 1 0,-1-1-23,0 0 46,1-1-23,0 1-23,0-2 46,-1 1 38,0 0-50,1-1 12,-2 2-68,2-2 45,-2 2-17,2-1 17,-2 1-11,2-2 0,0 2 72,1-2-61,0 2 0,0-1 23,-2 1-85,0 0 62,-1 2 17,1-2-17,0 0-28,0-1 28,0 0-22,0-1-1,1 1 96,-1-1-51,1 1-10,0-1-12,-1 1 0,1-1-12,-1 0-16,0 2 68,0-1-52,0 1 35,1-1-23,-2-1 0,2 2 0,-1-1 11,-1 1-67,2 0 56,-1 1 11,2-1-22,1 0 33,0 0 1,0 0-34,1 0 22,0 0 56,0 1-89,2-1 33,-3 0 0,1-1-67,-1 1 67,-1-2 0,-1 1-33,1-1 22,-3 1-11,2-1 11,0 2 33,-2-1-21,2 0-1,-1 0-34,0 1 35,2 0 10,-1 0-44,1-1 55,-1 0-33,1 1-22,-1-2 33,1 2-22,-1-1 11,1 0 11,-2 0-56,0-1 23,2 1-23,-3-1-6772,3 0 4095,-3 2-2330,0 1-890,-2 3 5942,0-1 0,0-2 0,0-1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48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439 27 13009,'-35'-15'-5,"5"3"16,20 12 0,-1 0-5,-1 0-6,-2 1 17,0 2-6,-1 1 0,-2 2 6,1 0-17,-1 0-6,0 1 1,1-1-7,-1 1-4,0 0-1,2 1 0,-3 1-17,3 2 6,-3 0 12,1 2-18,0-1 6,1 0-6,2-1-16,1 0-12,3 0-10,2-1-29,1-2 6,2 1-12,2-2 6,1 1 17,1-1 5,0 0 35,1 1 27,1-2 45,3 3 39,1-3 17,6 2 1,0-2-18,5 1-22,3-2-17,2 1-28,4-1-6,1 0 0,4 1-5,2-1-6,4 2 12,2 0-6,3 2-12,0 0 12,3 2-23,-3-1-17,-3 4-16,-2-2-17,-5 3-5,-4-1-1,-5 1 12,-5 1 10,-3 0 24,-5 4 32,-1-3 40,-4 3 51,-1-2 5,-2 0 17,-5-1 5,-2-1-16,-5-1 0,-2-2-17,0-1-17,-3-2-17,0 0-17,-4-1-16,1-2-29,-4 1-21,-1-2-57,0 0-85,-1-1-88,1-2-118,2-1-157,1-1-324,3-1-377,1 0 124,3-1 1126,4 0 0,3 0 0,5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48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11945,'15'75'218,"-1"0"1,0-5 0,-5-12-51,-8-24-23,0 2-22,1-2-39,1 1-44,2-3 4,2-1 40,-1-1-22,2-2-62,1-2-39,-1-3-68,3-3-66,-2-2-152,0-5-275,-2 0-380,-1-3-549,-2-1 129,-2-1 1400,0-2 0,-1-2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1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62 13256,'42'-20'605,"-6"4"-594,-27 10-62,0 0-150,-1 2-331,0 0-583,-2 1-918,0 2 2033,-2 0 0,-1 1 0,-2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48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10450,'88'1'0,"0"0"0,0 0 0,-18 0 0,0 0 0,1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49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13558,'61'40'132,"1"-1"1,-5-2 0,-14-10-66,-34-22-11,0 2 0,-3-4 0,0 2-11,-2-3 28,-1 1 27,-2-3 1906,0 1-1861,-5-1-122,2 0-74,-6 0-55,0-1-28,-4-1 38,-1-2-38,-4 0 0,-1 1-12,-1-1-39,-1 2 5,0 0 35,2 2 22,-2 0-1,2 1 35,1 1-18,2 3-21,1 0-12,2 3-17,1-1-6,2 3 1,0 0 5,2 2-22,2 2 28,0 1 22,3 0 34,0-1 44,2 1 63,3-2 49,2 0 29,5 0 27,2-3 23,2 0 6,3-2 11,1-3-28,5 0-23,4-4-5,3 0-17,3-3 5,2-3-5,0-4 12,-2-3-1,-1-1 0,-3-1 45,-3 0 11,-4-2 51,-3 0 28,-3 1 5,-3 1-33,-4 1-23,0 2-61,-5 1-34,-1 3-28,-1 0-62,-2 3-50,1 0-106,-1 3-1816,0 0 1575,2 1 173,1 1 174,1 2 96,-1 2 4,2 2-16,0 2 0,1 0 6,0 1 0,2-1-6,-2 1 28,2-1-12,-1-1-21,-2 1 16,0-2-17,-2 0 23,0-2 50,-1-2 29,1 0 60,-1-1 40,1-1 73,-2-1 449,1 0-371,-1 0-95,1-1-101,0-2-112,1-3-33,1-1 5,1-2 17,-1 0-22,3 0-23,-3 1-22,3-1-57,-3 1-10,2 0-6,0 1-50,1 1-1,-2 1-44,1 0-51,-2 2-50,0 0-17,0 2 56,0 0 51,-2 1 78,4 0 5,-3 2 12,4 0 17,-1 2 16,2 2 45,1 0-11,-1 2 28,2 1-11,-2 1-22,3 1-85,-1 0-140,2-1-419,-1 0-511,1 0-722,1-2-207,1-1 2117,-2-2 0,-4-1 0,-4-2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0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 13838,'39'82'226,"-1"0"0,-2-7 0,-9-11-36,-22-24-33,0 0-39,1-1-23,-1-2-6,2-1 1,-2-2-6,1-2-17,0-2-11,0-2 0,1-3-5,-2-3-6,1-4 5,-3-4-22,0-2 0,-1-4 23,-2-3 38,0-2 18,0-2 458,0 0-649,-4-3-201,0 0-135,-8-3-6,0-2 45,-4 0 45,-3-2 17,-3 1-40,-4-3-16,-1 1 45,-3-3 89,-2 1 84,0-2 73,2 2 56,2 0 28,4 3 22,1 2 1,4 1-40,2 2-33,4 1-29,1 2-10,3 0 21,0 1 40,3 0 34,0 1 28,2 2 33,-1 3 34,2 4 5,-1 3 0,3 2-33,0 2-73,1 1-11,3 1 11,1 1 0,6 0-28,5 0-202,3-2-397,6 0-706,3 0-319,3-3 1652,-1-2 0,-11-6 0,-6-4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0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0 12242,'-22'43'112,"2"-5"-112,8-15-11,0-1-6,1 0-16,2-2-13,2-1-10,2-3 34,1-1-1,2-2 29,1-2 22,1-1 11,0-3 40,0-1 50,0-4 61,0 0 68,1-2 95,3 0 33,0 0-16,2 0-73,3-2-118,1-1-67,1-2-45,1-2 0,-1 1-11,-2 0-5,-1 0-35,-1 1-32,-2 0-29,1 1-17,-2 0-16,1 1-29,-2 2-21,1 0-29,-2 1 22,2 0 63,0 0 44,0 0 61,1 0 34,1 0-16,0 2 22,3 0 27,-2 4 40,1-2 40,0 2 38,-1-1 45,4 1 23,-2-1 78,2 0 0,0 0 28,1-1-28,1 0-28,1-3-33,2 0-51,2-1 5,2-1-49,4-3-7,1-3-44,2-2-39,0-3 28,-3 0 0,0-2 5,-3 0-17,-2-1-11,-1 0 1,-3-1 49,-4 2 34,-3 1-50,-2 2-17,-2 1-50,-2 1-85,-1 3-10,-1 0-74,0 4-100,0-1-1950,0 3 1956,0 8 156,-2-1 0,0 11-16,-2-1 5,1 1-12,0 1-16,-1 1 0,3-2 28,-1 1 0,2-1 28,0 0 0,1-2-16,2 1 16,0-4 11,2-1 22,-1-2 29,2-1 16,1-3-27,2 0-1,-1-3 12,1 0-57,-1-1-27,2 0-185,-1-2-443,1 0-706,0 0-1281,1-3-164,-1 0 2801,-2-1 0,-2 1 0,-3 1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1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0 14085,'8'78'390,"0"1"0,-1-7 0,-2-11-104,-5-24 0,1 3-1,1-4-5,1 0-33,3-3-46,-1-4-61,1-1-67,0-5-17,1-1-17,-1-4-22,-1-1 17,0-3-1,-2-4-16,-1-3 45,-1-3 16,-1-2 740,1-1-969,-3-4-129,-3-2-23,-3-5 51,-4-1 101,-1-1 45,-4-2 5,-1 1-11,-4-2-17,0 2-45,-1-1 6,-2 1 23,2 3-1,-1 1 40,1 4 22,0 1-11,3 3 5,-1 0-6,0 5-10,1 1-6,3 4 5,2 2 7,3 0 21,2 3 40,1-1 11,2 2 22,2 1 12,2 1 16,1 0-10,1 0 21,1 0 6,0 2-11,3-3-16,1 3-52,4-4-66,4 0-118,2-3-269,3-1-649,3-3-1244,1-1-2274,1-3 4660,-4 0 0,-8-3 0,-4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2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274 103 13037,'38'-50'404,"-10"8"-309,-35 39-45,-4 0-22,1 1-28,-2 1 6,-3 0-1,-1 1-5,-4 3-5,-1 1 10,-2 5 12,1 1-11,-2 1 16,2 1-22,0 2-17,3 0 1,1 1-18,1 2-11,2 0-22,1 2-6,3 0-22,3 0 33,2 1 12,3 2 5,0 0 45,2 0 0,2 0 28,4-1 28,3-1 11,5-1-22,2 0-28,2-3-112,3-1-236,1-3-296,1-1-409,0-2-684,0-1 191,2-2 1529,-2-1 0,-8-3 0,-5-1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2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6171,'8'15'840,"-2"-3"-180,-6-12 3726,0 0-4139,6 76-635,-3-50 539,7 58 136,-4-70-130,2-1-17,1-2-23,1-2-10,1-2-23,-2 0 448,2-2-431,-1-1-6,1-2-5,0-1 61,2-1-106,-2-1-12,2-2-10,-6-2-12,1-2-6,-1-1-5,-1 1-5,1-4-12,-2 3 0,1-3-16,-2 1-18,0-1-16,-1-1-28,-1 0-45,0-1-84,0-1-90,0 0-95,1 0-73,0-1-95,0 3-190,1-1-392,-2 4-169,2 0 169,0 2 1159,-1 3 0,-1 2 0,-1 1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3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14992,'42'57'72,"1"0"1,-3-5 0,-10-11-6,-25-29 1,0-2 16,0-2 11,-2-2 73,0-3 51,-1 0 44,1-2 0,-1-1-72,0 0 38,0-5-178,0 0-12,0-6-6,2 1-16,-2-1-17,2-1 17,-1-2-17,0-1-28,2-2 6,1 1-18,2-1-4,-1 1-29,4-2-56,-1 1-112,2 1-134,2 0-146,1 1-123,2 2-146,-1 1-173,1 4-259,-3 3-614,1 3 166,-3 1 1670,-1 1 0,-5 0 0,-2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3:53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0 134 6109,'12'6'1747,"-2"-1"-873,-10-5 3506,0 0-4240,40 97-1072,-27-68 988,9 25 0,-2-6 79,-13-40 259,-4-2-159,3-3 40,-4-1 44,2-1-45,-2-1-50,0 0 717,2-2-868,0-2-23,1-3-16,0-1-6,0-3-6,1 1 12,0-3-34,0 1-6,0-1 23,1-1-34,0 0 23,3 0-6,-2 0-23,3 2 7,-2 2-7,0 0 6,2 2-22,-4 2-28,1 2-6,-1 0-28,0 3 29,2 0 10,-3 1 23,2 2 22,0 2 0,0 2 12,1 1 5,-1 0 0,3 0 11,-1-1 11,7 3-5,-2-3 5,5 1 1,-3-4-1,2-1 1,2-1-7,4-1 7,2 0-6,1 0 22,3-4-22,1 1-12,0-7 6,3 2 6,-2-2 0,-1-1 11,-1-1-11,-3-1-6,-2-1 17,-4 0 22,-2-1-5,-4 0 6,-4 0-40,-3-1-6,-3 0-10,-3 0-18,-1 2-10,-3 0-18,-4 2-21,-3 1-18,-6 3 17,-2 1 0,-1 2 34,-3 3 6,0 0-7,-2 3-4,-2 2 16,1 3 5,-1 3-22,0 3 17,2 3-11,1-1-11,1 5 33,3-1 0,0 2 12,3 2-12,1 0 11,1 1-5,4 0 11,-2-2 34,6 0-12,-1-1 23,4-1 16,0 0 18,1-2 44,2-1 23,2-3 44,5-1 34,2-1-5,5-1-6,1-2-17,4-2-11,3-1-45,2-1-6,3-1-28,2-2-16,2 0-17,1-1-23,0 0-39,0 0-44,-3 0 5,-1-1-28,-3 1-6,-2-2-16,-2 1-45,-2 0-90,-1 1-190,-2 1-270,-4-1-357,-2 0-505,-4 0-913,-2 0 2448,-3 0 0,-2 0 0,-1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2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136 361 9761,'-29'31'414,"4"-6"-335,16-17-1,1-1 12,-2 2-1,2 1-5,0-1-11,0 2-6,0 0 0,2 1 1,1 0 4,1 1 7,1 0 10,1 0 12,1-1 6,0 0 16,1-1 6,-1 1-1,3-2 35,1-2-6,3 0 16,1-3 13,1 2-2,4-4-27,-1 1-6,3-2-27,0-1-29,1-1-22,1 0-6,-1 0-11,2-1 17,-1-2 16,0-1-10,0 0-1,-1-4 17,0 2 17,0-3 45,-1-1 22,-2 1-5,-2-1-34,-2-1-39,-2 2-73,-3-1-40,-2 0-44,-1-1-44,0 0-24,-1 0 29,-4-1 11,-3-1 62,-4-1 33,-2 1 17,0-2 11,-3 2-16,1-1 5,-1 2 0,-1 0 16,2 3-10,0 1-23,4 2-11,3 2-45,2 2-22,3 0-28,1 2-991,2-1 1002,5 3 16,-1 2 12,3 2 23,-1-1-1,1-1 1,1 0-12,3 0-6,-1-1 12,3-2-6,0 0 23,1 0-12,1-1 1,0 1 22,1-1-1,2 0 12,-1 0 0,2 0-5,0 0 5,1-1 5,1-1 23,2-1 0,0-2 6,1 1 0,2-2 5,0-1 6,2-1 5,-3-2 0,2 0 23,-2-2 11,-1 1-3347,-2-1 3588,7-6 22,-2-2-162,-1-1 0,-7 2-6,-8 4 6,-2 2 5,-2-1 3387,-1 0-3376,0 1-38,-4-1-51,2 0-45,-3 1-33,0-1-6,0 0-12,-3 1 24,0-1-29,-3 1 6,-1 2-34,-1 1-39,-2 2-34,1 3-39,-1 0-44,2 4-6,-3 0-1,0 4 24,-1 2 32,-1 7 12,-1 6 6,-1 5 33,-1 6 0,-1 5 34,1 3 22,-2 5 17,2 4 0,-2 5 6,1 2-587,0 1 592,2 1 23,1-2 5,2 1 12,3 0 21,2-1-18,1-1 41,3-1-5,0-4 39,2 2-17,0-5-12,1 0-16,0-4-22,0-2 11,0-4-6,1-4 0,0-4-28,1-2-11,-1-4 0,1-1-28,-1-4 614,0-3-614,0-1 9,0-4 19,-1-1 0,1-4 986,-1 0-1137,-1-8 5,-1-1 51,-1-6 61,-2-1 40,-1 0-17,0-2-17,1 0-23,-1-1-27,2-2-12,0 1 18,1-2 4,2 3 12,0 0 23,1 4-1,0 1-16,0 3-29,0 3-33,0 1-23,0 0 18,0 2 38,1 0 18,1 2 22,3-1-6,1 1-11,4-1 33,0 0-5,5 2 6,1-2 11,1 2 11,2-2-23,2 2 18,3-2-1,1 0-44,2-1-40,1-2-151,2 2-274,0-3-342,1 1-576,-1 1-881,1-3 2286,-5 4 0,-10 0 0,-6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2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16454,'33'33'526,"-6"-2"-402,-24-15-46,1 1-11,-2 0-11,2 1-39,-2 0 0,1 0 0,0-1-17,1 5-17,2 7-11,-1-9-51,3 4 40,-6-19-28,2 2 84,-2-6 78,1 0-101,-1-3-173,3-4 73,-2 2-393,5-10 331,-3 6-392,7-9 397,-6 9-55,10-7 207,-9 9-17,10-3 39,-9 7 95,8 2-16,-10 2 241,6 7-213,-8-3 274,4 10-252,-7-8 196,1 12-264,-2-11 124,-3 10-145,0-11 27,-10 9-67,6-10-11,-12 6 0,10-9-56,-11 2-173,11-5-2561,-7-7 371,11 2 2419,-4-8 0,8 8 0,-1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4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86 152 12382,'5'37'252,"0"-3"-168,-2-14 28,-1 2-39,-1 1-6,1 2-11,-2-1-11,1-1-23,0 1 12,-1-1-12,1 0-10,0-2 27,-1 1-6,2-3 7,-2 0 16,2-2-6,-2-2-16,2-3-1,-2-3 6,2-1 12,-2-4 55,3-1 62,-3-1 2476,2-1-2638,-5-7-40,1-1 12,-3-6-12,1-2 28,-2-1-10,1-3-29,-2 1-17,0-4-16,0-1-51,0-4 6,0-3 44,0-2 7,-1-4 38,0-1 23,0 1-6,0 0 23,2 3 38,0 1 12,2 4-5,1 5 22,1 1-85,1 6-4,1 1-35,0 4-50,0 2 23,0 3-35,0 1-38,2 1 6,0 2 10,4 0 34,1 2 29,2-1 38,4 1-28,2 0-5,1 0 11,2 0 0,-1 2 6,-1 1 5,1 4 11,-1 0-44,0 2 16,0 0-22,-2-1 0,-3 1 45,1 0-6,-4-1 17,1 2-5,-2-1-1,-1 0-11,0 0-5,-3 0 0,1-2-29,-2 1 23,1-3-5,-3 1-29,1-1-16,-1 0-51,0-1-17,-3 1-22,0-1-28,-4-1-33,1 2-52,-3-2-33,0 0-106,-1 1-78,0-2-180,-2 0-341,1-2-141,0 0 7,2 0 1181,1 0 0,4 0 0,2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5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 12853,'35'45'72,"1"0"1,21 27 34,-57-70 77,1 1 1620,-1-2-1496,-2-1-112,0 0-89,-2-1-91,-1-3-10,-2-2 11,-1-2 11,0-1 0,0 0-17,0-2-45,2 0-38,-2-2-46,3 0-67,1 0-17,1-2-22,2 0 6,0-1 38,1 0-10,0 0 5,0 2-50,4 2-67,-2 2-12,5 1 12,0 2 78,0 1 67,3 1 78,1 2 18,2-1-1,1 3-5,2 0-23,0 1-22,2 0-39,0 0-113,1 0-223,-1 2-392,0 2-521,-1 1 61,-1 4 1339,-3-3 0,-5 0 0,-3-3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5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0 169 7946,'16'16'2655,"-3"-4"-1748,-13-12 1278,0 0-1905,104-10-1363,-65 3 1153,22 1 0,-3-2 31,-32-1 292,-1 3-281,-4-1 28,-1 1 51,-5 2 55,-2-2 101,-5 2 1032,-2 0-987,-3 1-123,-2 0-191,-1 0-162,0-3-56,0 0-11,-2-2 11,0-1 11,-4 0 6,-1-1-17,-3 0 22,0 0 0,-2 0-11,-2 2 6,-1 0-39,1 1-40,-1 3-28,2 1-16,-1 2 16,1 0 29,1 3 22,-1 2 27,2 5 29,-1 3 50,1 3 12,1 2 16,0 2-5,3 1-23,0 1 17,2 0 17,2 2 16,1-5 12,2 2-28,0-3-79,3 0-106,0 0-129,5-1-123,1-2-146,0-1-223,3-3-499,0 0 16,2-3 1328,-2-1 0,-4-4 0,-3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5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0 13245,'-31'25'16,"5"-2"7,13-12-12,1 1 0,-1 2 56,2 0 29,1 2-12,3 0-79,-1 1-106,3 0-117,2-3 16,2-1-5,2-4-78,3 1-119,5-1-162,3-1-167,2 0-359,3-1-276,0 0-255,3-3 1623,-3 0 0,-6-2 0,-5-1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6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6070,'7'13'1254,"-2"-2"-711,-5-11-1803,0 0 1260,60 79 0,-45-59 0,46 60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6283,'0'0'0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6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103 373 11917,'57'69'272,"0"1"1,-4-5 0,-15-19-155,-34-39 22,-3-4 67,3 0 106,-4-3 1323,2 1-1485,-5-1-179,0-1-79,-4-4 23,0-2 40,-2-1 32,-3-3 12,-1 0 12,-2-2-29,-1-1-11,-3-1 28,1-1 0,-2-3 22,1-1 17,-1-1-11,2-2-28,0-1 12,0-2-7,2-2 29,-1-3 27,2-1 12,2-4-22,3 1-29,2 1-33,5 1-51,2 3-16,1 3 27,2 3 7,4 4 16,4 2 11,4 4-11,2 1 11,4 3 6,1 2 11,4 3-11,0 2-1,4 2-27,1 1 0,0 1-17,0 1-45,-4 2-50,1 3-67,-5 0-57,-1 1-38,-5 0 16,-3 0 17,-5 1 56,-1-1 56,-4 0 17,0-1-34,-2 1-79,0-1-44,-2 1-56,1-1-6,0-1 29,0 0 10,-1-2-44,-2 0-185,-4 0-398,-1-1-95,-3-1 107,0 0 946,-1-1 0,5 0 0,1-1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7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12791,'25'75'-407,"0"0"0,-1-6 0,-9-14-344,-15-35-436,0-3-225,0-1-363,-1-5 1775,-1 0 0,2-7 0,0-1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7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7845,'18'3'-1282,"-3"-1"1282,-15-2-256,0 0 0,0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7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8018,'38'67'2955,"1"-1"0,-4-11-2941,1 13 0,-4-4-20,-17-35-44,-2-4-40,0 2-72,0-4-146,-3-1-118,0-2-162,-4-4-174,0-3-145,-4-3-370,-1-2-124,-1-2 1401,-2-2 0,1-2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3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13816,'2'39'823,"0"-4"-593,-1-22-6,1 1-79,-1-1-44,0 1-28,1-1-23,-1 0-22,-1 0 17,1-1 40,-1 9-80,-1 3-5,0-4 39,0-2-39,0-14 56,-1 1-5,2-4 27,-2 0-67,1-3-22,0-1-6,0-2 6,0-6 22,1 3 6,2-20-17,-2 14 11,3-17-16,-2 16 38,2-19-21,0 15 27,2-32-45,-2 30 17,2-27 6,-2 31 56,2-11-45,-2 19 56,4-4-11,-3 8 252,4-2-213,-4 6 179,4-1-168,-3 1 359,5 1-387,-5 0 286,7 3-146,-8-1 319,3 5-307,-4-2 728,5 15-807,-4-8 168,7 21-264,-6-18 52,7 15-108,-7-14 80,11 23-85,-9-21-34,11 21-5,-11-26 6,5 8-12,-7-12-33,5 9 6,-6-10-202,5 7 106,-6-10-431,1 2 33,-2-4-6228,0 0 3972,-2-2 2811,1 1 0,-1-2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7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12354,'71'-5'-32,"-1"0"0,-5 0 0,-9 2-147,-17 2 179,13 2 0,-1-1 0,-14 1 0,45 1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8.1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15877,'78'13'183,"-1"0"0,-4-1 0,-16 0-116,-33 2-16,0 3-35,-4-1-32,-3 1 27,-2-3-50,-4 0-17,-1-1 0,-5-2-28,-1 0-28,-2-3 0,-1-1 11,-1-1 11,0-2 34,-5-2 11,-2-1-27,-8-1 21,-1 0 12,-4 0 11,-3-1 6,-2-2 16,-1-2 6,-2-2-11,-2-1 11,0-1-202,-58-19 62,52 19-12,-42-14-60,69 23-18,1 1-28,2 2-44,2 2-34,0 4-11,3 1-6,0 2-11,1 0 28,1 1 27,3 0-10,2 0-28,3-1-185,2-1-420,3 0-438,0-4 86,4 0 1304,-1-4 0,-7 1 0,-3-3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8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10494,'22'78'125,"0"0"0,-1-6 1,-5-11-87,-11-22-22,1 0-23,-2 0 6,0-2 0,1-1 6,-1-3 10,2-3-16,-2-2-16,1-4-29,-1-1-56,-1-3-45,0-2-94,-2-3-152,-1-3-275,0-1-470,0-5 39,-1 1 1098,-1-5 0,-1 0 0,2-2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8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0 167 9598,'4'13'1384,"0"-2"-679,-4-11 1379,0 0-1580,103 12-1737,-60-8 1378,21 4 1,-1-1 95,-22-6 354,4 1-398,-1-2-52,3 0-38,-1 0-90,1-2-855,8-4 1,-1-3 400,-11 1-67,43-10-45,-84 11 50,-1-1 141,-3-1 156,-4 0 135,-3-2 1304,-5-1-1204,1-2 18,-2-1 10,1 0 18,1-2 33,0 2 22,1 2 29,1 0 44,2 5 6,0 0-17,1 4-17,0 2-44,2 1-40,-1 3-5,1 2-12,-1 5-22,-2 3-6,2 2-5,-2 3-28,2 1-6,0 4-11,-1 2-5,2 0-12,-1 1-6,2-1-27,2 2-17,2-3-28,0 0-68,1-1-66,1-3-119,2 1-134,4-4-128,5 0-393,3-3-638,1 0-627,3-2 2268,-2-2 0,-5-4 0,-6-2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19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73 695 13782,'-40'29'107,"8"-2"-68,32-13-17,0 0-5,0-1-11,0 0-1,3-1 23,3-1 17,2-2 22,3 0 17,1-2 11,0-1 29,4-2 21,-1-3 6,3 0 1,1-3 4,2-3 1,-1-4-6,2-4 23,-2-2-11,1-2-23,1-3-39,-1-2 22,1-3 0,-4-2 12,1-3 27,-3-3-22,-1-2 39,-2-2 12,-2-3 21,1 2-32,-4-2-7,0 1 1,-2-3-40,1-1 40,-4-2 22,0 0 17,-2 0 11,-1 1-11,-1 4-17,-3 5-39,-2 5-34,-2 9-67,-2 5-39,2 8-34,-4 4-5,2 9 33,-1 5 0,-2 10-22,0 9-17,-1 8 28,-1 9-17,2 3-434,1 6 390,1 0-96,3 2-102,2-1-71,3-1-51,5-3-95,5-4-112,5-1-72,4-3-360,1-1-498,2-3-829,-2-2-39,-1 0 2386,-1-7 0,-8-12 0,-2-8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21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150 172 10987,'21'60'174,"-4"-9"-51,-17-32 34,0 1 22,-3 3-5,-3 2-34,-1 2-23,-4 0-27,1 2-17,-2 0 6,-2 1-1,1 2-28,-1-1-10,0 0-18,1-2-22,0-2 6,2-2-6,1-2-12,0-4-16,4-3 17,1-3-11,2-2-12,-2-2 12,3-3-6,-2 1 11,3-4 28,0-1 17,1 0 795,0-2-811,0-3-147,0-2-16,0-5 45,0-2 55,0-4 23,1-3-11,3-2-17,-1-3 0,4-3 6,-1-1 10,3-5 24,-1-1 10,2-4 12,1 0 10,0-2 12,2-1-246,-1-1 246,2-1 39,-1 1 34,0 1 45,1 2 89,-1 4 34,2 1 22,-2 6 22,0 3-55,0 6-40,-1 2-27,-1 4 218,1 2-292,-3 3-22,3 3-39,-2 1-22,0 3-23,3 0 0,-2 4-11,1 2 0,0 5 17,-1 3-17,-1 2 34,-1 2 5,1 5 0,-3 1 23,-1 5-12,1 2 1,-4 2-18,2 2 1,-3-1-23,0-1-11,0-1 11,-1-2-22,0 0 11,0-2-22,0 0-23,0-2-11,1-1 0,0-3-34,0-1-55,1-3-40,1-2-78,-1-2-79,2-2-50,-3-2-118,2-2-94,-2-1-86,0-1-167,1-2-173,-1-1-309,-1-1 915,0-1 0,0 0 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22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8 15199,'-30'-5'-218,"3"2"134,12 10 11,1-1 6,2 2 5,-1-1-5,2 3-12,0 0 23,1 1-39,3 0-6,2 1-55,1 2-24,2-1 18,0 1 56,2-2 55,4 1 34,3-2 12,5 1-6,2-2 11,2-2 16,4 0 1,2-4 6,3 0 10,0-3-10,0 0-7,2 0 12,-3-2-16,1-2 10,0-1 68,-5-2 66,-1 0 68,-4 0 56,-3-2-33,-2 1-40,-3 0-56,-2 0-28,0 1 1,-3 0-7,1 1-49,-3 3-1676,1 0 1608,0 10 6,2-1-1,1 10-5,1-2 0,1 5 12,2 0-1,-1 4 11,2 1-11,0 2 6,0 1-11,1 4 5,-3 0 11,0 4-5,-1-1 17,-1 1 11,-1 1 16,-2 0 18,-1 0 21,-1-2 1,-2 1-22,-2-6 5,-3 0 28,-1-4 16,-2-1 7,2-4-29,-4-1-33,4-3-28,-2-3 67,3-2 62,-2-4 22,3-2 6,-2-3-51,1 0-50,-4-1-57,2 0-38,-4-1 11,-1-1-17,0 0-11,-2-1-1,2-2-32,-2-3-18,2-3-16,-1-1-40,2-3-50,-1-2-28,2-2-68,1-2-44,3 0-11,2-3 5,3 1 18,2 1 16,2 0 5,4 3-38,3 1 5,6 1 16,3 2 46,1 1 49,2 3 29,3 1-5,-2 2-18,2 1-38,-1 2-124,0 0-291,0 1-672,1 1-18,-2 1 1334,0 0 0,-10 0 0,-3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4:22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0 219 18924,'69'-37'132,"0"0"1,-3 3 0,-6 7-122,-1 10-1931,6 1 1449,2 0-661,2 3-1131,-1 2-1534,-2 5-1423,-10 3 4927,-11 2 1,-23 1 0,-9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40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14846,'54'49'146,"-8"-10"-118,-33-30 0,0-2 5,0 1-33,0-1 0,1 0-28,-2 0-16,3-1 4,-4 1-38,1 0-34,1 0-28,-4 1-62,1 0-7448,17 46 7650,-15-33 0,10 31 0,-20-48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40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1 13407,'-30'38'302,"1"-4"-167,14-16-6,-2 1-23,1 2-16,-1 1-74,0-1-10,0 0 11,-1 0 39,2 0 0,-1-1 0,3 1-11,-1-4-57,3 0 1,1-3-6,3-1 1,1-2-29,2-2 6,0-2-29,2 0-38,0-1-51,2 0-84,0 0-67,1-2-89,0 2-130,0-1-207,0 1-369,0 1-567,0 0 108,0 1 1562,1-2 0,-1-2 0,1-2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3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13133,'43'-16'22,"-7"4"-134,-25 9-179,0 1-264,0-1-683,1 1-503,-1 0 1741,0 0 0,-6 1 0,-1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41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 11284,'-36'29'582,"5"-3"-268,26-15-11,1 2-45,0 1-62,-1 2-146,1 1-22,0 0 28,1 0 17,2 0-6,0 2-11,1 0-22,0 1-6,0 0 5,-1-1-5,1 2-22,-1-2-12,1 0-27,0-3-12,1-1-28,1-1-22,0-2-28,1 0-45,-2-3-84,1-1-107,-2-2-162,2-1-213,-2-1-307,1-2-1654,-1 0 2286,1-1 0,0-1 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41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34 6383,'-21'-8'1137,"4"2"-555,17 6 5294,0 0-5534,0 3-23,0-3 1182,0 3-1377,2-2-40,0-1 39,0 1 22,1-1 23,-2 0 90,3 0 39,1 0 22,4 0-33,6 0-51,3-1-106,6-1-57,2-1 1,0-1-56,0 0 11,-1 1 0,-2 1-45,-1 0 6,-1 1 5,-1-1-22,0 1-44,-1-1-68,1 2-185,-2-1-308,0 1-330,-2 0-488,1 0-487,-2 0-711,1 0 2649,-2 2 0,-6-1 0,-3 1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5:42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1 9621,'-47'1'235,"9"1"-179,35-1-11,1-1-12,-1 1 1,-1 0-6,1 1-17,-3-1-11,1 1 0,-1 0 0,1 0 11,-2 0 1,0 1-12,0 1 0,-2 0 0,0 1-6,-3 1 6,0 1 6,-2 1-18,-1 1-10,0-1-17,-2 2-101,1 0-247,-2 2-470,1 0-230,-2 3 1087,1 1 0,7-8 0,2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6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06:3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3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9503,'24'71'319,"0"0"0,-2-5 1,-7-12-23,-14-24-45,-1 1-51,0 2-5704,-1 1 5603,0 1-32,-2-1 1396,1 0-1419,2-2 865,0-3-843,0-2-22,0-3-6,0-2 6,0-1 3375,2-1-3381,2 0 12,0-2-6,1 0-17,-1-3 0,0-1-12,0-3-16,0-1-5,-1-3-90,-1 0-107,0-2-151,-1 0-190,-1-2-252,1-1-152,-1-1 0,0-1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4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51 200 12494,'-28'-46'891,"6"10"-690,24 35-44,1-3 17,2 2-12,0-4-33,4 2 16,2-2-27,4-1-17,5 1-23,4-3-11,5 2 1,6-2 16,6 0-384,5 1 367,6-1-16,4 1-12,3 1-835,5 2 818,3 0-11,3 2-5,4 2-28,-1 0-6,4 3-12,-4 3-32,-3 6 21,-6 2 6,-7 5 29,-5 1 4,-7 2-178,-8 3 112,-7 0-18,-6 1 18,-6-1 405,-6-1-277,-6 2 899,-3-1-825,-6 1 166,-5 4-251,-6 0-50,-8 2-17,-5-1 22,-1 1 6,-5-3 0,1-2 0,-4-3-56,-1 0-6,-2-3-22,0-1-275,-2-2 231,0-2-29,-3 0-56,2-2-61,-3-2-62,3 0-84,0-4-101,4 1-157,4-4-302,4-1-426,5-1 156,6-1 1250,5 0 0,6-1 0,5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5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13424,'59'37'7,"-1"-1"1,-3-3-1,-14-3 4,-31-11-5,-1 2 11,-1 1 0,-2 0 22,2 0 28,-5 0 28,3-2-16,-3-1-18,0-2-27,0-3-40,-2-2 23,0-4 28,0-1 72,-1-3 68,0-1 90,0-2 273,0 0-391,-2-1-101,-2 0-89,-5-1-1,-2-2 0,-3-1 6,-3-4 6,-2 0 5,-2 0 12,-1-3 5,-1 0-12,-1-2-27,0 0-39,1 1-62,-1 1-34,1 2-55,1 0-35,1 4-44,4 1-11,0 2 11,3 2 51,0 0 49,3 4 63,0 2-1,-1 6-5,3 2-1,0 2-21,2 3-40,2-2-17,2 1-22,2 0 6,1-2 22,3-1 28,3 0-23,3-4-16,5 1-90,2-5-212,3 0-310,4-4 52,2-1-101,5-2 896,-4-3 0,-9 2 0,-7-2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5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13900,'42'78'72,"0"1"1,-4-7 0,-9-11-45,-24-25-33,-2-1-7,-1 0-32,0-2-18,-2-1-145,1-2-247,-1-1-369,0-2-538,0-2-297,-2-2 84,-3-4 1574,0-2 0,0-8 0,3-3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5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11973,'9'5'235,"-1"-1"-10,-8-4 1751,0 0-1936,114-14-1879,-64 12 1830,19-4 1,1 2-31,-23 9-580,-2 3-148,2 2-1131,-4 0-11,0 3 1253,-8 2 1,-14-6 0,-8-1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4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42 15255,'-4'-23'157,"0"5"-191,1 18 12,-1 1 5,-1 2 11,-2 2 1,0 2-6,-2 1 5,0 1 6,0 1 0,1 0-56,-7 15 28,8-12-67,-4 15 50,10-20 0,1 3 28,1-8 29,2-1-7,1-1 6,0 0-5,1-1-6,1 0 6,1-1-18,7-5 1,-5 2-39,12-9 39,-12 7 11,9-7 11,-12 7 45,6-5-28,-8 7 50,3-3-67,-5 5 90,2-2-50,-2 3 145,2-1-134,-2 1 134,4 0-129,-4 1 84,3 4-89,-3 0 128,2 8-145,-3-6 17,3 13-62,-2-9-17,4 16 34,-3-13 50,6 19-50,-4-18 95,8 21-51,-6-19 141,11 21-101,-10-19 207,11 20-241,-12-20 22,9 18-61,-11-21 12,3 16-40,-7-19 0,-4 11 0,-2-14 0,-12 9-17,7-11-78,-19 8 61,13-10-56,-20 4 85,19-7 72,-20-3-50,21-2-124,-15-14 40,21 6-168,-4-19 168,12 16-118,10-16 101,0 17-185,18-14 180,-13 16-455,22-11 247,-20 13-1064,21-8 432,-21 11 929,14-4 0,-21 8 0,2-1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6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151 609 14141,'-33'24'67,"4"-1"-56,16-10-5,1 2-23,-1 2-22,2 2-51,0 2-11,1 2-5,4-1 11,0 1 16,3 0 6,1-2 1,1 1 10,1-1 34,3-1 6,1-1-1,4-3 1,4-1-23,3-4 17,4-3 34,2-3 44,4-2 40,3-3 22,2-6-17,3-3-17,0-7 12,4-5 5,-1-3-340,3-5 352,-1-3-12,-1-4 6,-1-4 11,-1-3 16,-2-2 7,-2-1-18,-4 1 1,-1-1-12,-5 0 6,-1 0 34,-5-3-17,-1 1 12,-4-1-7,-4 1-5,-2 1 39,-3 3 78,-1 1 51,-3 6 39,-1 3-34,-2 9-95,0 6-162,-1 8-202,2 5-111,-1 4-79,2 5 55,-1 5 431,-2 10-257,-3 8 73,-2 9 12,0 8 5,0 8 5,-1 5-588,2 6 538,-3 2-784,3 2 706,0 0 10,3-2-16,1-5 34,4-4 39,1-5-186,2-3 231,0-8 22,2-4 6,0-7 11,2-4 11,0-5 527,-2-6-443,1-3 882,-3-5-686,1-3 1328,-1-1-1569,0-5-122,0-1-29,1-6 28,1-1 34,2-2 0,0 0-23,3-1-33,1 1-28,0-1-17,1 2 0,1-1-12,1 2 29,1 1 6,0 1-12,-1 4-1,2-1 18,-2 5 6,1 0 0,-1 2-1,0 1 12,2 2-6,-1 3 28,2 1 6,-1 3 0,-1 0-28,-2 1-157,0 2-420,-2 2-701,1 0-660,-2 2-2414,-1-3 4447,-2 0 0,-2-7 0,-1-3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6.6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10942,'22'80'-464,"0"1"0,-2-7 0,-6-17 0,-12-40 0,-2-6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7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12158,'7'18'-1036,"-2"-4"548,-5-14-2083,0 0 2067,32 27 68,-22-15 144,27 21 175,-30-20 66,1-1 18,0 0 27,0 0 23,1-2 39,0-1 67,2 0 107,0-1 95,1-1 61,2 0 62,0-1 33,2 0 13,-3 1 10,3-1-17,-3 1-22,0 0 17,0 2-40,-1 1-33,0 1-73,-1-1-33,0 2-23,-3-1-17,2 2-11,-1-2-112,0 2-56,1-2-34,-1 0-22,-3-1 0,0 0 12,-1-3 4,-2 0 35,0-2 66,-2-2 46,1-1 2867,-2-1-2935,1-4-201,-1-2-96,0-4 45,0 0 6,2-1 34,1-1-1,2 1-22,2 1-39,-1 0-56,4 1-29,-4 2-60,1 2 43,1 1 18,-1 1 44,3 1 74,-2 1 16,3 2 28,1 1 6,-1 2-28,4 0 0,-1 2-34,2 0-151,1 1-303,2 1-329,1 0-383,2 0-301,-1 2 173,1-2 1423,-3-1 0,-8-3 0,-4-2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7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60 15014,'48'-33'-784,"-13"7"667,-45 30 27,-6 3-5,-3 4-12,-5 2 29,-2 4 5,-1 1 34,1 2-23,0 1 29,1 1-23,2 2-28,1 1 17,0 2-57,3-1-38,2 0-96,2-2-55,6-1-52,0-4 24,5 0 94,2-2 68,2-1 50,4-2 12,1-1-29,8-2-5,1-2 33,4-1-11,3-2-11,4-1 40,4-3-7,1 0 74,2-2 55,0 1 28,-1-2 46,-1-1 10,-1-2 34,-1-1 6,-2-1 16,-3 1 68,-1 0 61,-2 2-17,-3 0-44,1 1-68,-4 2-67,1-1-27,-3 1 33,0 0 0,0 0-90,-1 1-33,1 2-18,1 4-4,-2 4 60,2 3 80,-1 4-18,-3 3 17,2 3 51,-4 4-1,1 5 85,-3 3-23,0 6-394,-1 5 344,0 5-23,-2 5 146,-1 3-45,-2 5-882,1 2 810,-1 1-152,1-1 11,0-3 34,0-6 11,0-6-271,1-5 327,-1-8-41,1-3 47,-1-8 331,0-7-258,0-3 84,-1-7 1053,-3-3-863,-1-5 278,-7-2-384,-3-1-108,-8-1-49,-4-4 39,-5-4-39,-1-7-34,0-6-10,-1-5-51,-1-6-556,-1-3 483,-1-5-34,0-5-22,-2-3 61,3-3-38,2 2 16,5 2 11,6 2-78,6 8-29,6 2-111,4 9-113,5 4-156,1 4-44,2 2-1,5 3 45,5 1 555,9 2-606,7 3-336,8 2-598,6 2-590,5 3-65,5 0 2088,-6 2 0,-17-1 0,-11 1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8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13637,'19'78'-15,"-1"0"0,0-6 0,-6-11-36,-12-23-133,0 0-236,0-2-483,0-1-872,-2-4 94,-1-2 1681,-1-5 0,1-10 0,1-5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8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10926,'17'22'-185,"-4"-5"375,-13-17 1261,0 0-1731,113 3-2867,-67 1 2279,24-2 0,-2 1 868,-30 2 0,-15-2 0,-8-1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9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365 277 17126,'2'-99'1226,"0"17"-968,-3 63-62,-1 2-50,-1 2-101,-1 2-50,0 2-57,0 3-96,-1 1-60,-1 4-73,-2 1-28,0 2 16,-5 1 23,-3 4 34,-3 5 39,-3 5 44,0 5 34,-2 3 45,0 5 28,-3 3-44,4 4 27,-3 3-11,4 0-34,0 1-5,4-2-51,4 1 23,1-2 11,5 0 33,2-2 29,3-1-40,1-1 23,3-3-11,3-2 33,2-2 28,5-3 56,2-2 6,4-2-17,1-3-106,2-3-135,2-2-235,2-5-308,1-2-410,3-2-760,1-4 284,1-2 1670,-2-3 0,-12 2 0,-5 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39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235 113 9828,'16'6'2078,"-2"-2"-1255,-14-4 3451,0 0-4431,19-53-112,-17 38-72,14-38-29,-24 52 61,-3 1 63,-2 1 61,-5 4 40,-1 3 27,-2 5 17,0 3 23,-1 3 95,0 2 16,0 3 1,0 2-23,-1 2-73,2 0 6,2 1 34,5-2-6,3-1-28,4-2-56,2 0-56,3-4 0,2-2 45,0-3 61,0-2 79,1-2 78,3-2 45,3-2 17,3-1 28,1-3 5,2-2 17,1-1 51,1-2 11,1-4 23,-1-4 4,-1-2-21,0-2-34,-1 0-17,-1-1-28,-1 0-45,-2 1-28,1-1-5,-3 2-51,0-1-6,-1 3 1,-2 0-45,1 3-17,-1 1-17,-1 0-61,1 3-29,-3 0-38,0 2-74,0 1-66,0 0-410,1 1 354,-1 0 71,1 0 97,1 0 89,1 0 61,1 0 12,3 2-11,-2-1 10,3 2-16,-3-1 17,2 2 11,-1-2-17,-1 1 1,0-1-12,1 0-34,-1 1-44,1 0-29,-1 0-145,0 0-129,2-1-156,-1 3-158,0-3-106,1 2-274,-2-1-420,4 3 211,-4-2 1312,2 1 0,-5-3 0,-1-1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0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49 568 10534,'26'93'410,"0"0"1,-2-8 0,-6-14-92,-13-32-50,-1-3-56,-1-4-39,0-3-1,-1-3 1,-1-2-29,1-4-27,-2-2-28,1-2-40,-1-3 51,0-3 89,0-4 163,0-3 3657,0-2-3758,-1-5-179,0-3-45,-2-4-17,1-4 107,-2-1 16,0-2-61,0-3 23,-1 0-113,2-4-39,-1-1-40,1-4-10,-2-3-12,3-3-22,-3-3 45,3-2-62,-2-3 40,1-4-313,-1-3 334,1-4-588,-3-3 616,0-1-10,-2-4 16,-1 3 62,0-2 12,-4 5 38,3 2 12,-1 7-29,2 4 18,2 9-12,1 6-34,2 7-49,1 5-24,3 5 242,0 2-404,0 6 595,0 0-746,0 2-17,2 2 62,1 0 107,3 0 55,3 0 67,3 0 23,5 2-22,2 2 44,2 4 1,1 1-18,0 3 46,-1 0-40,-2 1 17,0 1 33,-3 1 1,-2 0 22,-1 2 22,-4-1 18,1-1-35,-4-1 23,-1-1-5,-2-1-7,-2-2 7,0 0-6,0-3-34,-1-1-6,0-2-38,0 0-40,-1 0-45,-1-2-94,-5 2-192,-1-2-217,-3 2-354,-1-3-621,-2 0-67,0-1 1691,2 0 0,5 0 0,2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92 787 9918,'14'90'459,"0"0"0,-1-8 0,-3-10 0,-4-11-943,1-6 949,-2-7-117,0-5 136,-1-6-300,-1-6 110,0-4-193,-3-5-12,1-4 79,-1-5 629,0-4-254,0-4 283,0-3 961,0-1-1227,-2-4-230,-2-2-224,-2-6 6,-2-3 79,0-5-29,-2-2-21,1-3-51,-2-5-85,1 0-10,1-5-35,0-2 1,-1-4 0,2-4 5,0-6-28,-1-2-662,1-4 640,-1-3 23,1-5-12,1-3-978,-1-3 1001,3-3 10,0 1 24,2 0 27,1 5-22,2 3-109,0 7 108,0 5 1,0 6-34,3 5 1,1 4-63,1 6-22,2 2 12,0 5 548,2 3-604,-1 3 970,1 5-1038,-2 3 117,2 2-72,-1 1 73,2 1 62,2 0 33,3 2 0,3-1-12,0 4-21,1-1-18,-2 2-21,-1 0-18,-3 0-33,-3 0 11,0 0 22,-4 3 78,1 1 52,-1 4 44,-1 2 0,2 4-33,-4 1-12,2 3-11,-3 2 11,1 1 17,-3 2 0,1 1-28,-1 0 6,-1 0 5,-1 1-34,-1-1 18,-2 0-46,0-3-66,-2-1-57,0-4-101,1-4-162,-1-2-195,2-3-287,-1-1-504,0-3-520,-1 0 1943,1-3 0,2 1 0,2-1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5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14773,'23'-8'824,"-2"1"-650,-16 9-12,0 1-16,1 0-23,-1 1-22,1 1-40,-1-1-10,0 2-12,1-1-33,0 0-12,0 0-44,3 3-253,7 2 51,-4-3-2940,12 2 1371,-17-8 1821,7 1 0,-12-2 0,1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14757,'12'77'-159,"0"1"0,0-7 1,-4-14-542,-8-32-588,1-2-785,-2-3 291,1-2 1782,-1-4 0,1-6 0,0-3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1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11777,'17'9'-2240,"-3"-1"2038,-14-8-1423,0 0 1625,41 48 0,-30-35 0,30 36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2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8052,'5'12'1401,"0"-2"-584,-5-10 847,0 0 1215,27 87-2700,-12-49-151,1 13 0,0-3-11,-5-23-17,-5-6-12,-1-2-16,-1-1-16,-1 0-24,0-2-10,0-1-12,-1-3 40,-1-2 39,0-5 44,-1-1 550,1-2-544,-1-4-101,1-1-22,1-5 23,1 0 66,2-3 23,-1 1-5,1 0-12,2 0-17,-1 2 12,4 1 22,-3 1 6,2 2-23,-1 1 0,2 3-17,-1 1-33,3 1-11,1 0-57,2 2-33,2 3 17,-1 2 17,1 3 27,-1 3 1,0 0-90,0 2-280,0 1-403,0-1-539,1 2-570,-1 0-1854,-1-3 3814,-1-1 0,-8-7 0,-2-3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2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293 161 17977,'-4'-88'-554,"-3"18"330,2 68-23,-4 1-10,-2 1 22,-4 3-6,-2 3-11,-2 4 45,0 5 22,-2 2 39,2 4 17,-1 1-45,-2 5-33,3-1 5,-2 2-2484,-10 43 2300,18-36-18,-8 32 17,23-49 51,4-1 79,2-2 94,4-3 68,2-2 78,1-4 34,2-3 1376,1-2-1320,0-1 33,1-3 68,0-3 61,-1-3 28,2-2 57,-2-2 5,2-1 0,-3-2 67,-1 2 5,-1-1-10,-1 3-1,-2-1-56,-1 2-55,0 0-11,-3 2-35,-1 1-44,0 2-51,-2 3-156,-2 1-157,-1 1-337,-2 1 348,1 4 123,1 3 90,1 7-6,1 7-16,0 6-46,-1 5 6,-1 9 29,-2 4-575,-3 8 586,-1 4-23,-4 2-3208,1 2 3208,-1 1-5,2-1-512,1-3 562,3-3-276,0-2 361,2-4 32,1 0 17,1-4 6,0-3 311,2-1-384,-3-5 11,2-3-39,-3-6 2939,1-4-2900,-1-7 883,0-4-670,-1-6 670,0-2-463,-2-3-112,-2-1-116,-2 0-136,-6-1-112,-2-4 45,-7-1-33,-1-5-12,-4-3 28,2-1-61,0-3-29,4-1-83,-1 0-129,4-4-185,0 0-158,1-1-234,1 0-235,4-2-197,0 2-257,3 0-353,2 4-408,2 1-1564,2 4 3798,1 2 0,1 8 0,1 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4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1 289 15704,'53'13'1047,"-4"-2"-834,-28-11-51,3 0-67,1 0-50,1 0 11,2 0 0,1 0 22,1 2 1,2-1-1,2 3-16,3 0-12,4 0 29,2-1-272,4 2 249,3-1-22,3 0-29,3-1-452,1-1 475,4-1-708,2-1 691,4 0 39,2 0-27,3 0-23,1-2 33,2 0-61,-1-2 28,4 1 0,-1-2-5,1 0-848,-1 1 870,2-2-724,0 1 724,5 1-1,1-2 7,4 2-23,2 1 33,2-1-693,1 0 710,4-1-16,0 0-366,-47 2 1,0 0 350,0 0 1,0 1 10,1-2 1,0 1 5,1 1 1,-1 0-6,0-1 0,0 0 104,0 1 0,0 0-96,0-1 0,0 0 9,0 0 0,0 1-107,0-1 1,0 0 111,1 0 0,-1 0 9,1 0 0,0 0-667,-2 0 0,1 0 658,1 0 1,0 1-21,-2-1 1,0 0-3,1 1 0,-1-1 11,0 1 0,0-1-195,0 0 1,-1 1 202,1-1 1,-1 0 261,0 1 0,-1 0-234,50-4-55,1 2 1260,-1-2-1283,0 2-28,-1-2 78,0 2-33,0-2 22,-1 2-16,2-1-6,-1 0 16,0 0-5,1 0 0,-3 0-17,0 0 29,-3 0-18,-1 1-1123,-2 1 1152,-2-1-51,-1 1-50,-4 0 73,1 1-428,-5 0 405,-1 0 17,-2 0-6,-3 0 1,-2 1 32,1 1 658,-2 0-680,0 0 1809,-2 0-1791,0 0 21,-3 0-10,2 0-7,-2-3-4,-1 1-12,2-2 16,-4 1-32,3 0 38,-3 0 0,1 1-1364,-1-2 1376,1 0-12,-2 0 111,-1 1-139,1-1-331,-1 1 304,3-1 21,1 2 7,0-2-34,1 1 22,1-1-11,-1 2 11,0-1 6,1 1 5,-3-1-11,3 1-11,-3 1 0,-1 1-22,-1 0 33,-4 1-11,-2-1 0,-3 0 298,-4 0-298,-1 0 0,-5 0-12,-2 0 35,-4 0 552,-2 0-575,-3 0 492,-3 0-481,-3 0 277,-3 0-277,-3 0 3363,-4-1-3369,-3 1 63,-6-1-57,-1 1-11,-2 0-2672,-2 0 1849,0 2-543,1 1-836,-1 3-996,2 1-1792,-2 0 4990,1 0 0,-1-3 0,1-1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47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891 66 11458,'-48'-20'380,"10"4"-268,33 16 12,1 0-18,-3 0 40,0 0 45,-3 0 21,2 0 35,-1 0-23,2 0-79,-2 0-5,2 0-11,-1 0 11,1 1 45,-1 0-39,0 1-40,1 0-16,1 0 5,0-1-17,0 1 1,0-1-18,-1 1-27,0 0-1,-2 1-16,1 1 11,0-2 28,-1 2 23,-1-1 10,1 1 6,-1-1 6,2 0 0,-4 2 17,3-2-6,-2 1-5,0 0-18,1 1-22,-1-1-11,3 1-11,-3 0-6,2 1-11,-1-1-5,2 1 5,-2 0-6,1 2 23,-3 2 11,1 0 17,1 0-6,-2 1 34,3 0-51,-1-1 12,2 0 33,-2-1-5,2 1 38,-1-1-10,1 1-17,-1 1-34,1-1 6,1-1 0,0 1-12,0-1 74,0 1-7,-1 0 12,0 1 12,0 0-40,1 0-34,0-1-5,1 1 5,-3 0 23,3 1 28,-4 0 5,2 1-44,-3 0-6,3 1-23,-3 0-16,3 1 40,-4 0-1,2 1-17,0 0 0,-1 2-11,1 0-33,0 0 44,1-2 6,-2 0-17,3 0 39,0-1-33,1-1-29,-1 1 29,3-1 33,0 0-17,1 1 12,-1-2 16,1 1-44,-1-1 5,1-1-5,-1 1-34,2-2 11,-1 0 23,2 0-6,0 1-6,-1 0 28,0 1-38,1 1 10,-1-1 0,1 2-11,0 0 34,0-1-11,0 2-1,1-3 12,-1 1 6,1-1 5,-2-1-23,3 0 62,-1-1-72,1-1-1,0 1 23,0 0-23,0 0 1,0-1-6,0 0-6,0 1-39,0-2 39,0 0 17,0 0-34,0 1 18,0-1-7,0 2-5,1 0 28,0 0-39,0-1 5,1 0-10,-1 0 21,1 0-33,1 1 28,0-2-5,0 3-35,0-1 46,0 0-28,-1 1-6,1 0 44,0 0-4,0 1-28,0-1 21,-1 1-10,1 0-23,-1 0 28,1 0-17,1 0-22,-2 0-6,2 0 17,-2 0 5,0 0 18,0 0 27,-1 0-39,1 1 1,0 1 21,0-1-10,2 0-18,-2-1 6,3-1 1,-3 0-24,2 0 57,-1 1-28,2-2-6,-1 2 23,1-2-23,2 2 11,-3-2 18,3 1 4,-2 0-10,2 0-23,-1 1 6,4-1-28,-3 0 56,1 0-1,-1-2-32,0 1 27,1 1-17,0-1 12,-2 1 27,3-1 46,-2-1-23,3 0-17,-3 0 6,3-3-51,-2 2 23,1-2-6,-1 0-39,2-1 34,-2 2-12,1-1 12,-1-1-6,0 0 28,3 0 5,-2 0-5,2 2 17,1-2-39,-1 2 11,2-3 22,-1 2-62,1-3 40,1 1 0,-1 0-23,1 0 1,-1-1 5,0 1-28,-1-2 0,1 0 45,-2 1-23,2-1 23,-2 0-12,1-1-44,0 0 0,-1 0 0,2 1 22,-1-1-11,0 0 22,1 0-22,-3 0-11,3 0 62,-2 1-7,1-1 12,0 0-16,0 0-18,-1-1-61,0 1 28,-1-2 22,1 1-34,-2 0 85,2 0-17,0-1-45,-1 0 67,2 1-45,-1 0-5,0 0-6,2-1-11,-2 0-11,0 0 22,2 0 23,-1 0-56,0 0 33,0-1-34,-1 0 35,0 0 32,-1-1 24,1 0-52,0 0-16,1 0 23,-1 0-34,1-1 33,0-1 0,-1 1-44,2 0 11,-2 1-12,1-1 18,-2 1 33,1 0 17,-2 0-12,1 0-33,-1 0 23,0-1-46,-1 0 57,1-1-1,-1 2-33,0-1-11,-1 0 0,0 1 33,1-1-10,-2 1 21,2-1-27,-1 0 16,0-1 23,1 1-11,-1-2 66,1 1-88,0-1-12,1 1-12,-1-1-32,-1 0 66,2 0-33,-2 0 33,3 0-11,-2 0-11,2 0 40,-3 1 4,3-1 1,-3 0-22,2 1-1,-1-2-44,-1 2 22,-1 0 56,0 0-56,0 0 50,1 0-16,-2-1-34,1-1 34,0 0 11,1-1 11,1 0-45,0-1 22,0 1-33,-1-1 0,2 0 23,-1 0-46,0-1 46,1 0-57,-1 2 57,2-2-7,-2 2 29,1-1 11,-1 0-56,2 0 56,0-2-33,0 1 21,1-1-4,-3 1-29,1-1-11,-2 2 22,2-1 23,-2 1-23,-1-1 46,1 0-35,0 0-33,-1 0 73,0-1-51,0 1 34,-2 0-11,3-2-45,-1 1-33,-1 1 44,1-2 11,-1 1-22,1-1 45,0 1-45,1-1-11,-1-1 56,1 1-12,-1-2 6,1 2-5,-1 0 22,0 0-67,-1 0 44,0 0 1,0 1-45,0-1 67,0-1-34,0 2 12,-1-1 22,0 3 28,-1-1-39,-1-1-23,2 1 34,-2-2-67,2 0 44,-2 0 12,2 0-56,0-1 22,-1 0 0,1-1 12,-1 1 5,0-1 17,1-1-23,0 1-22,0-2 34,0 2-23,0-1 56,-1 1-22,1 1-45,-3 0 11,1 2-45,-1-1 57,1 0-12,-1 0 45,2 0-28,-1 1-28,1-3 34,-1 1-23,0-2 0,-1 0 0,1 0-22,-2-1-23,1-1 23,0 1 45,0 0-34,0 1 45,0 0-34,-1 2 0,0 0 45,0-1 0,0 2 11,0-2-44,0 2 10,0-1-33,-1 0 0,-1 1 17,0-1-45,-1 1 28,1-3-45,0 3 34,0-2 45,0 1-12,-1 0 17,-1 0-50,1-1 33,-1 2-44,1-2 22,0 0 22,-1-1-44,0 0 5,0-2 17,-1 2 11,1 0 17,0 2 40,0 1-24,0 1-55,0-1 56,0 2-45,2 0 0,-3 0 0,3 2-45,-2-2 23,1 2-1,0 0 57,1 1-45,-1-1 56,-1 0-45,1 0-34,-2-1 68,0 1-46,0-1 35,0 1-1,0-1-55,0 1-1,-1-2 23,1 2 22,-3-1-11,1 0 67,-1 0-100,1 0 33,-1 0 11,1 0-11,0 0 78,0 0-78,-1 0-22,1 1-23,-2-2-11,0 2 45,-1-1-23,1 0 23,-2 1-34,1-2 34,-1 3 56,0-2-23,1 3 12,-1-1-45,2 1-1,-2-1-21,2 1 33,-1 0 11,0 0-22,0-1 0,0 0-23,0-1 28,-1 1 12,1 0 50,1 0-34,-1 1-33,2-1-11,-3 2-1,1-3 35,-1 3-1,1-2-22,0 1-23,-1 0-50,0 0 62,0 1 22,-3 0 11,4-1 0,-2 0-11,1 0-11,0 0-12,-2 2 35,1-1-24,0 2-21,-1-1 22,1 0-12,1 1 23,-1 0 11,3 0 12,-1 0-34,2-1-1,-2 1 24,3 1-1,1-1 45,-1 2-56,3-2-11,-2 1-34,1-1 0,0 0 56,0-1 23,0 1-23,-1 1-56,1-1 34,0 1-11,0 0 33,0-1 45,0 2-56,-4-1-67,2 0-1,-1 0 24,0 0-7,1 0 29,-3-1-23,2 2-45,-1-1 34,0 1-11,-2-1 34,2 1 21,-1-1-128,3 1-78,-2 0-90,4 0-101,0 0-50,1 0-90,1 0-179,-1 0-230,2 0-145,-2 0-360,1 2-475,-2 0-1266,0 4-2917,-1-1 6121,1 1 0,2-3 0,2-1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0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1 203 19731,'46'7'123,"-7"-4"-84,-33-8 12,3-2-7,-1 1 7,2-1 27,-2 0-16,1 0-1,0-1 23,1 1-44,2-1 44,-1 0-17,1-1-6,-2 2 1,2-2 5,-3 2 6,2-1-34,-2 0 56,0 0-16,-1 0-29,-1 0 12,1 0-29,0 0-16,-1 0 5,-1 0 18,1 1-40,-1-1 56,0 3 0,0 0-34,-3 1 28,1 1-10,-3 2-7,0-1 74,0 2 498,0-1-605,0 0 34,0 1-34,1-1 0,-1 2 17,2-1-17,-1 2 22,0-1-22,0 0-11,-1 0-17,1 0 28,0-1 17,-1 2-29,1-2 35,-1 1-23,1 0 0,-1 0 22,1 0 6,-1-1-28,1 1 0,-1-1 0,0 2 0,1-2 23,-2 2-23,2-2 11,-2 2 11,2-2-22,-2 2 0,2-1 23,-2 1-46,2 0 23,-2-2 23,2 2-46,0 0 12,0 0 11,1 1 0,-1-1 0,0 2 22,0-2-33,0 2 0,-1-1 22,3 2-11,-1-1 11,1 1 1,-2 1-24,2-1-10,-2 2 11,3-2 11,-2 1-23,2 0 35,-2 0-24,2 2-4,-1 1 32,1 0-27,-1 1 11,-1 0-5,1 0-7,0 0-32,0 1 44,-1 0 0,-1 0-28,1-1 56,-1 0-45,2 1 17,-2-1 0,2-1 17,-2 1-17,0-1-12,-1-1-4,1 0-18,-2-1 12,1 0 22,-1-1-17,1 2 6,-1-1-24,1 1 13,-1 0 22,0-3 11,0 0-22,0 1 0,0-3 22,0 2-28,0-2 23,0-1-6,0 0-17,1-1-6,0 1 12,0-1 11,-1 1 45,1-2-101,0 2 67,1-1-106,-1 0-3182,1-1 0,-1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1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0 18179,'9'51'145,"-1"-6"-89,-13-31-28,2 2 17,-4 1-28,2 0 11,-3 0-11,1 1 22,-2 1 34,3 2-62,-3-1 6,2 1-56,-1-1-34,1-2 11,2 0-22,-1 0-33,2-2-57,-1-1-78,0 0-151,1-3-101,-1 2-90,1-3-78,-1 0-6,1-2-123,-1 0-134,2-1-186,0-1-491,3 0-8,0-2 1620,0-1 0,0-2 0,0-1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2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450 1 15507,'-24'14'617,"5"-3"-438,17-11-11,0 0-45,-1 0 11,1 0-38,-3 0-46,2 0 23,-2 0-51,1 0-11,-1 0 23,0 0-28,-3 0-1,0 0 23,-1 0 11,-2 0-27,-2 0 83,0 0 0,-3 0 17,0 0 28,-3 0-62,1 0-10,-2 0 27,0 0 50,-1 1-33,0 0 0,1 1 6,-2-1-112,3 0 50,-1-1 5,5 1-38,0-1 55,3 0-39,2 0-22,1 1-17,4-1 0,0 1-17,2-1-5,2 0 240,0 0-145,4 0 62,-2 0 1243,3 0-1361,-4 2 111,0-2-128,0 3 28,2-1 23,0 2-1,0 1-16,1 1 16,-1 1-22,2 0-34,-2 0 23,3 0 6,-3 1-23,2 2 39,-2 1-28,2 1-22,-1 2 22,1 1 0,-1 3-11,0-1 0,0 1 39,-1-1-61,0-3 33,2 0 0,-2-1-50,2 0 28,-1-1 0,1-1-12,0 0 68,0-2-17,0 0-17,-1-2-22,0 0 34,0-2-23,0-1 11,0 1-6,0-2-33,0 1 28,0-2 0,-1 2 0,3-2-22,-3 0 33,3 1-28,-2-1-16,1 1 33,0 0-51,1-1-10,-2-1 10,1 0-32,-2 0-1,3-1-6,-3 1-50,2-1-39,-3 0-17,1 1-95,-1-1-62,0 1-113,1-1-245,-1 0-325,1 0-330,1 0-382,0 0-588,0 0 253,0 0 2083,-1 0 0,0 0 0,-1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3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466 314 16980,'-39'-46'650,"6"8"-493,27 36-12,0-1 29,-1 1 56,-1 1-12,1-1 0,-2-1 18,0 1-45,-2-2-1,1 0-27,-2-1-40,-1 1 22,-1-2 57,-2 0 56,2 0-34,-1-1 27,1-1-83,-1 1-67,0-2 11,0 0-33,0-2 55,0 0 0,-1-2-10,1 2-40,2-2-34,-1 2-5,4 0-34,-2 1 17,3 1-28,0 2-17,2 0 6,-1 2-11,2-1-18,1 3-27,1-1 6,1 1-63,0 0 1,2 2-274,-1 0 133,0 1-49,1 0-2426,-2 0 1988,2 0-33,0 1 0,-1 2-62,2 1-100,-1 2-169,1 0-487,0 0-78,2 1 1680,2-2 0,-2-2 0,2-1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5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4 6602,'0'4'1556,"1"-1"5289,-1-3-6520,1-5-50,-1 4 654,1-4-817,-1 12-39,0-3-39,-1 7-34,0-3 5,-1 1-10,-1 1-12,1 1 28,-2 2-112,-5 22 51,4-15-213,-7 27 89,8-31-818,-1 15 421,4-19-2173,0 9 1142,1-15 1602,1 5 0,-1-8 0,1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5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1 18784,'-28'40'-84,"5"-4"95,13-25-11,0 1 17,-2 1 27,-1 2-55,0 0 22,-3 1 6,1 0-22,-3 1 10,0 1 6,-3-1-22,2 0 6,-1 1 10,1 0 6,2 0-22,0-3 79,3 0-68,2-3-11,1-1 28,2-1-52,2-2 7,0 0 0,2-2-11,1 1-22,1-3 49,1 0 7,0 1-23,1-4 56,0 1-11,1-1 213,0 0-219,0 1 6,0-1-6,-1 0 6,0 0 22,0 1-39,1 0 56,0-1 1708,0 1-1719,1-2 5,1 1-33,0-1 89,-1 0-55,0 0 16,2 0 39,0 0-38,2 0-24,0 0-16,0 0-5,0 0-57,-1 0 45,-1 0 23,1 0-56,-1 0 50,1 0-28,0 0 0,1 0 22,0 1 17,1-1-39,0 2 34,2-2 27,1 2-61,1-1 73,2 2-17,3-2-45,1 1 29,3-2-7,2 1-16,1 0 5,0-1 40,-2 2-73,0-1 5,-2 1 6,-1 1-45,-2-2 45,-1 1 0,-2-1-22,-1 1-6,0 0 28,-2 0-22,0 0 22,0-1 0,-2-1-23,-1 1-16,-1 0-6,0-1-5,0 1-34,-1-1 0,1 1-28,0-1-101,1 0-61,-2 0-113,3 0-206,-1 0-174,0 0-326,0 0-386,1 0-375,-1 0-549,3 0 29,-2 0 2374,0 0 0,-3 0 0,-1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5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551 0 15401,'-24'10'275,"4"-1"-130,17-8 18,0 0 10,0 0 1,0-1-45,0 2-45,-1-2 11,-1 2-17,-1 0 6,-1 1 6,-2 2-17,-2-2-17,-1 4 28,0 1-28,-4 2 5,0 2 1,-4 0-17,-2 1-17,-1 1 5,-2 0 12,1 0-39,-2 1 22,1-2-12,-1 1-16,-1 0 28,3-2-5,0 1-6,2-2-17,3 0-23,1-1-16,4-3 17,2-1 5,3-2-28,3-2-5,2 1-23,3-2-784,0 0 779,0 0-29,-1 1-72,0 0-73,-3 2-129,2-1-112,-1 0-168,2-1-235,0-1-772,2 0 1,0-1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7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0 164 15648,'8'47'694,"-1"-9"-464,-4-32-1,1 1 6,1 1 17,0 3-5,1 1-40,1 2 0,0 3-28,1 2-16,-1 2-34,2 1-34,-2 1-45,2-1 12,-1 0 11,2-2-1,-2-2 30,2-1-24,-3-3-5,3 0 6,-3-2-7,-1-1-21,0-1 33,-1 0-6,0-2-5,-2-1 56,1-2 5,-3 1 12,0-3-17,0-1 39,0-1 492,-1 0 719,1-1-1256,1 1 683,-1-1-772,0-2-34,0 2 45,-1-3-57,1 2 35,-1 0-18,0-1 7,2 2 32,-2-2 1,2 1 101,-1 0-68,0 0-72,0 0 61,1-1 11,-2 0-61,2 0 39,-1-2-33,1 0-1,0 0-11,1-1 40,-1 1-18,1-1 23,0 0 51,0-1-85,1-1 23,1-1 5,0 0-39,0-1 12,0 1 10,-1-2-10,1 0-34,1-2 67,0 0 5,1 0-61,-1-1 101,0 0-79,-1-1 6,2-1 28,-1 0-44,2 1-1,-2 0-22,0 1 33,1 0-44,0-1 66,2 1 7,-2-1-51,2 1 45,-2 0-12,1 0-22,0 0 45,-2 0 17,3 0-39,-4 0-1,1 1 1,-2 1-23,-1 0 23,0 1-12,-1 1-44,-2 1-12,2 1 57,-2 1-12,1 1 11,0-2 29,-1 1-68,1 0-17,0 0 23,-1 2-112,1 0 50,-1 2-28,0 0-61,1 1-12,-1-1-44,2 1-40,-2-2-55,1 0 55,1 1-84,-2-2-10,3 1-18,-3-2-146,2 0 40,-1 0-6,1-1-10,0 2 38,0-3 101,0 2 29,1-2 10,-1 2-45,0-1-442,-1 2-621,0-1-797,0 4-716,-1-1 437,2 2 2498,-1 0 0,1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3:58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10 13502,'-24'-5'73,"4"1"-73,20 4 134,-1 0-55,-1 0 5,0 0 11,-1 1 0,1 1 12,-1 0 21,0 1 57,1 1 11,0-2 17,0 1 11,2-1-28,-1 0 0,1 0 409,0-1-353,0 1 1059,0-1-1149,0 2-22,0-3 191,0 3-147,0-2 35,1 2 22,-1 0-17,2 0 6,1 2 16,-1 1 1,3 0-34,-2 2-1,2 0-83,1 3-17,-1 1 28,2 2-67,0 1 28,-1 2-17,0 2-56,1 1 16,-1 2 7,2 0-23,-1 3-6,-1 0 6,0 1 6,-1-1-45,0-1 72,-1-2-10,1-1-29,-2-2 28,1-1-61,0-2 0,-2-1 33,2-3-22,-2-1 0,0-1 12,0-1-35,0-2 12,0 0 22,0-2-22,1 1-11,-1-2-29,1 0-27,-2-1-79,0 1-33,0-2-107,0-1-106,-1 0-1312,2-1 63,-1 0-980,0-1-555,2-2-1753,-1-1 4940,1-1 0,-1 3 0,-1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0 18834,'13'48'230,"-1"-10"-162,-8-32-24,0-1 24,0 2 21,1 0-22,1 1 29,4 0-40,-1 1 0,3 1 11,1 0 0,2 0-28,0 1-5,1 1 5,0 0-50,1 0 50,0-1-11,0-2-45,0 0 17,-1-1-11,-1 1 22,-1-1 6,-1 0 5,-1-1 18,-1 0-52,-2 0 52,1-2-40,-3 2 11,3-3 0,-3 1-33,-1 0 22,1-1-28,-3-1 39,2 1-11,-1 0 39,0 0 0,1 0-33,1 1 44,-1-1-16,3 0 5,-3 0 17,2 0-22,0-1-29,0 1 46,-1 1-1,0-2-28,-1 0 34,0-1-44,0 1 4,-2-1 35,-1-1-12,-1 0 1927,-2 0-1484,1 0-191,-2 0-218,-1 0 33,-1-1-50,1 0-50,-1 0-23,0 0-28,1 0 45,-2 0-11,0 0 33,0 0-10,-1 0-35,-1 0 57,0 0-6,-2 0 17,0 0-34,-1 1-45,-2 0-39,-1 2 1,-2 0 49,-1 2-44,0-1 56,-1 3-6,0 0 6,-4 1 39,1 1-28,-4-1 22,1 1-33,1 0-28,-3-2 5,3 2 23,-1-2 11,1 2 0,0-1-22,1 0 5,-1 0-6,3-2-10,-1 1 44,4-2-22,0-1-62,4-1-5,1 0-51,4-1-6,1-1-27,3 0-79,0 0-3036,2-1 0,-1 1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1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22453,'58'14'34,"-8"-4"-23,-32-8 22,3-2-21,1 2-24,1-1 52,3 2-18,1-1 0,0-1 29,2 0-57,1 0-5,0-1 39,0 2-17,0-1-11,-3 1-22,0 1-3376,-4 0 3376,-4 1-1,-1-1 23,-5 2-56,-1-1 28,-2 0 17,-2 1-11,-1-1 3425,0 0-3403,-3 0-11,1-1 11,-2-2 11,2 1-67,-1-1 56,1 1 11,-2 0 0,1 0 1,2 1 10,-1-2-11,1 1 12,-1-2 38,0 2-50,0-2-33,-1 1 56,1 0-68,-3-1 45,2 1 12,-3-1-9854,1 0 8321,-6 0 1,3 0 0,-3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5.74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111 92 6647,'-61'60'274,"11"-12"-123,50-46 1793,0-2-1541,6 1-117,-3-1-45,7-1-1,-2-2 1,2 0 28,0-4 11,1 2-11,-1-2-12,-1 0-21,-1 0-40,-1-1 5,-1 1-4,-1 0-12,-1 0 5,-1 2-28,-2-2-44,1 3-34,-2-1-28,0 0-50,0 1-29,-2 0-27,1 0-45,-4 2-12,2 0 12,-3 2 17,0-1 16,0 1 0,-1 0-5,1 0-11,0 0 5,1 0 5,1 1-5,0 1 12,0 1-1,2 0 6,1-1-11,1 0 95,0 1-11,0 0 56,0 0-40,0 0 1,0-1 67,0 1-22,0 0 16,1 1-11,0 0 5,2-1 12,1 1 0,1-1 22,0 0 12,2-1-1,0 0 12,2 0-6,-1 0-12,3-1-27,0-1-11,0 0-17,0 0 27,-3 0 74,0-1 67,-3-1 89,-1-1 17,0-1-27,-2 1-17,0-2-51,-2 1-6,1-1-72,-1-1-29,0-1-78,0 0-33,-1-2 0,-1 1 16,-2-3 17,-1 2-5,-1-2-6,-2 1-11,0 0-6,-1 1 17,1 1-56,-2-1 11,3 4-61,0 1-51,2 1-28,1 2-106,1 1-835,1 0 694,-1 3 7,2 2-6,-2 3-45,3 1-56,-1 2-96,1 0-251,3 1-734,1-1-186,4-1 1743,0 0 0,-3-4 0,-2-2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7.07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125 13 7095,'-58'49'257,"11"-10"-83,43-31 22,1-2 0,0-1-6,2-1 208,0-1 706,1-1-774,1 1-28,2-2-5,0 1-17,2-1 0,-2-1-11,3 1 11,-2-1-11,3 0 0,-1 0 6,0-1-29,-1-1 12,2-1-1,-3-1 1,2-1 16,-2 0 34,1 1-11,-2-2-17,0 1-11,-2 0-62,0 0-56,-1 0-39,0-1-56,0-1-33,0-1-18,-1 0-22,-2 0-16,-1 0 50,-2 3-1,2 0-4,-2 0 21,2 2-61,-1 0-50,1 2-34,-1 0-23,1 1-21,-3 0 16,1 3 28,0 0-28,0 5 11,0-1-6,2 2-16,-1 0 45,3-3 5,0 1 34,1-3 39,1 1 28,0-2 39,0 0 34,0 0 252,0-1-17,3 0-163,1-1 12,1-1 11,1 0-45,-2 0-16,2 0 5,-1-1-62,2-1 12,-2 0-6,0-1-28,-1-1 39,0 0 23,-1 0 33,2 0 6,-3 1 33,1 0-16,-2 1 106,-1 0-162,0-1-6,0 0-28,0-1-40,0 2-16,0-2 0,-2-1-5,-1 1-12,0-1 34,-2-1-34,1 2 6,-1-2 22,1 3-11,0-1-17,1 2-67,1-1-5875,0 2 1349,-2 8 4610,3-3 0,-2 4 0,3-5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8.601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88 74 13312,'28'3'179,"-4"-2"-117,-16-3 10,0-2 12,0 0 23,-2 0 27,0 0 17,-3 0 1,3 1 4,-5-2 1,2 1-56,-3 0-23,0 0-55,0-1-74,0 1-38,-3 0-23,0-1-17,-4 1 34,0 0 22,-4 0 0,0 1-5,-3 2-1,1 0-16,-1 1-11,1 0 5,0 0-22,1 2-17,0 1 17,2 3 11,0 1 11,3 2 39,-1 1-16,3 1-6,-1 0 5,3 2 1,0-2 0,1 2-1,1-2 1,1 1-1,0-2 23,0-1 40,0 0 27,0-3 50,2 1 35,0-4 27,3 0 45,0-1 22,1 0-5,1-1-11,1-1-12,0 0-28,3 0-10,-1-1-1,1-1-6,1-2-5,-1 1-11,-1-4-6,-1 2 17,1-2 0,-3 0-5,-1-1-29,0 1-16,-3-2-17,0 2 16,-1-1 29,-2 0-12,1 1 6,-1-1-17,0 1-5,0 0 11,0 1 11,-1 0-6,0 2-4,-1 1-18,-1 0-40,1 1-77,-1 0-29,0 1-22,-2 1 11,-1 0 17,-2 0-11,1 3 5,-1 1-44,0 3-6,1 1 0,-1 1 0,2-1 22,1 1 6,1 0 0,2-1-17,1 0 0,0-2 40,1 0 16,0-2 28,0 0 6,0-1-6,0 1 45,0-2 56,2 0 11,0-1 17,2 1 17,0-2 6,0 1-1,1-1-16,-1 0-1,2 0-5,-1 0 11,1 0-5,1-1 22,-1-1-6,0-1-16,-1-1 5,0 0-11,-1 2-5,-2-2 10,0 1-38,-1-2-1,1 1-28,-2-1 29,1-1 22,-1 0 22,0-1 34,0 1-28,-1-1 5,-1 1-55,-1-1-6,-1 1-17,-2 0-28,0 1-28,-1 2-51,1 1-83,1 1-136,0 1-94,2 0-151,-1 0-246,1 1-432,-2 3-975,1 2-2290,1 4 4486,-1-1 0,3-4 0,-1-2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09.88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163 0 15776,'-31'19'-314,"5"-3"202,15-8 6,-1 0-1,3 0 18,-2 1 22,2 0 27,0 2-4,1 1-18,1 0-28,1 0-16,1-2 28,2-2 22,2 1 39,0-2 11,1 0-5,0-2 22,0 1 17,0-2 34,2-1 44,0 1 51,2-2 33,1-1 23,0 0 17,1-1 6,1 0-12,1 0-12,1 0 35,-1 0-29,1-2 23,-1 0 17,0-4-51,0 1 17,-1-2 0,1 1-67,-2-1 27,0 1-38,0 0-12,-3 0 1,0 1-12,-2-1-61,0-1-6,-1 0-40,0 0-44,0-2 0,0 1-61,-1 1-40,-2-1 11,-1 3-16,-2 0 5,2 0-22,-3 2-23,2 0-38,-2 2 10,0 0 40,1 1-12,-4 0 40,4 0-1,-1 2-16,0 1 22,2 1 6,-1 4 0,1-2 22,1 4 17,0 0 28,2 1 6,0-2 22,2 1 11,0 0 6,0-2 27,0 2 1,0-1 6,0-2 27,0 1-5,0-2 16,1 0 23,1-2 12,1-1 4,1-1 40,0-1 6,2 1-17,-2-1 33,2 0-27,0-1-35,3 0 1,-1-1-17,2-1-5,-3-1 16,2-2-11,-3 2-6,1-3 51,-2 3-6,-1-1-11,-1 0 17,-1 0-67,-2-1-18,0-1-4,0 0-24,0-1-44,0 0-22,0 0-34,0 0-50,-4-1 27,0 2-16,-5-2-23,2 3 34,-3 0-16,1 2 4,-3 2 12,2 0-16,-1 1-46,2 0-11,-2 2 12,3 1-29,-2 4-5,4 0-51,-2 1-78,3 0-40,1 0-72,2 1-134,1 1-101,0-2-213,1 2-432,0-1-464,1-1-958,0 1 2750,2-1 0,0-4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2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454 99 15384,'18'-30'852,"-4"5"-600,-14 19-40,0 1-16,0 0-112,0-1-78,0 1-79,-2-1-873,-17-1 705,6 4-432,-30 4 477,22 6-252,-32 17 303,30-8-527,-26 23 341,31-23-621,-10 18 666,21-21-520,-1 15 582,7-17-235,9 12 408,-3-15 113,14 7 5,-9-10 275,16 0-191,-15-4 370,15 0-359,-16-1 292,6-2-230,-11 1 616,0 0-565,-5 0-903,1 1 617,1 3 22,-1-1 17,2 3-5,0-2 16,2 4-22,0-1 72,6 10-61,-5-7 140,12 16-95,-8-13 78,20 22-89,-14-17 140,25 27-124,-21-23 264,22 35-174,-23-28 436,18 52-385,-24-40 448,11 57-443,-18-54 448,1 54-459,-11-56 201,-13 46-313,2-51 246,-32 35-246,22-44 235,-39 16-230,33-30 157,-44 0-167,39-12 240,-53-13-201,48-1-321,-24-10 310,32 2-74,3-3-90,4-3 34,3-3-33,2-16 67,9 10-302,4-31 117,13 35-50,23-27 167,-5 37-83,46-19 106,-33 26-409,53-13 124,-49 21-645,41-4 533,-50 10-824,28 9 896,-39-3-862,15 11 723,-23-10-1883,7 6 863,-11-8 1591,3 2 1,-8-5 0,0 0-1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6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12864,'22'-14'901,"-4"2"-705,-10 7-50,0 0-51,0-1-33,1 1-51,1-1 34,13-6-62,-9 5-134,19-7-6,-20 10-1299,15-3 419,-17 4 1037,12-1 0,-17 3 0,3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11.58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89 13329,'49'41'694,"-10"-8"-375,-32-35 17,-2 0 0,0-2 0,-2-1-33,0 2-68,-2-2-44,1-1-74,-2 1-105,1-2-18,-1 0-84,-1-1-16,-1 0 33,-2-2 23,-2 1 44,-1 0 17,0-2 6,-2 2-34,-1-2 29,1 3-7,0 0-27,1 1-1,1 1-16,0 1-34,1 1-55,2 1-1127,2 2 1137,1 7 79,1 1 0,0 8 22,0-1 0,2 3 11,2 2 6,4 0 17,1 2-17,0-3 0,1 1 23,-2-2-23,3-1 33,-2 1 1,1-2-17,0 2-12,1-3 6,-2-1 23,0-3 5,0-1 28,-3-3 17,0-1 40,-2-2 94,0-2 1485,-2 0-1406,1-2-146,-3-3-84,3-3 6,-3-2 50,1-3-11,1 0-33,-2-1-29,2 1-22,-2 0-62,0 1 6,0 0-5,0 2-62,-1-2 39,-1 2-12,-1 0-21,-1 1-1,1 1-39,-1 1-50,1 1-6,-2 1 1,1 1-1,0 1 17,-3 0 33,2 1 18,-4-1 50,1 2 39,-2-2 5,1 2 23,0-1 11,1 1 1,0 0-7,0 0 18,3 0-23,0 0 0,1 0 5,-1 0-16,1 0 5,0 0-10,1 0-86,1 0-1253,-1 0 1243,1 1-17,-1 1 112,3 2 29,2-1 4,0 2 24,2-1-1,0 0 0,0 1 17,2-1 11,-1 0 23,2 0 27,0 0 29,0-3-17,2 2 5,-2-3-16,1 1-12,-2-1 34,1 0 23,-4 0 67,2 0 72,-2 0 404,0 0-381,-1-2-57,0 0-116,-2-3-24,0 1-49,0-1-51,0-1-11,0 0-17,-1-1-12,-2 1-27,-1 0 11,-1-2-39,-1 0-11,-1 1 5,0-1-50,-2 2-23,1 0-67,-3 1-95,3 2-106,1 1-101,-1 1-186,1 2-290,-1 3-342,2 4-913,1 4-2257,1 3 4503,1-3 0,1-6 0,1-2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16.767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896 52 7940,'-57'-20'1115,"11"3"-835,42 17-33,0 0-18,0 0-22,-1 1-5,0-1-12,-3 2-10,2 0-12,-3 0-34,1-1-22,-2 1-28,2-1-28,-1 1 11,0 0 34,-2 1 28,0 0 11,-2 0 5,-2 2-21,1 0-24,-1 0-4,1 0-18,1-1 0,0 1-5,2-2 12,-1 2-1,1 0 5,-1-1-5,1 2-22,0-2-6,3-1-17,-1 2 0,2-3-11,0 2 12,1-1-18,0 2 0,-1-1 18,0 0-24,1 2 40,-1-1 0,0 2 17,-2-1 11,-1 1 23,-1 1 16,-1 1 0,0 0 11,-1 1-33,1 1-22,0-1-7,0-1-16,0 0 17,2-1 17,-1-1-1,3 1 23,-2-2 51,2 3 10,-2-1 1,2 1-12,-1 1-55,1-2-23,1 0-6,0-1-16,2 0-12,-1-1 1,1 2-7,-1 0-9,0 0 49,-1 2 50,0 1 23,-1 1 33,-2 3-55,1 0-40,-1-1-22,2 0-12,-2-3 12,3 0-6,-1-1 23,0 1 22,1 1 28,-3 0 0,3 0-62,-1 0-5,1-2-28,1 1-23,0-2 40,2-2-29,0 2-5,1-2 0,1 2-5,-3 0-6,3-1 27,-2 1 52,1-1-18,1 2 40,-1 0-29,0 1-22,0-2 6,0 1 11,1-1-39,1-1 11,0 0-6,0 0-38,1 0 60,-2 1 29,0-1 0,0 2 22,0 0-27,0 0-23,2 1-23,-1-1 6,1-1-28,0-1-5,0-1 33,0 0-39,0 0 33,0 0 12,0 1-12,0 0-5,0 1 16,0 1-16,0-2-6,0 1 17,0-1-16,0 0 4,0 1 46,0 1 0,0-1 10,1 2-10,-1 0-12,2-2-38,-1 0 38,0-2-11,1 0-5,-1 0 39,1 0-57,1 0 18,-1 0 22,1 0-6,-2-2-16,0 2-12,1-3 12,-1 1-12,1 0 51,0 0 5,0 1-38,1 1-7,-1 1-10,2-2-7,-2 1 18,1-2 0,-1 1-34,0-1 5,0 1 6,1 0-39,0 0 45,0 0-17,0 2-39,0-1 22,1 1 0,0-1 1,0 1 32,0-1 18,-1-1-34,0 1-6,0-3 12,1 2-17,0-1 39,0 1-6,0 0-5,1 0-17,-1 1 18,0-1 26,-1 0-49,0 0 55,2-1-44,-1 1-12,0-2 40,0 1-29,-1 1 29,1-1-23,1 3 6,0-1-23,1 1 23,0 0 17,1-1-29,-1 1 40,0-3-50,0 1 16,0 0 39,-1-1-16,1 2 33,0-3-39,-1 1 6,1 0-51,-1-1 22,0-1 12,0 1-45,-1 0 39,1-1-5,0 1 11,0 0 16,1 0 12,0 0-17,0 1-45,1-1 51,0 1-40,0 0 34,1 0 0,-1 0-33,1 0 27,0 0-27,0-1 21,1 1-21,-1-1 16,2 0-17,-2 1-10,1-1 66,-1-1-78,0 1 84,0 0-62,-1-1-33,1 0-11,-3-1-12,2-1 57,-3 1-12,2 0 67,-1 0-67,3 0-11,-2 0 40,1 0 4,-1 0 24,1 1-35,0-1-22,2 0-55,-3 1 10,3-1 45,-2 2-22,2-2 45,-1 0-46,0-1 35,-1 1 16,2-1 6,-2 0 11,0 1-34,-1-1 1,1 0-68,-1 1 67,3 0-11,-3 0 12,2 0 5,0 0-28,0-1 11,1 1 11,-1-1 57,1 0-34,-2 0-23,2-1 17,-1 1-50,3 0 45,-2-1 22,2 2-79,0-2 34,0 1-55,0-1 44,-1 0 44,2 0-10,-2 0 33,0 0-67,2 0 34,-4 0-45,2 0 39,-2 0 16,2 0-77,-3 0 44,0 0-33,0 0 22,-1-1 33,0 1 23,0-2-45,-1 1 12,0-1 33,-1 0-23,1 0 18,-1 2-17,1-2-34,-1 1-34,2-1 23,0 0 22,3 0-22,-2 0 34,3-2-23,-1 2-12,2-2 24,-1 1 21,0-1 23,0 0-45,1 1-33,0-1-12,0 0 1,1 1 33,-1 0 11,-1-2 23,1 3-46,-1-2 1,1 1 45,-2-2-1,0 1-10,-1 1-1,-1-1-22,0 1-22,-1 1 22,-1 1 22,-1 0-11,0 1-11,0-2 40,-1 1 4,1-1-10,0 0 56,0-1-29,0 1-27,0-1 44,1 1-33,1-2-11,1 0 22,0 0-51,1-1-5,1-2 23,2 0-1,0-1 0,-1 1 46,1-1-46,-1 0-44,0 0 44,2-1-44,0-1 55,1 2 23,0-3-11,-1 2-34,-1 0 23,-2 1-17,-1 1 27,-2 1 12,-1 2 0,2-3-11,-3 3 11,3-2 17,-2 1-17,1-1-11,0 1-34,0-2 0,0 0-44,0 0 66,0 0 34,-1 2-33,0 0 39,-2 0-51,2-1-11,-3 1 45,2 0-22,-2 1 0,0-1 10,0 2-44,-1-1-11,1 0 45,2-1-45,-1-2 11,2 1 11,-1-2-22,0 0 33,0-1 23,0 1-6,-1-1-28,1 1 0,-1-2-11,1 1-33,0 1 78,-1-1-12,1 2-22,-1 0 34,0 0-22,-1-1-23,-1 0 56,0-1 0,0 0-45,0-2 34,0 0-57,0 2-21,0 0 78,0 1-12,-1 0-22,1-2 29,0 1-7,-1-2-10,1 1-1,-1-1 12,0 1-46,0 1 1,0-2 45,0 3-23,0-1 0,0 2 23,0-1-68,1 0 34,-1 0 23,2 0-12,-2-1 0,1 1 23,0-2-34,-1 1 11,1 1 22,-1-1-21,2 0-12,-2 1 11,2-1 0,-2 1-56,0-2 68,0 0 10,0-1-33,0 1 62,0-1-62,0 0 0,0 0 56,0 1-34,0 1-11,0 0-11,0 1-11,0 2-22,0 0 44,-1 1 45,1 0-56,-2 0 45,0-1-12,2 0-55,-3-1 44,2 1-11,-2-2-22,1 1 0,0-3 0,0 1-23,0 1 34,-3-1 11,2 2-44,-1-2 33,-1 1-23,2-2 1,-3 1 56,0-3-23,0 2-34,-1-2 23,2 2-22,-2-1-34,2 2 78,-1 0-10,0 2-46,1-1 23,0 1 22,-1-1-22,2 2 44,-1-1 12,1 0-56,-1-1 11,1 3 0,0-1-56,-1 1 56,2-1-11,-2 0 0,2 0-1,-3-1 1,1 1-6,0-1-5,-1 1 22,1 0-34,-1 0 1,1 1 55,-2-2-22,1 1 0,-2-1 0,1 1-33,-1-1-35,1 2 57,0-2 22,0 1-33,1-2 56,0 2-34,-2-1-34,2 1 56,0 0-44,2 1 11,-1 1 0,1 0-12,-1 0-10,1 0-1,-2 2 23,2-1-23,-1 0 23,1 0 11,-1-1-17,1 2 34,-2-2 5,2 0-44,-2 1 16,0-1-27,-2 0-1,1 0 23,-3 0 0,2 0-12,-3 0 23,1 1 0,-1-1 0,2-1 45,-2 1-22,3-1-35,-1 0-10,2 0-12,-3 2-10,4-1 44,-2 1 0,2 0-12,0 0-32,-1 0 21,0-1-33,1 1 34,0 0 11,-2 0-23,1 0-5,-3 0 16,3 1-33,-5-1-11,1 1 11,-2 0-22,-1-1 27,1 2 18,-2 0-1,2 1-22,0-1 34,1 1-34,0-2 11,1 1 45,-3 0-50,3-1-18,-2 2 24,0-2-35,-1 1 23,0-1 45,1 2-23,-2-1-5,2 0 39,-1 0-45,1-1 1,-1 1 21,1-1-55,-2 1-1,0-2-27,-1 2 5,1-1-50,0 2 61,1-1 6,2 1-28,0 0 45,4 0-40,-2 0 6,3 0 29,-1 0-18,2 0-11,1 0-16,2 0 16,0 0-39,1 1 22,-1-1 12,1 2-57,-1-1 40,1 0-62,0 1-27,-2 1-68,0-1-112,-1 2-146,0 0-107,-2 1-122,2-1-123,-2 3-174,0-1-298,0 2-424,-1 0-1071,1 2-2778,1 0 5635,0-1 0,3-4 0,1-2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0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14208,'2'31'980,"0"-3"-739,-1-14-67,2 1-45,-3 3-57,1-1-27,-1 2-11,-1-1-12,1-1-27,0-1 10,0 0 18,0-3-23,1 0 16,-1-3 7,2-1-23,0-2 17,-1-1 16,1-2 29,-1-1 78,0-2 521,0 0 823,0-1-1210,0-1-128,0-3-96,1-2-27,-1-5 22,2-2-34,0-2-28,0-1 51,0-2-62,-1 0 28,2-1 0,-2-1-6,2-1-33,-3 1-1,2 2-49,-1 0-57,3 5 17,-2 1-61,1 2-12,-1 1 12,-1 2-34,2 1-34,-1 2-5,2 0-6,-1 1 6,3 0 33,0 1 29,4 0-6,-1 0 27,5 0-21,-2 0-24,2-1-10,1 1-39,2 0-12,3-1-61,1 0-56,2-2-129,1 0-163,0 0-291,0 1-576,-2 1 26,-1 2 1536,-5 0 0,-7 1 0,-5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0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11782,'16'57'-34,"0"0"1,9 36-185,-24-85-191,-1-1-246,1-2-359,-1-1-179,0-1 157,0 0 744,0-2 1,0-1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0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8769,'20'19'-655,"-3"-3"274,-17-16 20,0 0 1,0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1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9615,'1'11'2689,"0"-2"-2493,-1-9 196,0 0-381,43 70 11,-32-47 23,33 53-6,-44-65 12,0-3 5,0-2-11,0-2 27,0-1 57,0 0 1154,0-3-1278,0-6 6,-1 1-11,1-7-22,0 3-34,0 1-34,0-2-33,3 0 0,2 0 11,1-1 11,3 1 17,-1 0-5,1 2-1,1 0-11,0 1-22,-1 1-34,2 1-16,0 1-12,-1 2-6,0 1 29,-3 1 22,1 0 17,-2 0 33,0 3 11,0 1 23,-1 2 34,1 1 5,-3 0 11,3 1 18,-3 1 4,0-1 1,1 1 11,-1-1 11,2-1-4,-1-2 26,-1 1 6,1-3 23,-1-1 44,1 0 79,-3-2 1120,0 1-1087,0-3-100,2-1-40,1-2-22,0-3 12,0 0-12,0 0 11,0-1-28,-1 1-28,1 1-39,-2 1 0,-1 0-39,1 1-23,0 2-27,0-1-62,1 2-45,-1 1 5,0 0 12,0 1 45,0 0 72,2 0 12,2 0 33,1 1 17,2 1-11,0 1 22,3 1-11,0-1-11,3 1-29,-1 2-32,1-2-68,-1 2-180,0 0-184,-2 0-347,0 1-975,-3-1-1031,2 0 2857,-3-1 0,-2-3 0,-4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2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90 14381,'8'-46'168,"-4"9"-252,-6 33-61,-3 2-23,0 1-6,0 1 1,-3 0 33,-3 1 22,-1 4 17,-3 3 12,-1 5 21,-1 2 12,0 2-5,0 4 27,2 1-22,0 2-5,1 2 16,1 0-17,1 2 29,1-3 16,3 2 11,2-2 17,1 0 6,1-1-6,1-2-5,2 0-6,0-2 0,1 1 6,0-3 10,0 0-4,1-2-1,0-1 11,1-3-16,0 0-1,-1-1-16,0-1-78,0-2-124,-1-1-162,1 0-220,-1 1-278,0 1-505,0 0 17,0 0-459,0 1 1820,-1-4 0,1-1 0,-1-3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2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6277,'6'0'577,"-1"0"-381,-5 0 2604,0 0-2520,69-15-22,-42 9-34,55-12-56,-58 13-56,0-1-73,1 0-33,1 0-34,-3 1-34,1 2-22,-3 0-17,-3 1-44,0 1-62,-5 1-85,1 0-161,-2 0-220,0 0-184,1 0 23,-1 0 168,1 0 251,0 0 264,1-2 73,0 0 78,2-3 0,-7 2 0,-1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2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21 131 12096,'13'-74'-431,"-5"18"470,-9 63 17,-1 5 0,0 5-11,-1 2-6,-1 4 11,1 0-16,-1 2 16,0 0 6,1 1-22,0-1 5,-1-1 0,2-1-16,0-1 5,0-3 0,1-1-16,0-3 21,1-4 6,0-1 17,0-2 17,1-2-28,1 0-6,1-2-16,1 0-29,-1 0-78,3-1-112,-2 0-152,3-1-251,-2 2-364,0-1-505,-1 0 12,0-2 1456,0 1 0,-2-2 0,0 1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2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7419,'11'6'123,"-3"-2"96,-8-4 2694,0 0-2645,18 16 1,-11-7 0,12 13 17,-15-10-18,-1-1-27,0 2-22,0-2-51,0 1-22,0-2-17,1-1-1,0-1-16,1-1 40,0 0 38,0-2 17,0 1 56,1-3-16,1-1 16,-1 0-11,2-2 6,-1 1-40,1-1-16,-1 0 5,0-2-61,0-1 0,-1-2-40,-2-1-39,2-1-28,-1-1 6,0-2-22,-1 1-12,0-1-11,-2-1-39,0 0-40,0-1-33,-1 1-73,0-1-95,0 0-107,-1-1-133,1 1-208,-1 1-213,0 2-443,0 2-542,0 2 250,0 1 1676,0 3 0,0 0 0,0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7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8618,'14'11'1204,"-1"-2"-739,-13-5-34,0 0-106,1 0-112,-1 1-62,1 0 0,1 0 1,-1 0 27,2 1 247,3 11-387,-2-8-44,6 16-35,-6-16-1114,7 13-475,-6-13 1629,3 7 0,-6-11 0,0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3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1 11771,'-28'30'95,"3"-2"-83,13-14 10,1-1-33,0 2 5,1-2 1,0 2 5,1-2 0,2 1 0,1-1 5,1-1-10,3-1 10,0 0 18,2-2 16,0-1 39,0-1 45,2-3 63,3 1 49,1-2 28,4-1 0,-1-1-22,4-1-17,-2 0-33,3 0-12,0-2 0,0-1-11,0-3 17,-1 0 5,-1-2-27,-1 1-35,-1-2 12,2-1-33,-3 0-23,1-1 0,-3-2-67,1 0-34,-3 0-28,0-2-84,-3 1-89,-1-1-113,-1 1-139,0 0-163,0 2-263,0 2-364,-1 2-605,-2 4 1865,-3 1 0,3 2 0,-1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3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10819,'14'17'-297,"-3"-5"482,-11-12 3333,0 0-3429,40 25-10,-27-15-1,32 20 12,-39-21-18,1-1-16,-1 2-22,-1-2-12,0-1-10,-2-1 10,0-2 12,-2-1 33,0-1 2291,-1-1-2324,-5-3-23,2-2 0,-4-4-22,2 0 11,-1-1-34,1-2-55,0 2-57,1-2-100,2 0-90,0-1-79,2 1-67,0-1-112,1 0-117,3-1-56,4 1-90,5 0-62,2 2-128,3 1-303,1 3 39,0 1 175,0 2 1136,-1 1 0,-8 2 0,-3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4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1 173 14225,'51'-14'226,"-1"-1"1,33-9-59,-75 17-22,-1 0-45,-2 1-29,-1-2-55,-2 1-28,-1-2-23,-1 0-50,0-1-33,-1 0-1,-1 0-39,-2 2-39,-2-1-39,-2 1-34,0 3-11,-1 1 34,0 3 28,-3 0 50,1 1 22,-1 3 17,-2 2 23,2 5 16,0 3-16,-1 1-12,3 2-17,0 1 6,-1 2 29,4 1 38,0 1 34,2 0 11,1-1 6,1-1 11,1-2 22,2-1 18,0-1 44,3-3 22,2-2 28,5-1 7,3-3-1,2 0 6,1-3-12,3-1 17,2-1-16,1-1-1,2-1-5,2-2 16,0-2 1,1-3-23,0-3 12,0 1-29,-2-3 0,1 0-5,-2-1 28,-2-1-51,-4-1-10,0 1 4,-3-1-21,-1 2 22,-2 0-12,-3 2-50,1 2-22,-4 2-17,-1 3-22,-2 1-45,1 2-68,-3 1-128,2 0-583,-3 1 779,1 2 95,-1 1 0,0 3 28,0 1 0,0 2 17,0-1 28,0 3 28,0-1 11,0 0 33,-1 0 23,1 0-11,-1 0-6,0-2-44,1 1-29,-2-2-11,1-1-11,0 0 11,-1-2 1,2 1 10,-1-3-5,0 1-12,0 0 7,0-2-18,0 1-5,0-2-28,-1 2-34,1-2 0,-2 2 11,1-1-44,-1 1-28,1 2-85,-3-2-117,1 1-123,-1 0-123,-1 0-152,1 1-224,-2-2-386,0 1-359,1-1-128,0 0 1775,0-1 0,2 0 0,2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5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47 11250,'-83'53'314,"15"-9"-230,61-34-6,1 1-10,0-2 4,3 0 24,0-1 16,2 0 44,1-2 41,0 0 10,1 0-22,3-1-11,1 1-1,4 0 6,0-1 12,5-1-29,-2 0-39,6-3-22,0 1-11,3-2 5,3 0 0,-1 0 23,5-2-12,-2-2-22,2-2 0,-4-2 0,1 0-11,-2 0 11,-2-1 22,-1-1 6,-4 1 17,0-2-6,-2 0-44,0-1-1,-3 0-55,-1 0-29,-3 0-39,0 0-89,-2-1-85,-2 0-906,-1-11 408,-5 7 359,-1-4-29,-3 11 17,-1 6 56,-2 3 85,-1 0 66,-4 5 35,1 3 21,-1 4 12,-1 2 17,2 1-1,1 1 6,0 3 12,2-2 16,0 4-11,2-2 6,3 0-6,0 0 22,4-3 12,0-1 10,2-2 18,0 0 5,0-3 23,2 1 39,1-1 22,3-3 22,2 0 18,2-1-18,1-2 1,3 0 22,2-2-28,2 0-17,1-1-5,1 0-51,0-2 0,1 0 34,-1-3 0,2-1 5,-1 0 17,-1-1 1,0 1-7,-3-1 29,1 0-17,-1 0-28,-3-1 0,1 1-17,-2 0-6,0 0 1,-2 1-1,-1 0-16,-3 2-6,1 1-23,-3 1-38,0 0-35,-1 1-21,0 1-1,-1 0 12,-2 0 22,1 0-17,1 0 6,-1 0-7,2 0-10,-2 1 28,-1 2 12,0 0 4,0 1 29,-1 1 11,0-2 6,1 0 11,0-1 11,-1-1 117,0 1 987,1-1-925,1 0-16,-1-1-23,3 0-45,-3 0-45,3 0-39,-2 0-27,2-1-24,0-1 1,-1-1-6,1 1 6,-1-1-6,0 1-27,0 0 21,1 1-10,-2-1-7,3 1 18,-2-1-17,2 2-23,-1-1-11,0 1-11,0 0-28,0 0 12,1 0 16,-1 0 0,2 0 33,-1 1 23,1 1-22,3 2-146,-1 0-347,2 0-516,0 0-806,2 2 1865,-3-1 0,-3-1 0,-3-1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6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11754,'-23'50'112,"4"-7"-72,12-31 10,0 1 0,1-1 18,0 1-18,0-2-28,3 0 6,0-1-11,3-2 17,0 2 45,0-4 16,0 2 28,4-1 34,1 0 0,6-2-12,0 0-16,3-2-45,3 0-5,2-2-18,4 0 12,2-1-11,3 0-18,4 0 57,1-1-22,4 0 5,2-3 33,0-1-38,1-1 5,1-1-12,-2 1 1,1-2 17,-4 2 11,-3-2-1,-1 1 7,-2-1 5,-4-1 5,-2 0 35,-6-1-18,-4 2-61,-4-2-62,-4 0-56,-2-2-84,-2 1-39,-2 0 0,-5 1-16,-1 0 21,-7 3 29,-2 0-1,-4 4 1,0-1 16,-2 2 6,0 1 0,0 1 6,0 3-34,2 2-45,1 2 28,0 3-22,2 0 11,1 3 67,2 0 12,1 3 33,2-1 5,0 2 1,4 0-1,1-1 23,2 0 17,1-1 11,1 0 50,1-1 46,-1 1 72,1-3 112,1 2 78,4-3 68,4 1 61,5-3-11,4 0-112,7-3-56,5 0-134,3-3-96,4-1 18,0-1-57,2-1-39,2 0-39,-1-1-40,0-2-156,-3 0-191,-3 0-156,-5 1-275,-4-1-190,-5 1-376,-4-1-425,-4 0-1390,-3-1 3238,-2 1 0,-4 2 0,0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27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13620,'23'-18'168,"-5"3"-112,-17 15 17,0 0-68,2 0 1,0 0-17,-1 0 5,0 0 0,-1 0-10,1 0-1,0 0 6,-1 0-34,1 0 22,-1 0 29,0 1-6,0 0 0,-1 1-11,0 1-12,0 0 12,1 2 6,-1-1-7,1 1 7,-1 1-6,0 1-12,0 0 23,0 1 0,0 0 11,0 0-11,0 0 0,0 0-11,0-1-34,0 1-111,0-3-248,-1 2-296,1-2-549,-2 2-554,2-1 1803,-1-1 0,1-1 0,0-2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0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1193 312 9324,'-62'-7'481,"-1"0"1,5-1 0,12 4-51,26 4-56,0 0-72,-1 0-46,0-1-21,-1 0-29,0-3 12,-1 0 16,0 1-34,2-2-10,-3 1-46,1 0-27,-2-1-12,-1 0 29,-1 0-23,-2-1-17,0 2-11,-1-2-28,0 0 0,1 0-11,-2-1-17,1 1-11,-2-2-1,0 0 7,-2 0 5,2-2 17,-2 3 11,2-2 5,1 1 6,2-1-11,2 1-16,3-1 4,0 0 29,3 0 11,1 1 39,4-1 23,1 0 11,6 2 0,-1-1 0,5 3-28,0 0-17,2 0-28,2 1-67,0 0-73,1-1-73,0 1-67,0-1-74,2 0-15,0 0-40,3 1 6,-1 0 0,0 1 5,1 2-5,0 0 16,0 1-5,0 0 0,-1 2-11,-1 1-62,0 4-106,0-1-152,-1 3-201,-2-1-297,0 1 17,0 1 196,0-1 924,0-1 0,0-3 0,0-1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1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13989,'1'51'146,"-1"-10"-101,-2-33-23,1-1-11,1 0 6,0 1-6,0 0 12,0 1-6,0-1-1,0 1-10,0 0 0,0 0 5,0 1 0,0-2 11,0 1-16,0-1-6,0-1 0,1-1-6,0 0-5,1-1 0,0-1 11,1 0 0,-1-1 11,1 1 6,-1-1-34,0-2 17,-1 1-11,1-2 22,-2 2-1282,2-2-2095,-2 2 1887,1-1 1479,-1 1 0,0-1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1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15704,'56'10'308,"-9"-2"-224,-30-8-34,-1 0-11,3 0 12,2 0-23,1 0-12,1 1-10,0-1-45,1 2-73,1-2-90,-2 2-252,-2-1-408,-2 2-482,-2 0-914,-3 0-246,-2 1 2504,-4 1 0,-3-3 0,-3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5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 13396,'6'48'509,"-1"-8"-352,-7-32-28,0-2 0,-1 3-6,1-2-33,-1 3-1,1 0-22,0 2-11,1 1-5,0 1-1,0 2 12,0 1 5,0 2 17,-1 1-17,1 1 0,-1 2-5,2 1-40,-1 4 29,1 0-23,0 2 5,0 1-10,0 1 27,0 0 6,0 1-10,0-2 26,0 0-27,1-2-6,1-1 23,1-2-17,0-2 5,0-1 1,2-3 5,-3 1-6,3-3 12,-3 0-1,2-1-16,-1-1-28,1-1 5,-1-1-16,-1-1 11,0-1 5,0-1-5,0 0 0,0 0-17,-1 0-12,1-3 24,-2 1-12,1-2-12,-1-1 29,0 0-22,0 0-7,0-1 7,0 1-18,0-2-33,0-1-50,0 0-6,0 0-28,0-1-50,0 0-136,0 0-251,0 0-279,0 0-354,0 1-459,0 1-129,0 0 1798,0 1 0,0-3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8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13127,'8'11'95,"-2"-2"-84,-3-3-16,-1 1-12,1 0-11,-1 0-28,1-1-146,2 2 12,-1-3-73,1 1-690,2-2 203,-3-1-4039,7-1 4789,-6-2 0,1 0 0,-4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5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14712,'40'49'453,"-6"-7"-273,-28-31 16,1 1-33,1 1-35,1 0-4,2-1-29,-1 0-11,1 0-39,1 1 11,-3-1-23,2 1 6,-3-1 23,2 0-40,-2-1 12,-1-2 0,-1 0 5,-1-2 39,-1 0-11,-1-4 57,-1 1 16,-1-2 84,-1-2 1697,1 1-1736,2-2-90,0-1-39,2-3-17,0 0-39,1-4 17,0 1-6,2-1 17,-1 0 0,4 0-39,-1-1 39,1-1-28,2 1 39,-1 1-39,0 0 0,0 0-11,-1 0-22,0 0 38,-2-2-5,2 2 23,-3-1-46,3 1 23,-3-1 23,0 2-23,-2 0 67,1-1-78,-2 1-17,0-2-23,0 2-44,-2-1 0,1 0-84,0 2-326,-2 0-682,1 3-897,-3 1-1394,1 2 1741,-1 0 1,0 1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39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1315 8 8388,'-48'-4'796,"8"1"-550,34 5 1,-2-1-1,1 0-16,0 1-1,-2-1 23,-1 3 12,0-1-1,-1 0-6,1 1-49,-1-1-46,2 0 0,-3-1-10,4 0 4,-3 0 30,1 1-1,-1 0-23,0 1 23,-1-1-17,0 1-17,-1 1 23,0-1-62,1 0-12,-2 1-16,2-1-16,-2 1 4,2 1 24,-3 1 10,1 0 6,-1 1 28,2-1-11,-1 1-28,2-2 11,-2 0 0,2 1-23,-1 0 1,0 0 11,0 2-34,-2-3 28,1 4 0,-2-2-5,-1 3 39,0 0-17,0 1-11,1-1-6,1 0-16,-1 0-18,1 1 23,-2 0 39,-1 2 6,1 0 17,-2 1 33,0 0-50,-1 0 11,1 0-28,-1 0-28,1-1-11,-1 2 5,0 0 17,-3 1 17,1 1 51,-1 1-7,0 0-10,2 0 5,1-1-33,2-2-34,2-1-6,1-2-33,3-1-17,1-1 11,2 0-11,0 0 0,2 0 23,0 2 5,-1-2-17,2 2 22,0-1-16,1 0-16,0 0 21,1-2 6,-2 2-39,2 1 50,-3 1 12,1 2-23,0 1 11,-1 1-11,-1-1-17,1 1 17,-1-1 17,1 0-6,-4-2 0,4 2 12,-3-2-29,1 2 29,-1-1-1,2-1 0,0 0-10,2-3 4,0 2-16,1-2 6,1 1 16,0 1-27,1 0-12,0 0 23,2 2-46,0-2 12,-1 2 6,2 0-34,-2 0 6,2 2 5,-1 0 0,1 0 17,0 2 17,0 0-17,0 0 5,0 1-5,0-1-5,0-2-7,0-1 7,0-2-1,0 0-11,0-1 17,1 0 0,-1 0 17,1-1 6,-1 2 10,0 0 18,0 0-7,1 0 12,-1 0-33,2-1-40,-2 0 6,1-2-28,0 0 44,2-1 18,0-1-23,1 1 33,0 1-27,2 0 27,-1 1 1,2 1 16,0-2 6,0 2-33,1-2 22,0 0-12,0-1-10,1 1 17,-1-1-40,1 2 5,-2-2-10,1 0 27,0 0-11,0 0 28,0 1 17,-1 0-22,1 1 0,1 0-6,1 0-6,1 1-16,1-1 10,-2 1-44,3 1 12,1-2 4,-1 2-4,1-1 32,-2-2-32,1 2 38,-1-2-5,0 0 5,-1-1 51,1-1-28,-1 0 0,2-3-6,-1 2-6,2-3 18,1 2-6,-1-2 22,2 2-28,-3-1 17,3 0-6,-3-2-16,2 3 16,-2-4-55,1 3 5,0-3-17,-1 0-11,2 2 34,-1-1-34,0 3 22,1-2-44,-1 3 33,2-2 0,-2 2 0,1 0 34,-1 0-34,0 0 17,2 1-17,-4-2 45,4 0-44,-3 0-1,2-1 11,-1 1-44,1-1 33,1-1 34,-1 0-6,3-2 39,-2 0-33,2 0-6,-1-1-5,1 0-12,0 1 12,0-2-12,0 0-33,-2-1 11,1 0 23,-2 0-23,2-1 39,0 1-28,-1-1 11,1 0 1,0 0-12,0 0 67,0 0-78,-1 0 12,1 0-1,-1 0-34,1 0 23,-1 0-11,1 0 22,0 0-11,1 1 12,-1-1 27,3 0-17,-2-2 57,3-1-57,-1-1 0,2 0-22,1 1-44,0-2 55,0 0-22,1-1 33,-1-1-22,1 1 22,-2-2 12,1 2 0,-2-1 38,1 1-72,-1-1 23,-2 1-1,1 0-11,-4-1 1,3 1-1,-3-1-11,2 0-11,-1 0 44,1-1-33,-1 1 45,1-1-17,-3 1-6,1-1 24,-2 1-24,1-3 45,-1 2-33,-1-2-23,1 0 0,-1-2-33,2 1 33,-3-2 12,3 2 5,-2-3 39,1 0-56,1 0 34,-2 2-23,2-2 45,0 1-50,1-2-6,0 0-11,1-1-50,-2 1 61,2-2 0,-2 2 17,1-2-16,-1 1 21,-1-1 12,-1 2-11,-1-1 55,0 0-66,-1 1-7,0-3 18,-1 1-45,1-1 67,-3 2-34,0-2 1,-1 2-1,-2 0 34,0-1 34,0 1 5,0-3 28,1 2-89,-1-3-12,2 0-11,-1-1-22,-1 0 45,1 0-34,-1 0 11,0 0-34,0 0 35,0 0 16,-1 1-6,0-1 23,-1 2-45,-1 0 0,1 0 0,-1 2 45,-1-1-34,0 0 0,-1 1-22,0 0-45,0 0 78,0 1-22,0-1 45,-1 0 11,-2 0-56,0 0 34,-1 1-23,1 0 62,-1 1-51,-1 0-33,-1 0 11,0 2-84,-1-2 106,1 2-11,0-2 1,1 1-1,-2-1-11,2-2 17,-2 2-6,0-3 45,1 2-45,-4-4 0,4 3-33,-2 0-23,1 1 45,-1 1-11,0-1 22,0 1 23,2-1-34,-3 1 11,3-1 0,-3 1 23,2 1-46,-2 0 35,0 1-46,1 0 1,-1 0 11,1 1-12,-2-1 23,2 1-84,-1 0 96,1 1-1,-2 1-6,2 1 85,0-2-101,-1 3 33,1-3-44,-1 2 22,2-1 0,-2 0-23,2 0 23,-1 0-44,0 2-3348,1-1 3403,-3 2 22,4-2 1,-1 2-45,-1-1 11,1 1-23,-2 1 35,2 0 3380,-2 0-3404,1 0-10,-2-1-40,1 2 51,-2-3 11,2 4 0,-2-4 39,1 4-27,-2-1 10,1-1-22,-1 2 67,-2-2-78,1 1 11,-1-1-11,1 0-56,1 0 78,2-1-11,-1 1 11,2-1 0,-3 1-11,4-2 11,-3 2 1,2-3 32,-3 2-32,2-2-1,-1 0-34,0 2-33,2-2 56,-2 3-11,2-1 11,-2 0 0,2 2 11,-2-1 1,3 1 21,-2 0 23,2-1-56,-3 0 0,3 1-22,-3-1-1,2 0 46,-3 0-46,2-1 12,-2 0-34,0 0 34,-1 0 11,0 0 11,-1 1 12,-1-2-46,-1 1 23,-1 1-33,1 1 33,0 0-11,1 2-29,0 0 7,0 1-46,-1 0 68,-2-1-11,1 2 22,-1 0 33,2 1-66,3 0 33,0 0-11,4 0 11,-2 0-34,4 0-33,0 0-17,0 0-62,2 0 40,-1 0-62,2 0 5,0 0-49,1 0 4,1 0-21,0 0-108,0 0-111,0 0-291,0 0-202,0 0-202,-1 0-257,1 2-337,-2 2-732,1 2-1643,-1 2-1236,0-1 5348,0 1 0,2-5 0,1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1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1 149 15210,'45'-10'516,"-8"2"-331,-35 6-56,2 2-23,-1-2-16,1 2-57,0-2 6,0 1 1,1 0-18,1 0-5,0-1 11,1 1-11,0-1-1,1 0 29,1 0-22,1-1-1,0 0 17,2-1 0,1 2 1,1-2 4,0 0 7,1 0-68,-1 0 67,0-2-16,0 2 5,-1-1 34,0-1-23,-1 2-10,1-2-1,-1 2 17,-2 0-23,1 0 12,-2 1 11,1 0-33,-2 1 33,3-2 5,-4 1-10,2-1 61,-3 2-34,2-2-16,-1 1 5,-2 1-11,1 0-17,-1 2 6,0-2-12,0 2-49,0-2 27,0 2 11,0-2-22,0 2 11,1-1 6,1 0-28,1 1 28,-1-1 28,0 1-34,0 0-6,-1 0 12,-2 0-50,0 0 33,-1 0 0,0 0-6,-1 0 129,0 0-95,-2 1 17,1 0-45,-1 2 28,0-2-11,0 2-17,0-3 73,0 2-45,0-1-12,0 1 1,0 0-17,0-1 28,0 1-11,0 0-62,0 0 56,0 0-22,0 2-6,0-2 57,-1 2-35,0-1 6,-2 3-11,3-1 28,-1 3-39,-1-1 22,1 2-5,-1-1-34,-1 1 39,-1 0 0,1 0-22,-2 2-6,2 1 17,-1 1 6,1 1 5,0-1 28,1 2-33,1-2-12,-1 1 12,0 0-23,-2 1 17,2 0 0,-3 1 0,2-1 0,-2-1 11,1 0-5,-1 1-6,-1-2 17,0 2-6,-2 0-11,1 0 11,0 1-5,0 0-6,1-1 11,-1-1-11,0-2 0,2 0 11,0-2-11,1 0 0,-1-4-11,2 1 11,0-3 0,2 1 0,1-3 11,0 2 6,0-2-11,0 0-23,0-1-3260,0 1 0,0-1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1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0 13513,'-24'52'196,"3"-7"-145,6-29-1,3 2-11,-4-1 12,2 1 10,-2 0 7,1 2 16,0-1-17,0 0-17,1 0-16,-1-2-6,2 2-6,1-2-5,-1 0 11,2-1-11,-1 1-6,3-3-5,-1 1-12,3-3 6,-1 1 0,2-1-17,1 1-61,-1 1-85,2-2-117,-2-1-72,3-3-91,-1-1-122,1 0-186,-1-1-330,1 1-482,0-2 168,2 0 1395,1-1 0,0-2 0,0-1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3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1 118 16269,'33'-39'308,"-5"6"-241,-15 31-11,0-1 28,1 0-11,1-1-6,0 2 6,1-2 0,2 1-28,0-1-12,0 0 1,-1 2-56,-2-1 22,0 1 0,-4 1-12,-2 1 12,-1 0-5,-3 0-12,-1 0 0,-1 0 56,0 0-44,0 0 5,0 0 5,0 0-49,0 0 44,-1 0 11,2 0 0,0 0-11,1 0 6,1 0 5,0 0-11,1 0 61,1 0-49,1 0-7,2 0 23,-1-1-39,1 0 11,0-1 11,0 1-22,-1-1-11,-2 2 10,0-1 12,-2 1-11,-2 0 56,0 0-34,-3 0 516,0 0-561,-5 3 17,3-1 34,-3 4-23,4-2-10,-2 1 16,1 1-17,-1 0 6,0 1 27,-1 0 1,0 1-17,0 0 17,-1 1-34,1 1 12,0-2 10,-1 3-5,0-1-17,-1 1 17,-1-1-5,1 1-6,-1 0 44,1 1-38,-1 0-7,0 1 12,-1 1 17,1 1-22,0 0 10,0 1-5,1-2-33,-1 0 33,1-1 0,-1 0-12,1 0 40,-3 0-28,1 0 0,-2 0 0,1 0 12,1 0-12,0-2 16,1 0 1,-1-2-34,3 1 17,-1-2 6,1 0-6,-1 0 11,1-2-5,0 0-12,1-2 6,2-1 23,-1-1-29,2 0-5,-1-1-3010,1 1 0,0-1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4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0 308 15692,'38'-26'510,"-8"5"-409,-25 17 5,0 0-55,1-2 5,1 2-12,1-3-27,1 1 22,2-3-11,1 1-11,3-3 22,0 0-5,3-1-17,1-1 0,2 0-17,1-2-17,2 0 11,1 0-5,2 1-6,-2-1 17,2 2-5,-1-1-12,1 2-11,-2 0 28,-3 3-28,-1 2-17,-5 2-28,-2 1-61,-4 2-34,-2 1-45,-3 1-61,-1 0-46,-3 0-78,1 0-111,-2 3-163,1 0-196,-1 3-236,0 1-341,-1 0-180,-1 1 265,0-1 1360,-3-1 0,4-3 0,-2-1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5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23 16432,'51'-8'229,"-9"0"-145,-32 7-22,-1-1-6,4 1-28,-1 0 28,1 0-6,0 1 6,-1 0 23,1 0-46,-1 0 1,0 0-29,1 0 12,-2 0-6,2 0-5,-2 0 5,1 0-22,0 0 39,-1 1-11,0-1 5,-2 2 12,3-1-34,-5 0 5,3 1 7,-4-1-12,1 2 16,-1-1-16,-2-1-11,0 1 11,-2-2 17,0 1 11,0 0 17,1-1-12,-2 1 1,2-1 11,-2 0 5,1 0 12,0 0 5,-1 0 79,1 1-102,-1-1 96,0 2-168,1-1 118,-2 0-96,1 1 79,-1-1-56,-3 0 0,2-1 28,-1 1-17,2 0 302,0 0-341,-1 1 0,0-2 11,0 2 0,-1-1 0,0 2 22,0 0-22,-1-1 0,1 1 6,0 0-12,-1 2-5,-2 0 11,0 2-11,-1 0 22,-2 1 6,1 0-6,-2 2-11,0 2 17,-3 0-1,1 2 7,-3-1-18,1 1 7,-1-1-24,1 2 12,-1-1-5,-1 1 5,1 1 5,-1 0 12,0 2-17,0-2 23,-1 0-23,1-1 0,1-1 5,-1 0-5,2 0-5,-1-1-7,2 1 1,-1-1-6,3-1 17,0-1 17,-1-2-22,3 0 10,1-1-5,0-2-17,2-1 17,1 0-5,1-2-34,1 1 5,0-1-5,1 0-34,0-1 11,1 0-27,0 0-68,0 0-22,0 0-40,0 1-145,0 0-179,0-1-207,-1 2-281,-1 0-240,-1 0-388,1 0-586,-2 1-1519,0-1 3764,1 0 0,0-3 0,2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6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0 213 17176,'29'-28'297,"-1"4"-174,-14 20-11,4-1-44,2-1 38,3 2-11,2-2-16,2 0 66,3-1-66,2 0-7,4 0-4,0-1-7,3 1 12,-1-2 0,1 1 0,-1-1-85,-1 0 52,-1 0-24,-1 1-27,-3 0 50,-3 2-55,-4 0-7,-2 2 1,-4 0-1,-3-1-38,-3 2-29,-4 0-27,-2 2-85,-5 0-16,1 1-4739,-3 0 2403,-3 1-2106,0 1 4660,-3 1 0,4 0 0,0-2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8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15866,'23'-11'465,"-4"2"-364,-18 9 251,0 0-279,0 2-17,-1 2 17,0 1 0,0 4-17,1-1 33,0 4-21,-1 0 4,0 3 18,0-1-40,0 1 29,0 0-12,0 1 11,0 1 1,0-3-29,0 1-5,0-3-17,0 1 56,0-2-6,1 1 29,-1 0-40,0-1-5,0 0-6,0 1 0,0-1 22,0 1-33,0 1 0,0-1-17,0 2-17,0-1 17,0 2-23,0 0 18,0-1-23,-1 0 5,1-2 23,0-2 12,0 0 21,-1-1-15,0-2 15,1 1-27,0-1 16,0-1-5,0 0 6,0-3 16,0 1-28,0-3 45,0 1 286,1-2-202,1 1 28,0-1 201,-1 0-67,0 0-195,2 0-74,-1 0 40,4 0-50,-2-2-1,3 0-5,-1-2-28,0 0 16,1 1-22,0-2 17,-1 1-28,1 0 0,0 0-16,-1 0-18,4 1 45,-4 0-22,3-1 22,-3 1-11,3-1 11,-2 2 1,0-2-7,2 0 57,-2 1-51,1-2 0,-2 1-22,1-1-11,2 0 22,-1 0-6,1-1 12,-1 0-23,1-1 17,-1-1 17,-1 3-17,0 0 22,-1 0-22,1 1 0,0 0 0,-1-1-11,1 1 22,-1 0-33,2-1 22,1 1-6,0-1 6,3-1 0,1 0 6,1-2 38,3 2-66,-1-3 22,1 3-28,0-2-45,-2 3-28,0-1-83,-2 2-91,-2 1-117,-2 0-128,-3 0-203,-1 2-230,-3 0-1752,-1 1 0,-1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4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291 1 14264,'-32'29'521,"6"-5"-230,21-15 34,0 1-6,-2 0-128,1 1-40,0 2-17,0-1 18,0 2 10,-1 0 6,-1 1-39,0 1-28,-1 0-12,1 0-50,-3-1-5,3 1 11,-1-1-17,1 2 5,-3 0 7,3 0-18,-3 0-11,1 0-5,0 0-12,0 0-5,3-3 45,-2 2-23,2-4-11,1 2 11,0-4-33,0 0 16,2-3 12,0-1-12,1-1-28,1-2 23,1 0-11,0-1-2293,1 0 0,0-2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8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 12169,'-7'24'370,"1"-3"-275,3-15-16,1 1 10,-1 0-38,0 0-18,0 1-16,0 0-11,0 0-6,0 0-56,-4 9-196,0 0 0,0 1-2756,1 1 1366,4-13 1642,1 3 0,1-7 0,0-1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0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23 148 17608,'-13'27'291,"3"-3"-207,13-14-11,1 1-1,-2 0-38,3-1 39,-2 0-6,1-1-5,1 1 10,-1-2 29,1 0 0,-2 1 17,2-3 0,0 2-23,0-3-16,0 1-35,0 0-4,-1-1 4,0 1 7,-1-2 5,1-1-17,-2 1 28,2-1-28,-2-1-11,1 1 28,-2-2-56,0 1 28,0-1 0,-1 2-16,1-2 4,0 1 7,-1-2 61,1 2-45,-1-1 23,0 0 901,1 1-717,0-2-156,1-1-29,0 0-10,1-3 10,-1 1-10,0-3 5,1 2 0,-1-2 5,2 0-27,0 0 11,0-2 5,1 1-28,0 0 18,0 1-18,1-1-22,-2 2 11,2-1 17,-2 3-28,1 1 11,-2 0 1,1 1-35,0-2 34,0 1-11,-1 0 0,0 0-11,-1 0 22,0 1 1,1-1 10,-2 1 6,1-1-6,0 0 12,0 2 5,-1-2-16,-1 2 61,1-2-62,0 1 6,-1 0-6,1-1 13,-1 1 4,2-2 6,-1 1 16,2 0-21,-1 0 21,2 0 12,-2-1-28,2-1 5,0-1-5,0 0-23,0-2 23,0 1-6,2-1-16,-1 0-1,2-1-11,0-2-11,0 1 12,3-3 4,-1 1 7,1-2-1,0 1-22,0 0-11,1-1-11,0 1-6,1 0-28,0-1 11,-2 2-50,2 1-73,-3 0-62,1 3-118,-1-1-190,0 3-234,-1 0-382,-3 2-532,0 2-751,-3 0-6440,0 1 8877,-2 3 0,0-2 0,0 2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0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 17927,'-10'50'308,"1"-9"-163,7-32 46,0 0 22,-1 3-28,0 0 6,-1 1-68,1 0-56,-1 0 0,-1 1-39,1 0 11,-1 2-11,0 0-11,0 2 22,-1 0-39,1 1 12,-1-1 27,1 0-6,-1-1 1,1-1 22,0 0-34,1-1-5,1-2 34,-1 0-29,2-1 17,-1-1 0,1 0 40,0-3 22,1 1 5,-1-3 40,2 0-34,-1-2 16,1 0-16,0-1-39,0-1 5,0 0-16,0-1 308,0 1-398,0-1-6,0 1-151,0-1 62,1 1-79,0-1-89,1 1-145,0-1-242,1 1-325,-1 0-403,3 0-470,-3 0-717,3 0-17,-3-2 2610,1 2 0,-2-2 0,-1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5.567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74 98 11150,'-29'26'89,"5"-4"-10,22-16 16,-1 2 11,0 1-22,-2-1-33,3-1-23,-2-1-12,3-2 1,0 0 11,1-1 645,0-1-567,4-1-16,0 0-45,3-3 16,0 0-5,0-1 6,0-2 5,1 2 0,-2-1 12,2-1-1,-2 0 23,2 0 0,-2 0 5,0 0-5,-1 1-12,-1-2 12,1 2 6,-1 0 16,0-2-6,-1 2-33,-2-1 0,1-1-22,-2 2 0,1-3 5,-1 2 6,0-1-12,0-1-5,-1 1 6,-1-2-17,-1 1-6,-1 0-22,-2 1 27,2-1 1,-2 2 11,3-1-5,-1 3-63,2 1-49,-2 1-113,2 1 124,-1 0 27,1 3 12,-1 0 0,0 5 0,0-1 0,0 3 16,0 0 1,1 1-17,0-1-12,0 1-10,0 0 5,2-1 11,-1-1 0,1 0 17,0-1-28,0-2 45,0-1 0,2 0-1,0-2 52,2 0-12,-2-2 16,1 0 7,2-1 22,-1 0-45,1 0 11,-1 0-6,1 1-33,-2-1 34,1-2-6,-1 0-11,0-3 11,1 1-34,-1-1 1,1 0-18,-1 0-5,1-1 6,-1 0-1,1 0 18,1 0-6,-1-2 33,-1 1-11,2-1 0,-4 0 7,3 0-1,-4-2-1,1 1-10,-1 0 22,0-1-34,0 1 1,0 0-18,-2 0 12,0 1-17,-2 2-39,-1 1-11,1 2-46,-2 1 7,1 2 21,-2 0 6,0 0 46,1 2-24,-2 2 24,2 3-18,-1 2 0,2 1 6,0 0-5,2 2-6,-1-1 5,3-1 12,1-1 10,0 0 12,0-2 28,0 0-5,0-3-1,1 1-5,2-1 17,1-2-12,0 1 12,0-1 5,0-1-17,-1-1 34,2 0-11,-1 0-6,0 0 7,0 0-24,1 0 12,-2 0-12,2 0 17,-2 0 0,0-1-5,0-1 0,-1 1-1,1-1 85,-1 2-51,0-3 6,-1 1-34,1-2 23,-2 0-18,1 0 1,0-1-11,-1-1-6,1 1 5,-1-2-10,0 0 22,0 0-17,0-1 11,0 0-22,0 0 5,-1 1 0,-1 0-5,-1 2 0,-1 0-34,-1 0-22,0 2-6,-1 1 0,-1 1 23,2 1 11,-2 1 22,1 2-11,0 2 6,-2 2 10,2 1 24,0 0 4,2 1-4,2 0-7,-1-2 1,2 1-12,-1-2 17,2 1 6,0-2 0,0 0-11,2 0 33,0-2-22,2 0 22,-1-2 34,0 0-12,-1-1 1,3 0-17,-2 0-29,2 0-55,1 0-34,-2 0-27,2 0-52,-2 0-94,3 0-252,-2 0-354,2-1-677,-1 1-1434,-1-2-1971,-1 2 4906,-1-1 0,-1 1 0,-1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6.806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75 1 13239,'-24'47'711,"5"-8"-632,15-32-23,2-2-17,0 0 28,1 0-28,1-2 6,0 1 33,0-1-27,1 1 33,2-1 11,1-2-17,4 1-16,0-2-6,2 1-22,1-1-12,0 0 23,1 0-17,-1 0 0,1 0 5,-1 0 7,-1 0 16,0 0 33,-2-1 12,-2-1-17,-2 0 39,2-1 29,-4 0-12,1-1 17,-2 1-17,-1-2-17,0 1-11,0-2 28,0 1-6,0-1 34,0 1 0,0-1-28,-2 0-28,1 0-5,-4 0-23,2 0-17,-2 1-5,1 1-57,-1 1-22,0 0 1,-4 3-35,3-1-16,-2 1 17,0 3-40,0 1 34,-2 3 17,2 1-6,0 1 6,1-1 5,0 2-5,1 0-11,1 0 33,1 1-28,1-1 11,1 0 18,1-2 16,1 0 0,0-2 0,0 1 16,1-4 1,1 1 39,1-2 17,0 1-6,3-2 28,-1 0-22,3-1-17,-1 0 6,0-1-6,2-2-6,-1-1 12,1-2 5,-2 0-17,0 1 23,-3-1-6,1 0-16,-3 0 10,0-1-10,0 0-23,0-1 5,-1 0 18,1 0-6,-2 1-12,1-1 12,-1 1-34,0 0 28,1 0 6,-2 1-11,0-1-23,-3 2 6,1-1-17,-1 2-28,-2 1 39,1 1-67,-3 1 0,1 1 28,-2 0-34,0 3 46,1 0-12,-1 5 5,1-1-10,-2 2-12,2 0 17,-1 1-23,2 1 35,-2 1-1,3-1-17,1 1 6,1-3 6,0 2-6,2-3 0,0 1-6,1-3-27,1 1 44,0-3 17,1 1 28,2-3 22,1 1-16,3-2-6,0 0 0,1-1 11,2 0-22,-1 0 11,1-1-11,1-2-34,-1 0 6,-1-2-29,-3 0-49,0 1-40,-2 1-61,-1-1-34,-1 1-2101,-1 0 1,-1 1-1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8.481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0 72 14577,'48'14'762,"-8"-3"-526,-33-15-40,1 0-34,0 0 6,-1-1 17,-1 0-11,-1 0-6,-1 0 5,1 1-44,-2-1-6,-1 1-28,0 0-11,-2 0-28,1-1-16,-1 0 4,0 0-60,0-1-1,-1 2-17,0-2-33,-2 2 22,1 1-44,-1 0-18,1 1-10,-1 1 5,0 1-34,-1 0 34,1 0 11,-2 0 0,0 2 40,-1 2 16,-1 1 0,1 2 23,0 0-17,0 0 5,1 1 6,-1 0 6,1 0 5,1 1 6,-1 0 5,2-1-16,1 0-1,1 0 6,1-1 6,0 1 11,0-3 6,0 0 11,0 0-6,0-2 17,0 0 45,0-1 11,2 1 11,0-1 17,3 0 17,-2-1-12,2-1-10,-1 1 10,4-1-27,-1 0-12,2 0 29,-1-1-35,1-1-4,-1-1-1,-1-1-28,0 2 11,-1-2 1,0 1-6,0-1 5,-2 1-5,0-1 16,-2-1-21,0 2 38,0-1-16,-1 2-1,1-2 6,-2 1-16,2-1-34,-2 1-17,1-3 0,-3 2-34,1-2 12,-3 1-6,0-1-6,-2 0 17,1 0-28,-2-1 1,-1 1-40,2 0-28,-3 1-12,2 1-4,-3 1 4,2 2-27,0 0 22,0 0 12,0 2 10,0 3 46,1 3-1,1 1-5,0 2 11,1-1 28,1 1 6,1 1 10,1 0-4,1 0-12,0 1 0,1-1 0,0-1-6,0-1 12,0 1 22,2-1 5,-1 0 34,2 0 23,-1-2 5,0-1 23,1-3 27,0 0 18,1-2 10,-1 0-5,1 0-16,-1-1-29,2-1-11,1-1-23,3-3-10,-2 0 16,2-3 11,-3 2 1,2-2 5,-2 2-23,-1-1 7,-1 1-24,-2-1 1,0 1-22,-1-2 21,0 3-4,-1-3-40,0 3 16,0-1-32,0 0-7,0 2 1,-2-2-17,-1 3-12,-2-1-33,0 1 6,-1 0-6,-1 2-6,1 0 12,0 1-17,0 0 11,1 0 11,-1 0-6,1 0 7,0 0 10,2 1-44,0 0-51,2 2-73,1 1-380,-1 0-690,1 1-1809,0 2-1948,1 0 5057,0-1 0,1-3 0,-1-1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4:59.63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139 28 12841,'-28'23'157,"5"-5"-112,18-13-6,2 0 96,-1 0 83,1 1 40,-1 0 10,-1 0-94,1 0-84,0-1-40,2-2 34,1 0 90,1-1-46,0 2 1,1-2 22,1 0-16,2-1-12,1-1-5,1 0-1,2 0 6,1 0-32,3 0 4,-1 0-50,3-1-1,-2-1 1,0 0-17,-3-2 45,1 1 11,-3 0 50,-2 0 12,-1 0 5,-3-1-28,1 2-27,-2-2-18,0 1-44,0-2-1,0 0-33,-3 0-33,-1-1-7,-3 1-44,-1-3 40,-3 2-12,1-2 28,-3 3-23,-1-1-10,0 2 5,1 2-28,-1-1 5,3 3-27,1-1-12,-1 1 17,2 1-5,0 1 0,2 1-12,1 2 17,1 0-6,2 1 29,1 1 16,1-1-5,0 3 22,1-3-28,0 3 23,1-3-12,1 2 1,1-2 44,1 1-5,1-2 38,1 1 7,-1-3 27,2 0 12,-1-2 5,1 1 39,2-2-44,0 1-6,2-1 0,1-1-22,1 0 10,0-3 1,-1 1 11,0-4 18,-2 3 32,-2-1 6,-1 0 17,-1 0-6,-4 0-39,1-1 6,-2 2-34,-1-3 5,0 3-22,0-2-16,0 1-23,0-1-23,-3 0 35,0 1-40,-3-1 16,0 0-4,0 0-29,-2-1-22,1 2-6,-2-1 11,-3 3 12,1 0 16,-1 2 6,-1 0-17,1 1 40,0 0-23,0 1 22,3 0-22,0 1 0,4 1 17,0 0 5,3 3 12,1 0-6,1 1 11,0 0-5,0 0 16,1 0-11,1 0 6,1 0-6,3 0 12,-1-2 5,2 2 0,-1-3 5,1 1-5,2 0-33,-2-2-12,2 0-50,-2-1-90,1 0-118,-1 0-207,0 0-341,-1-2-347,-1 1-572,-2-1 1056,-1 0 1,-2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00.884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63 1 15776,'-26'50'-56,"6"-9"28,15-30 6,0-1-23,2 0 6,0 0-6,2 0 22,1-2-33,0 1 6,0-2 5,2 1-17,2-2 29,2 1 27,3-1 23,-1 0 11,0-1 17,2-2 16,0 0-16,0-1 34,3-2-17,-2 1-1,1-1 18,0 0-1,-2 0 6,0-2 28,-3-1 17,0-1 5,-1 0 12,-2-1-12,1 0-16,-3-1 11,0 0-40,-2 0-21,1-1 10,-1 0-16,0 0-6,0-1-12,-1 0-16,-1-1-39,-1 1 11,-1-1 0,-1 2-28,1-1-17,-2 3-33,2 0-45,-1 2-6,1 2 6,-1 0 11,0 1 28,0 0 17,-1 1-17,2 2 28,-2 2-17,2 2 11,0 0 23,1 1-17,0-1 22,2 1 1,0-1 16,1 0 0,0 1 12,0-1 5,0 0-28,0-1 28,0 0 5,2 0-5,-1-1 6,2-1 11,0 0 5,2-1 6,-1 0 62,1-1-23,-1 0 17,1-1 11,-1 0-22,1-1 5,0 0 6,3 0-22,-2 0-6,3-2 17,-3 0-1,0-3 12,0 1 28,-1-1-22,-1 0-12,-1 0 6,-1 0-28,0 0-11,-1-1 6,0 1-18,-1-2-38,0 1 21,0-2-16,-1 1-28,-1-2 23,-1 1-23,-2-1-23,-1 1 18,0 0 5,-1 2-34,2 1-11,-1 1-50,1 3-56,1 0 5,-1 1 18,3 0 49,-2 1 34,1 2 17,0 3 12,0 1 4,-1 2 18,1 1 0,0 0 22,2-1-17,0 1 0,1-2 6,0-1 11,0-1 0,0 0 0,0-3 22,0 2 1,1-2 77,0-1-38,2 0 0,-1-2 10,2 2-16,-2-2-11,1 1-22,0-1-135,-1 0-219,1 0-280,-1 0 130,2 0-208,-2 0-314,1 0-392,0 0-727,0 0 279,0 0 1843,1 0 0,-2 0 0,0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04.410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0 72 19893,'41'-23'174,"-7"4"-113,-32 18 1,1-1-12,1 2 6,-2-2-16,3 2 10,-2-2 28,2 1-16,-1-1-6,1 1 5,-2-1-16,2 0 6,-1 0 10,2 0-33,-2 0-5,2 1 5,-1 0-6,-1 0-33,0 1 50,-2-1-28,3 1-11,-2 0 34,2 0-17,0 0-6,1-1 11,2 0-11,1 0-5,-1 1 16,2 0-10,-1 0-1,1 0 6,0 0 5,-1 0 0,2 0 29,-3 0-1,3 0 1,-3 0 21,4-1-21,-4 1-40,3-1 28,-3 1-11,3 0 6,-3 0 27,2 0-16,-1 0-28,0 0 17,-1 0 27,2 0-38,-3 0-1,2 0 0,-2 0-66,3 0 44,-2 0 11,0 0-11,0 0-11,-2 0 22,3 0-11,-3 0-11,1 1 44,0-1-33,-1 3 11,4-1 6,-3 0 6,1-1-12,0 0 28,0-1-28,0 2-22,-1-1 45,1 0-34,0 1 22,0 0 40,-1-1-51,0 1-11,0-2 11,0 2-11,1-1 0,-1 0 28,1 1-28,-1-1-62,1 2 62,0 1-11,0-1 11,2 1 51,-3 0-57,1 0 6,0 0 0,0 0 0,2-1 6,-2-1 5,0 1 11,0 0-61,1 1 39,-2 0 0,1-1-34,-1 1 68,1 1-34,0-1-11,-2-1 22,1 2 17,0-3-39,-1 2 22,0-2 11,0 2-72,-2 0 50,3 0 0,-1 1-22,0 0 22,1 0-12,0 0-10,0 0 33,2-1 51,-1 2-51,-1-1-11,0-1 11,0 3-50,0-2 39,1 3 17,-1-2-34,2 2 6,-2-2 11,0 1-23,-1-1 12,0 0 73,1 0-62,0-2 0,-2 2 22,1-2-61,-2 0 39,0 1 17,0-2-17,-2 1-39,1-1 39,-1 2-12,1-2 12,0 1 62,0 0-62,0 0 0,-1 1 11,0 0 0,0 0 1,2-1 0,-1 1-1,1 0-68,-1 0 57,1 3 0,-2-1 0,2-1 0,-1-1 11,2 1-11,-1-2 35,-1 1 49,1 0-84,0-1 16,-1 0-4,2 2-85,-3-2 95,1 1-22,0 1 0,1-2 51,-2 2-29,-1-2-22,1 0 11,-2 0 40,2 0-40,-2 0 0,2-1 23,-2 2-90,2-1 78,-2 0-11,2 1-22,-1-1 0,1 1 22,-1 1 0,0 0-11,1 0 101,-2 0-90,3-1 0,-2 1 23,1 0-90,-1-1 67,-1 0 12,1-2-12,0 1-11,0 0 11,-1-1-11,1 0 62,-1-1-6,1 1-56,-1 0-12,1-1 35,0 1 50,-1-1-29,2 1-88,-1 0-3233,0-1 0,0 1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06.181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0 17641,'47'16'325,"-10"-3"-191,-32-11 1,-2-1 5,2 1 0,-1 0-17,0 0 11,0 0-10,0 1 5,1-1-6,-1 1-27,2 1 27,-1-2 6,0 1-1,-1-1 12,0 0-44,0 2 4,1-2-21,0 1-6,0 0-29,1 0 7,-1 1-29,1-1 6,1 1 0,-2 1-17,2-1 17,0 0 6,-1 1-17,2-1 22,-1-1-5,-1 1-18,0-1-4,1 1 4,-1-2-4,2 2-12,-1 0 11,-1-1-11,2 1 11,-2-1-5,1 1 16,-1 0-22,1-1 22,1 1 6,0 0-5,0-1 27,1 0-22,1 1 6,1-1 16,1 1-22,1-2 17,2 0-17,-1 0-6,2-1-11,-2 0 6,2-1 6,-1 0-23,0 0-12,-1 0-10,-1 0-6,-1 0 17,-1 0 11,0 0-11,-3 0 11,2 0 22,-2 0-11,2-1 17,-3-1 17,1 0-39,-1-1 27,0 1-22,0-1-22,0 1 22,-2 0-5,0 1-23,1 0 17,-3 0 11,3 0-22,-4 1 28,1-2 5,-1 1-10,0 0-12,1-1 0,-1 1-12,0-1-10,0 0 5,1 2-78,-1-1 67,3 0-56,-4 1-4901,3-1 2375,-5 7-330,-2-2 2940,-2 5 0,0-6 0,2-1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18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640 0 12018,'-36'51'465,"13"-16"-398,7-18 12,11-13 10,-1 2 12,-1-1 0,1 0-6,0 1-5,-1-2-18,1 1-16,-1 1 12,1-1-12,0 2 0,-2-1 11,3 0 0,-2 0 11,3-2 18,-2 2-18,1-2-5,-1 0-6,0 1-17,2-1-16,-1 1 5,1 0 6,1-1-6,-1 0 6,0 0-6,1 1-5,-1-1 11,0 2 5,1-2-5,-2 0 33,2 1 34,-2 0 39,-1 0 23,-2 2 16,2 0-61,-2 0-34,1 1-22,1-1-22,-1 1-1,2-3 7,-1 1-24,1-1 12,-1 0-11,2-1 10,-2 2-10,2-2 11,-1 2-17,1-1-6,0 0 6,1 1-5,0 0-7,-2 0 12,1-1 12,-1 0 4,1 1 7,0-2 10,-1 1-5,0 0 6,-1-1-17,1 1-17,0 0 28,0 1 17,0-1 27,0 1 52,0 0-24,-1 1-44,1 1-22,-1-3-12,0 1-16,1-1 0,0 0-6,-1-1-17,2 1 22,-2-1-5,2 0 0,0 1 6,0-1 5,0 0-16,1 1 21,-1-1 7,-1 2-23,1-1 22,0 1-16,0-1-6,2 1 22,-3 0 29,1 2-1,-2 0 6,1 0-22,0 1-12,0-1-16,1 0 50,0 0-40,0-2-16,-2 1 23,1 0-29,0 1 23,0-2 28,1 1-40,1-1-21,-1 0 32,1 0-38,-1-1 22,0 2 28,0-1-28,1 1 0,-2-1-11,2 0 0,0 0-17,1-1 22,-1 1 12,0-1-34,0 2 44,0-1-27,1 0 6,0-1 49,1-1-43,-1 1 10,0-1-5,0 0-12,0 1-5,1-1 34,0 0 5,0 0-79,0 1 85,0-2-6,0 1-28,1 0 39,-1-1-39,1 1-17,-1-1 6,0 2 28,1-1-23,-1 0-11,1 1 17,0-1-67,0 0 39,0 1 17,0-1-23,0 0 23,0 1 11,0-1-28,0 0 0,0 1 56,-1 1-45,1 0 6,-1 1 11,1-1-73,0 1 62,0-1 6,0 0-18,0-1 6,0 0 1,0 0-12,0 1-12,0-1 63,0 1-46,0 1 7,0 1 27,0 2-62,0-2 35,0 1 16,0-1-28,0-1-17,0 0 28,0-1-5,0 1-6,0-1 72,1 1-44,0-2 0,2 1 23,-1 0-51,0-1 28,-1 1 17,0-1-29,0-1-44,-1 2 45,1-2-6,0 0-11,-1 1 79,1-1-40,-1 0-28,0 1 28,0-1 12,1 0-12,-1 1 39,2 0 12,-2-1-68,1 3 62,0-3 0,-1 2-56,2-1 45,-1 0-45,0 1-6,1-2 1,-2 1 5,3 0-6,-2 0 17,1 0 1,-1 1-7,0-1 6,-1 0-16,2-1-6,-2 0-6,2 1 11,-2-1-5,1 0-17,0 0 45,0 1-45,0-1 17,0 0 16,0 2-5,0-2 6,1 2 16,0 1-27,1-1-23,-1 0 28,0-2-17,0 1 6,0 0 39,0 0-28,0 2-6,0-1 28,1 1-33,-1-1 17,1 0 11,-1 0-40,-1-1 6,0 1-11,1-2 0,0 2 0,1-1 12,-2 0-1,2 1-11,-2-2 22,2 1 17,-1 0-16,0-1 10,0 1-16,0 0-17,0 0 23,1-1-1,0 0-11,0-1 6,-1 0-17,0 1 0,0-1 11,0 1 23,0-1-12,0 2-22,1-1 17,-1 0-17,1 0-11,-1 1 22,0-1-11,0 0-17,0 1 23,1-1-12,0 1 6,-1 1 28,1-1-17,0 1 1,-1-1 21,2-1-33,-2 2 17,2-2 17,-1 0-12,1 0-22,-1-1 6,0 0-6,1-1 0,-1 1 33,1 1-22,-2-2 13,-1 2-24,1-2 11,-1 3-6,2-2 7,0 1-1,0 0-11,0 0 11,0-2 34,1 2-28,1-1 39,-1 1-6,1-2-28,-1 1 18,0-1 4,0 0-27,0 1 6,0-1-1,0 0-44,-2 0 44,2 0-11,-3-1-33,2 1 44,-2 0-33,1 1 11,0-1 11,-1 1 0,0-1 1,0 0-7,0 1 6,1-1-22,0 0 22,0 0 1,0-1 10,0 1 0,0-1-22,-2 1 23,2 0 5,-1-2 5,1 2 12,-1-1-22,1 0-7,-1 0 7,1 0-1,1-1 1,-2 1-1,1-1-11,-1 1-11,-1-1-11,1 1 22,-1 0 6,1 0-17,0 0 22,1 0-10,-1 1-1,1-2 11,-1 1 1,-1 0-7,1-1-27,0 1 90,-1-1-57,3 0-11,-2 0 107,0 0-129,0 0-34,-1 0-84,2 0-129,-2 0-234,2 0-388,-1 0-610,1 0-767,1 0-1401,-1 1-2554,2 0 6212,-3 1 0,1 0 0,-2-1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9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12421,'6'23'992,"-1"-4"-724,-3-13-66,0 1-68,1 0-33,-1 1-34,1-1 90,4 12-140,-4-9-34,5 17-5,-5-17-185,1 10 39,-1-13-1042,0 5 448,-2-8-3299,1 0 4061,-1-3 0,0 0 0,-1-1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0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1479 16460,'26'-23'257,"-3"4"-201,-16 19-5,-1 0-35,2 0 18,-1 0 0,-1 0 5,0 0-6,1 0 1,-1 0-6,0-1 6,0 0 16,-1 0 0,0 1 12,-2-2 11,1 1-12,0-1 7,1 0 4,-1 0-4,0-1-18,1 0 12,0 1-12,3-1-22,-1 0 22,0 0-16,1 0 11,-1 0 16,3 1-10,-1-2-1,0 0 17,2 0-5,-2 0-17,2-2 22,-2 2-22,2-2-12,-2 1 29,-1 0-6,-1 1 11,-1 0-5,0 2-1,-2-1-16,1 1 39,-2-2-5,-1 1-23,0 0 17,0-1-11,1 1-29,0 0 23,1 0-5,0 1-12,1-2 17,-1 0 0,2-1-6,1 0-5,-1-1 34,2 1-35,-1-2 24,1 1-7,0-1-5,0 2 6,1-1 5,-2 1-5,1-1-6,-1 1 16,-1-1-16,0 1 17,-1-1-6,0 1-5,-1-2 5,-1 1-16,2-1-12,-3 1 0,3-2 0,-3 2-5,2-2-18,0 1 18,1-1-45,2-1 11,-2 1 39,1-1-28,0 1 23,-1-1 5,1 0-17,0 1 6,-1-1 0,1 0 6,1 1-45,-1-1 33,4 1-5,-3 1-6,1 0 51,-1-1-23,0-1-17,1 1 12,0 0-6,-1 0-6,0 0 18,0-1-1,0 1-28,-1 0 23,0 1 5,0-1-22,0 1 39,-1-1-6,1 0 0,-2 0-10,1-1 16,-1 0-40,3-1 18,-3-1 50,3 1-22,-2 0 10,0 3 1,-1-2-62,0 3 12,1-3 16,0 2-5,0-2-12,1-1 6,0 1-17,2-2 0,-2-1 1,2 2 0,-2-1-1,0 3-6,2 0-10,-3 0 10,2 0-5,-2-1 12,2 1-12,-1-2 11,1 0-11,-2 1 22,1-1 1,-2 1-12,0 2-11,0-2 28,0 2-17,-2-1-11,1 1 22,-1 1-22,-1 1 17,2-1 28,-2 0-11,1 1-6,-1-2 16,0 1-4,-1-1-18,1 1 40,0 0-40,-1-1 0,1 2-10,0-1 21,-1 1-27,1 0 5,-1-1 23,0 1-34,0-1 33,0 0-10,0-2-7,0 0 29,0 1 0,0 1-45,0 0 11,0 1 6,0-1 5,0 1 12,0-1 5,0 0-39,-1 1 34,0-2-1,-2 1-21,1-2 21,-2 1-5,2 0-17,-2 1 12,1 0 33,0 2-51,-1-3 7,2 3 21,-1-1-44,2 0 22,-2 0 23,1 0-34,-1-2 22,1 2 17,0-1-27,0 2-12,0 0 22,0 0-22,0 0 0,-1 2 22,1-2-22,-1 0 0,1-1 28,0 1-16,-1-3-12,1 3 11,-2-3 0,2 2 0,-3-2 12,2 0-1,0-1-67,-1 2 56,1-1 1,0 1-12,-1 0 33,1-1-33,-1 1-11,2-1 11,-2 1 17,2-1-17,-1 2 22,1-1-11,0 2-22,0 1 11,0-1 0,1 1-22,0-1 44,-1 2-11,0-1-22,-1 1 11,0-2 0,1 2 0,-1-2 0,1 1 11,0-1-33,0 2 11,-1-2 33,0 1-33,0-2 11,0 0 11,1 0-22,-1-1 22,-1 1 23,1-2-23,-2 1 11,2-2-10,-1 2-24,0-3 12,0 3 0,0-3-11,1 2 11,-1 1 23,1 0-35,-1-1 1,1 1 56,0-1-56,2 3 11,-1-2 22,1 2-55,0 1 21,-1 1 12,2 1-33,-2 1-29,2 0-229,-1 0-6,0 0-78,0 0-191,-1 0-263,0 4-280,0 1-336,-2 7-499,2 4-330,-2 2-1019,2 4-1675,-1-3 4968,2-1 0,0-9 0,1-3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2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60 14353,'28'56'482,"-5"-8"-280,-22-34 5,0 1-11,0 0-33,-1 2-12,2 0-17,-3 2-5,0-1 17,1 3 11,0-2-45,0 1 16,0-1-44,0 0-11,-1 2 11,0-1 6,-2 0 5,1 0 11,-3 0-5,3 0-62,-2 0 34,2-3-6,0 0 1,-1-2 27,1-1-6,0-1-10,1-2-6,1 0 16,0-1-38,0-2-18,0 0 18,0-1-68,0-1 56,0 0 0,1-1 0,0-1 34,2-1 0,-1-1 0,0-1 28,-1 1 16,1-1-16,0-1-6,0 0-11,-1 0-55,1 0 21,-2 0-16,2-3-34,0 0-17,0-2-11,1-1-29,-1 0-38,-1-4 34,1 1-57,-1-3-44,0 0-29,0-2-61,-1-1-17,1-2-5,-1-1-45,1-1-34,-1-3 23,0-2-46,-3 0 18,0-2 33,-3 1 22,0-2 34,-2 0 62,0 0-17,0 1 51,0-1 27,-3 2 12,1 0 38,-2 2 40,-2 0 40,1 1 4,-1 2 29,0 0-6,0 3 12,2 2 10,1 1 12,3 1 6,1 2 10,1 2 6,2 1-11,0 3 12,2 0-7,2 2-5,0 2 6,0-1-6,0 2-23,0-1 1,0 0-12,1 0 6,1-1 0,2 0 12,-2 1-7,3 1 23,-1 0 11,2-1 12,1 1 22,2-2 5,3 1-11,1 0 6,5 1 5,-1 0-27,5 1-6,0-1-12,4 0-10,2 3-6,2 2-17,2 3-6,-2 3-33,1 1 22,-2 3-11,-3-1-16,-3 3 44,-4 0-28,-3 1 0,-2-1 5,-4-2-16,-1-1 11,-3-1 11,-1-2 0,-3 0 1,-1-4 16,-1 0 11,0-2 0,0-1 39,0-2-10,-1-1-7,0 0 1,-3-1-29,-1 1-27,-1-1 0,-2 0-34,1 0-40,-3 0 1,0 0-34,-2 0-39,0 0-73,-1 0-129,-1 0-117,0 0-151,-1 0-213,0-1-326,2 0-682,-1-1 100,2 1 1731,2 1 0,4 0 0,2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3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14359,'74'31'162,"0"-1"1,-7-2-1,-13-5-39,-32-10-39,-3 0 0,-3 1-16,0-2-7,-4 2-27,-1-3 5,-2 1-5,-2-2-6,-2-2 0,-1 0 5,-2-2 12,-1-1 34,0 0 5,-1-3 17,0 1 5,0 0-5,-1-2-17,-1 1-11,-2-1-12,0 0-55,-1 0 28,-2 0-23,0-1 6,-4 1-12,2-1-10,-3 0-18,0 0 18,-1-1 5,-3 0-12,1-1-4,-3-1 4,1-1-21,-2 0 5,1-1-6,-2 0-5,2 0 5,-1 1-27,2 0-18,-1 1 1,1 1 22,0 1-6,3 0 6,1 3-11,4 0-40,1 3 23,3 0 6,1 0-12,3 3 6,0-1-5,1 3-12,2-1-6,2 0 12,4 0-11,2-1-57,4 0-27,1-2-28,1 0-40,1-2 6,4 0-39,-1-2-45,4-1-90,-2-1-151,3 0-196,0-1-319,3-2-354,2-3 164,0-1 1282,-1-1 0,-12 3 0,-5 3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3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0 11794,'5'83'121,"-1"0"0,2-7 1,-5-13-100,-8-34-11,1 0-22,0-5-23,0-2-10,1-7-35,1-2-38,1-5-51,0 0-62,1-3-33,0 1-51,-1-3-95,0 0-184,-1-2-360,2 0-161,-3-1 134,1 0 168,-1 0 812,0 0 0,3 0 0,0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4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28 6602,'-5'-13'1696,"2"3"-1242,3 10 2100,0 0-2419,71-1-783,-42 2 782,57-2-33,-61 3 158,1-2-254,0 1-66,1-2-96,-2 0-174,2-1-318,-3 1 25,-1 0-727,-4 1 503,-5 0 0,-6 0 0,-3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25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98 127 6115,'6'12'1651,"-1"-2"-822,-5-10 2801,0 0-3344,-11 4-34,3 0-11,-8 4-45,5 0-17,3 1-17,-3 1-22,3 2-16,-1 1-29,2 1-34,0 1-21,1 0-12,3 0-12,0 1 12,2 1-5,1 0-12,0 0 0,0-1-22,2-1-23,2 0-5,2-3-22,3-1 16,0-3 6,1-2-6,1-1 17,1-3-34,2-1-16,2-1-34,-1 0-45,2-3 0,-3-1-11,2-2-17,-3-3 1,3 0-18,-2-2-22,2-3-6,-1-1-22,0-3-6,0 2 23,0-3 45,0-1 44,-1 0 62,-1-3 39,-1 1 40,-3-1 33,-1 0 22,-2 0 12,-2 1 27,-1 1 29,-1 1 50,-1 0 39,0 2 34,0 2 16,-1 2-55,0 4-56,0 2-73,0 4-56,0 2 0,0 1 16,-1 3 29,-1 1 11,-2 5 55,0 3 18,1 2 0,-2 4 10,3 1-16,-3 5 17,2 1-17,-1 3-5,-1 2-29,-2-1-22,1 1-22,0-1-18,0-2-4,1 0-12,-1 0-12,0-3 1,-1-1-17,-1-2 0,2-2 0,1-3 0,2-2 6,-1-4-6,3-2 17,-1-4 5,2 0 45,0-2 84,0 0-89,3-1-40,0-1 12,4-3-12,0 0 12,3-4-12,-2 1-10,1-2-1,0 2-11,1-2 33,-2 2-5,0-1 12,0 0 4,0 1-10,2-2 11,-3 3 0,2-2 16,-2 2-16,3 0-23,-1 1-10,0 1-18,0-1 17,1 2-5,-1 1-1,1 1-27,-3 1 16,2 0 6,-2 0 0,0 1 45,-1 1-45,0 2 17,-1 2-6,-1 0-5,0 2 16,-1-2 6,3 3 6,-2-2 11,3 2 22,-1-1 11,2-1 29,0-1 0,3-1-23,-2-1 11,3 1-17,0-2-5,2 0 0,2-2-6,0 0-11,3-1-11,-2-1 0,4-1 5,-1-2-16,1-3 5,3 0-22,-1-2 11,2-1-12,0 1 40,-1-3-56,-1 0 12,-1-1-12,1-1-34,-2 1 40,0-1 10,-3 0-4,-1 0-12,-5-1 11,1 0-6,-4 0-5,-2 0 17,-2 2-22,-2 1-23,-2 2-17,-1-1-6,0 3-5,-2 3-16,-3 1-1,-1 3 11,-3 0 12,-2 1 16,0 0-5,-3 3 33,0 1-55,-1 4 5,0 0 5,2 2-16,-1 1 22,1 0 12,0 2 10,1-2-21,-1 1 44,5-1-12,-2 2 18,4-2 16,-1 2-38,2-1 16,1 1-6,2 0 12,1-1-1,1-1-10,0 0 5,2-2 0,2 0 5,4-2 12,2 0 5,1-2 1,1-1-12,2 0 6,-2 0 11,3-1-6,-1-2 12,2 0-1,1 0 7,2-1 16,1 1 0,0-3 5,-2 0 18,2-3-18,-3-2 6,3-1-5,-3-1-17,2-1 33,-1-1-55,-1 0 21,1-1-10,-2-2-28,0-1 38,-1 0-4,0 0 27,-1-1 6,0 1-1,0-2 12,-1 2 23,-1-1 10,-2 4 1,0 2 0,-3 0-23,-1 3-50,-2 1-12,-1 4-50,-1 1-16,-1 1 33,0 0-28,-1 0 22,1 3 12,0 1-12,-1 5-5,1 1 22,-1 2-22,0 1 11,0 1 11,0 1-5,0 1 5,0 0-11,2 2 17,1 0 16,1 1 46,4-1 5,-1-1 5,3-1 12,-1-2 11,4 0 28,-2-2 11,1 1-11,0-3-61,-2-1 22,0-1 16,-3-3 7,1 1 39,-3-3 5,0-1-6,-3-1 51,-1-1 408,-1 0-615,-2 0 5,-3-2-11,-2 0-17,-4-2 23,2 0 5,-3 1-22,-1-1-6,-1 0-5,-2 1-57,1 1 40,-1 1 11,0 0-11,0 1 17,-1 0-6,2 0-12,-1 0-10,4 0 39,0 0-28,3 0-29,3 0 18,3 1-45,2-1 44,0 2 40,1-1-6,0 1 1,1 0 21,2 2 6,3-2 1,4 1 32,3-1-21,2-1 5,5 0 17,0 0 16,2 0-10,3 0 38,1 0 18,3 0-29,3-1 51,3 0 11,2 0 0,3-1 39,3-1-335,4-3 341,4-1 11,3-2-6,3-1-33,3 1-710,1 0 687,1 0-50,-2 0-175,-2-1 119,-1 2-5,-6-1-23,-3 2 0,-8 0-12,-4 2 1,-8 1-17,-4 1 270,-7 1-388,-5 0 618,-3 1-831,-5 0 26,-2 0-372,-2 0-320,-4 2-370,-1 1-392,-8 2-845,0 3-1350,-4-1 3982,2-1 0,5-3 0,4-1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33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16051,'37'48'213,"-7"-8"-185,-31-32-28,1 0 72,-3 10 158,3 15-6,-3 49-168,3-26-9,0-1 1,-1 2 3,1 12-29,0-1 23,3 14-28,-2-48-68,4 49-78,0-20 68,-1-2-34,2-14-57,-4-33 12,0-4-11,-2 1-34,1-4-11,0-1-50,-1-2-63,1-1 1,-1 0-3047,0-3 824,0 2 1069,-1-1 213,-2 1 1249,1 0 0,-1-1 0,3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33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81 12780,'65'2'946,"-12"0"-610,-51-1 0,1 1 23,-2-1-1,1 1-28,-1 0 7,1 1-79,1-1-29,-1 1-22,1 0-22,-1 3 11,-1-1 17,0 3 11,1 2-45,0 3 12,1 1-68,1 4-56,-1-1-5,2 3-34,-1 0-12,0-1-10,2 3 39,0-3-34,1 2-22,0-3 28,-1 0-45,0-1 28,0-1 11,-2-2-22,2 1-6,-3-3 17,0 2 0,-1-3 0,-1-1 28,0 0 0,-1-1-6,0-2 34,0 0 0,0-3 23,0-1 44,0-1 527,0 0-588,0-6-29,0-2 23,0-7 6,3-2-28,1-3 27,6-4-27,1-2-68,1-2 34,3-1-11,1-2-28,1 1 22,2-2-39,-1 3-39,0-1-51,0 3-39,1 0-101,-1 3-123,2 1-145,-2 2-236,0 0-212,-2 2-388,-1 2-642,-2 1-472,-2 2 2504,-1 2 0,-5 5 0,-1 2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38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548 239 12141,'24'-24'544,"-5"3"-388,-17 19-21,1-2 5,0 0-17,2 1-5,-1-2 5,0 1 11,1-2 1,1 1 33,1-2 0,1 1-12,-1 0 24,2 0-12,-1 0-12,2-1 7,-1 0 5,2 0-34,-2-1 6,2 2 0,0-3-10,0 3 21,0-3 6,-2 2-34,2 1 22,-3 0-21,0 1-29,-1 0-11,0 2 0,-2 0-23,1 0 23,-1 1 23,-1 0-12,2-1-11,-1 0 6,1 0-34,1 2-12,-1-1 7,3 1-12,-1-1-5,1 0 27,0 1 1,1-1 5,1 0 11,0 0-16,1 1-17,-1-1-6,0 2-11,-2-1-11,1 1 16,-3 0-5,0 0-28,0 0 23,-1 0-6,1 0 5,-1 0 34,-1 0-22,1 0-6,2 1 0,-2 1 0,3 0-12,-2 2 12,0-3-11,0 1 0,0 0 0,0 0 5,0 2-22,0 0 17,1-1 0,0 1-6,0-1 6,0 1 0,0-1-6,2 1 0,-3 0 23,2 0-51,-1-1 22,1 1 7,-2 0-24,0 0 24,0-1-12,-1 2-12,1 0 24,0 0 32,-1 1-27,2-2 6,-1 1-7,-1 0-32,0-1 16,1 1 33,-1 0-33,0 0 0,0-1 11,-1 1-11,0 0 6,-1-1 22,1 1-17,-1-2-5,1 1 22,-1 1 0,1-1-11,0 1 11,0 1-6,0-1-22,2 1 22,-1-1-22,3 0-5,-2 2 61,4-2-51,-3 2-5,2-2 17,-2 1-50,3 0 5,-3-1 16,3 1-4,-1 0-12,2 0 28,-1 0 22,-1 1-33,1 0 44,-2 2-10,1-3-34,-2 2 27,1-1 12,-2 0-16,1 0-7,0 0 18,-1-1-51,0 1 44,0 0 12,1 1 6,1 0 6,-1 2-12,1-1 0,0 0 22,1 1 6,-1-1-11,3 1 6,-2-2-7,1 1-49,-1-1 33,-1 1 11,0 0-22,-1-1 28,-1 2-12,1 0-16,-1 0 22,-1 2 34,0 0-6,0 1-16,0-1 16,-1 1-34,0-1 7,-2 1 32,2 0-16,-1 1-33,0 0 16,0 2-11,-2 0 6,1 1-6,-1 0 11,1 0-11,-1-1 22,0 1 29,-1 1-7,0-1-16,-1 1-16,0 0-29,0 0 28,0 0 11,0-1 6,0 3 28,0-3-5,-1 2 33,0 0 11,1 1 28,0 0-39,0 0-39,0-1 0,0 0-73,0-3 50,0 3 0,0-2-10,0 1 21,-1-1-27,-1 0-12,1 0 6,0-1 45,-2 1 33,2 1 12,-2 0 28,2 1-74,-1-1-9,-1 0-18,1-2-29,-2 0 7,1-1-1,-1-1 6,3 1-17,-1-1 45,0 1-28,-1-2 17,1 1 6,-1 0 10,0 0-5,0 1 6,-1-1 5,0 0-67,1-2 22,1 1-10,0-2-12,0 0 16,0 1 29,-1-1-34,1 2 40,-2-2 16,1 2-28,-1-2-5,-1 0-1,1 0-33,0-1 0,0 0 23,-2 0-46,0 2 35,-2 0-1,0 0-11,0 0 22,1-1 17,-3 1 6,3 1 6,-2 0-7,1 0-21,-2 0-1,2 0 6,-1-1-39,2 0 22,-1-1-11,2-1 0,-1 1 34,-2 1 22,2 0-17,-2 1 17,2 1-17,-1-1-16,-2 1 10,0-2 1,1-2-23,-2 1 11,3-2-44,-3 1 22,3-1 11,-2 1 17,2 0 17,1-3-23,0 3 23,1-4-34,0 0 17,0-2 28,0 0-22,1 1-12,-2 0 1,3-1-1,-3 2-16,1-1 27,1 0 1,-1 1-34,2-2 45,-3 2-12,2-2-5,-2 0 17,0 2-11,0-2-45,-2 2-1,2 0 12,-2 0 0,1 2 0,-3-1 34,3 1-34,-2 1 11,2-3 23,-3 3-23,3-3 17,-2 2 6,2-2-46,-2 1 46,2-2-23,-1 1-33,1 0 11,-1 0-1,1-1 12,-1 0 12,3-1 32,-3 1-21,2-2-1,-1 1-5,-3 1-17,1-1 22,-1 0-10,-1 1-1,2-2-34,-1 0-5,3-2 34,-3 1 5,0 0 23,-1 2-1,-1 0-10,-1 0 10,-1 1 18,-1 0 27,-1 0-11,1 1-16,-1-1-18,2-1 1,-2-1 44,1-1-10,0 0 16,1 0 5,0 0-5,0 1 18,-1-1-2,0 0-4,-1 0-52,1-1-10,0 0-34,2-1-22,0 0 44,1 0-22,0 0 11,0-1-11,0 1 0,2-1 34,-1 1 5,4 0 51,-2-2-46,2 1-21,-2-2-12,2 0-22,-1 0 22,1 0-11,-2-2 0,2 0-56,0 0 45,0 0 33,-1 2 12,0-2 44,-2 1-55,0-2 16,-2 2-39,-1-3 33,-1 2 12,2-2-22,-2 1-1,3 0-44,-2-2 33,0 0 0,1 0 45,0-2-22,0 0-12,0 0 12,-1 0-6,1 0 28,-3-2-34,4 1-22,-2-2-34,1 0-10,0 0 27,0 0 6,1-1 11,0 1 0,2-1 16,-1 0 7,3 1-12,-2-2 79,1 1-79,1-2 11,0 1-22,1-1-33,0 1 33,1-2-23,1 2 23,1-2-11,0 1 0,0-2 33,1 2 23,-2-3 22,3 0-56,-2 1 12,3-2-46,0 3-33,1 0 68,0 1-24,0 1 1,-2-1-34,-1 2 34,0 1 34,-1 2 33,0 0 33,-1-1-55,1 0-6,0-1-51,0-1 18,-1 1 5,2-2-11,0 1-12,2 0 12,0 0-23,1 0 34,0 0 34,0-2-23,0 0-11,1-2 11,0 1-22,2 1 34,-1 0-23,1 1 0,-1-1-34,0-1-11,2-1 34,0 0-11,-1-3 44,2 1 12,-2-1-46,2 0 35,-1 0-1,0 0 29,0 0-29,1 0-33,-1 0 0,0-1-51,0 1 51,0 0-12,-1 2 23,0 0 0,0 2-22,-1 1 22,3-2 11,-3 2 45,3-1-45,-3 3 12,2-1-46,0 2-10,0-1 44,0 0-45,2 0 23,0-1-22,1 0 10,1 1 46,-1 0 10,1 1 23,-2-1-45,0 1-11,0-1-11,-1 0-11,0 0 22,-2 0-11,2 0-1,-2 2-55,1 0 56,0 1 11,-2 1 22,2-1 23,0 0-56,0 0 22,1 1-33,1 0 33,0 0 11,2 0-33,-1 0-11,3 2-45,-2-2 55,1 4 1,-2-2 34,0 2 21,0-1-55,1 0 22,0 0 1,-2 1 10,1-1 0,0 3-22,-2-2-22,1 0-45,-1 1 56,0-1-12,-1 2 23,1 0-11,-1-1 0,1 1 33,-1-1 1,0 0 55,0-1-67,1 1 0,-1-2-22,1 1-45,0-1 67,0 1-22,0-2 11,1 1-22,2 0-1,-2 1 35,3-1-24,-2 1 57,3-1-56,-2 1 11,1-1 0,-2 2-22,0-1 44,1 3-44,-2 0-1,1 1-22,-1 0 23,0 0 0,2 0 44,-2 1 23,0-1-68,-1 0 23,1 0-11,-1 0 0,2 0-28,-1-1-62,0 1-22,2 1-73,-1-1 50,3 2-16,-2-2-23,0 1-23,0-2-44,0 0-22,0 0-51,-2 1-56,1 0-156,0 0-158,-1 0-179,1 0-229,-2 1-236,0 1-319,-1 0-576,-2 1-1609,0 1-1383,-2 2 5226,1-1 0,-1-1 0,0-1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39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1 145 18420,'39'-25'386,"-5"5"-268,-21 14-34,1 1 28,2-2 12,-1 0-29,2 0 22,-1-1-5,2 1-16,0-1 4,1 0-10,0 1-23,0 0-16,-2 3-1,-1-1-44,-3 1-6,-2 2 33,-1-1-33,-3 1 6,-1 0 5,0 1-28,-1 1-5,-1 0 33,-1 0-22,-1 0-6,0 0 34,-1 0-28,1 0 5,0 0 12,0 0-12,0 0 23,0 0-6,1 0 6,-1 0-6,1 0-11,0 0-11,-1 1-6,0 1 17,0-1 0,-2 1-11,1-2 22,1 2-22,-1-1 11,-1 1 22,1 1-16,0 0 5,-1 1 0,0 0 12,0 3-46,0 0 34,-1 3 6,-1 1-17,-4 1 34,1 2-29,-3 0-5,1 1 12,0 0 27,-1 0-28,2 1 11,-2 0 6,2 2-16,1 0 4,-2-1 24,0 2-29,1-2 6,-1 1 5,2-3-33,0 2 11,-1-1 11,1 1-39,-3-2 17,3 0 0,0-1-40,1-1 51,1-2 11,-1 0-11,2-3 0,-1 0 0,1-2-16,1 0-7,-1-2 85,2-1-57,-2 0 7,2-1 10,-2 0-95,2-2 73,-2 2 0,1-1 11,-1 0-1215,1 0 448,4-6-297,0 2-325,3-4-504,0 3-1064,0-1-1938,0 1 4884,-1 1 0,-2 1 0,-1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09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 11721,'10'5'577,"-3"-1"-403,-5-4-6,-1 0 173,0 1-161,1-1-1,-1 0-6,1 0 23,0 0 174,0 0 212,4 0-458,-1-1 184,8-3-264,-6 1-10,14-4-23,-11 4-56,17-6-5,-14 5-964,18-6 1,-17 7 165,12-4 0,-19 6 0,2-1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39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0 254 14135,'51'2'1350,"-9"1"-1031,-37-1-61,1 0-51,-1 0 23,2 0 22,-2-1 0,1 0 0,0-1 5,-2 1-44,2-1-22,1 0 10,0 0-66,4 0-7,-3-2-10,3-2-73,-1-1 28,2-2-1,1-2-32,2-1-7,0-2 6,2 0-33,1-2 16,2-1 35,1 0-46,3-3-22,0 1 0,2-1-35,-3 1-54,0 0-40,-3 0-84,-3 1-140,-2 3-135,-2 0-234,-4 6-315,-3-1-212,0 6-370,-5 0-756,1 4-683,-2 2 3069,0 2 0,0-1 0,0-3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0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1 132 19272,'51'-15'184,"-6"1"-111,-34 6-6,1 0-27,1 0 27,1 0-28,0 0 11,-1-1-10,1 0-18,-1 1-16,-2 0-12,3 1 12,-3 0-6,0 2 11,0 0 11,-2 2-33,0 2 22,-2 1-5,0 0 16,-1 1 6,-1-1-17,0 0-22,-1 0 6,0 0 5,0 0-23,0 2 12,-1-1-6,1 3 17,-1-2 6,1 0 5,-1 0 28,-1-1-39,-1 1 11,1-2-11,-1 1 23,1-1 419,-1 1-414,-1 1-17,-1 1 1,-1 0-12,0-1-12,-1 1 12,0 0-16,1 1-7,0-1-16,1 1 39,-1 1 0,-1 0 0,0 1 11,-2 0-11,1 1 0,-2 2 11,1 0 29,-1 2-24,-3-1-4,2 2-24,-3 1-16,2 0 28,-3 1-11,1 1 11,-2 2 0,1 2-11,-3 0 22,2 1 17,-3-1 23,3 0-40,-2-2-22,2-1-6,0-1-6,3 0 23,-2 0 12,3 0-12,-1-1-23,1 0 18,-1-1 10,2-2 6,2 0 40,1-3-34,1-2-17,0-1-6,2 0-5,-1-2 0,2 0-1,0-2-55,0 1 56,0-1 11,0 1 22,2-1-72,-1-1-40,2 0-78,-2 0-3109,1 0 0,-1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1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0 388 16247,'66'-24'1019,"-8"2"-756,-43 14-67,4-4-33,2 1-57,3-2-39,3 0 17,0-3-67,4-2 0,2-2-34,3-1-17,2-2-5,4 0-384,-1-1 299,3-2-83,-1 2-179,-2 0-202,-2 5-224,-8 2-236,-5 5-251,-7 3-136,-9 4-334,-4 3-74,-4 1 1843,-2 1 0,0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2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17848,'46'19'471,"-7"-4"-275,-34-14-11,1-1-51,2 0 12,0 0-34,2-1-16,-2-1 10,4 0-11,0-2-50,0 1 5,3 1-5,-1 0-22,2 2-7,1-1 12,-2 1-28,-1 0 0,0 0 40,-1 2-57,-1 0 22,1 4 7,-2-1-29,0 2 17,1-1 5,-3 1-10,1-1-18,-3 0 7,3 0 4,-5-1 1,2 0 45,-4-1-29,1-1-21,0 0 27,-1 0-50,0-1 16,-2-1 46,1 0-7,-2 0-16,1 0-11,-1 1 22,1-1-11,-1 1-28,2-2 40,-2 2-24,2-1 63,-1 0-62,1-1 22,1 0 17,-2 0 5,1 0-77,0 0 55,-1 0 6,1 0-34,-1 0 90,1 0 285,0 0-358,-5 2-11,1 0 22,-4 1-61,1 1 50,-1 1 22,-1 0-33,0 2-40,-1 0 51,-1 1-11,-2 1 11,0 2 51,-1 1-40,-2 1-34,2 1 35,-3 0-12,1 2 0,-1 0 28,0 1-17,1-2-50,-1 0 39,3-2-12,-1-1-16,1-1 51,2 0-46,-2 2-16,2-2 28,-1 2-28,0-1 0,1 0-12,0 0-27,2-1-57,0-1-33,1-1-61,2-2-96,1 1-40,0-2-116,-1 0-79,1-1-73,0-1-101,1 0-168,0-1-212,0-1-326,0 0-716,1 0 184,0 1 1972,0-2 0,1 0 0,0-1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3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14331,'36'-31'1081,"-6"6"-750,-20 21-23,-1 1 5,1 0-49,-1 1 16,1 0-62,-2 0 12,2 0-6,-2 0-17,3 0-11,-2 0-17,0 2-22,1-2-40,1 2 18,-1-2-18,2 1 29,0-1 0,1 0-22,1-2-12,0 1-17,2-1-6,1-1-27,1 0 28,3-2-34,1-1-17,3-2-11,1-1-11,1-1-6,2 0 11,-1 1-44,0 0-34,-4 1-34,1 3-61,-1-1-107,-3 2-118,-1 0-195,-5 1-319,-2 2-370,-3 1-365,-3 1-627,-4 1-268,1 0 2520,-4 0 0,2 0 0,-2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4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0 17361,'47'33'661,"-8"-8"-448,-32-20 22,1-3-33,0 3-17,1-1-45,0 2-50,-1 0-1,1 1-21,-1 0 21,2 1-5,-2-1-17,2 2 17,-1 0 0,2 0 17,1 0-39,-1 2-23,2-1-33,-1 0-12,0 1 45,0 1-33,-3-1-6,3 0 33,-4-1-33,2 2 17,-2 0 6,0 2 5,-1-1-17,-1 0 0,1-1-5,0 0-23,-1-2 28,1-1-33,-2-1 10,0-2 12,0 0-16,-2-3 16,0 0 11,-2-2 6,1 1 688,-2-2-722,-3 1-5,1-2 11,-6 1-17,4-2 28,-2 1 39,0 0-50,0-1 22,0 1 0,-1-1-45,2 0 46,-1 0 32,2 1-55,-1 0 11,1 0 0,0 1-45,0 0 29,2-1 32,-1 1-44,1-1 40,-1 1 4,1 0-16,0 0 0,-1 0 0,0 0 0,-2 0-16,0 0 32,0 0-44,0 0 6,-1 0 22,0 1-28,-3-1-5,2 2 33,-3-2 11,0 1-22,-3 0 22,1-1-11,-3 2-39,1 0 50,-2 0-11,0 0-23,-1 0 18,-1 1-18,-1 1 12,-1 0 22,2-1 17,-1 0-44,2 0 4,1 0-27,0 0-78,2 0 27,2 0-16,0 1-57,2 0-44,1-2-168,4 1-203,0 0-155,4-2-1177,0 1 789,1-1-167,0 0-219,2 0-559,0 0 189,1-1 1877,-1 1 0,-1-1 0,-1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4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 20319,'29'-20'420,"-4"4"-348,-13 17 68,1 0-28,2-1-22,2 0 44,1-1-50,2-1-33,1 0 10,2-2-10,3 0-29,-1-1 6,5 0-5,0 0-74,3-1 74,0 3-23,0-3-56,-3 5 33,-3-1-44,-3 2-28,-4 1-68,-2 2-61,-2 3-235,-2 1-101,0 2-252,-2 0-398,0 0-240,-2 1-388,-1 0-660,-2-1-128,0-3 2626,-3-1 0,-1-2 0,-2-1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51.098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71 58 11077,'-17'54'487,"3"-9"-453,8-36-23,3-1-6,0-2 18,2 0-6,1-2 16,0-1 309,0-1-197,5 0-26,-1-1-13,5 0-28,-3-2-5,2-2-6,-1-1 1,1-1 4,1-2-4,-2 2 4,0-2 1,-1 2 0,-1-2 0,0 1-12,-1-1-5,0 1 12,-1 0-12,0-2-6,-2 0 6,0 1-17,0-2-5,-1 3-6,0-2 0,0 2-23,-1-1-10,-1 1-12,-3-1-11,0 2-28,-3 0 17,2 2-6,-2 1 17,0 2 6,0 0-1,-2 2 12,1 2 0,-1 3 0,2 3 5,-1 1-5,2 0-12,1 2-5,-1 0 6,3-1-12,-2-1 6,5-2 6,-1-2 0,2 0 16,0-1 34,0 0 11,1-2 17,1-1 34,2-1-6,2-1 11,-1 1 6,1-1 0,0 0-6,0-1 17,1 0-11,0 0-6,-1 0-6,0 0-16,1-2 0,-1 0-17,2-2 0,-2 0-11,1-1-12,0 0-5,0 0-5,0-1-1,-1 0 12,-1-2-17,0 2 22,-1-3-6,0 2 7,-2-1-12,0 0 0,-1 1-12,-1-1-10,0 2-6,-1-1-22,-3 1-6,-1-1 0,-3 0 0,0 1-6,-3 1-5,2 2 0,-1 2-6,0 0 6,0 1 5,1 0-11,1 1 0,1 2 6,0 2 6,1 3 5,1 1-6,0 0 0,3 1 12,1 0 11,1-1 16,0 0 18,1-1-6,4-2 5,1 1 17,4-3-16,-1 0 5,1-1 16,0-3-16,3 0 0,-2 0-11,1 0 0,0 0 0,-2 0 16,0-2 1,-3-1 5,0 1 17,-2-1-5,-2 0-7,-1-1-10,-2-1-17,0-1-17,0 0 0,0-1 0,0 0-11,0-2 5,-3 3-16,-1-2 5,-2 2 17,-2-2 0,2 1 5,-4-2 7,3 1-7,-4 0-10,2 1 5,1 0-23,-1 1-33,4 3-33,-2 1-40,2 2-28,2 0-168,0 2-621,2 3-1541,0 3-2184,1 3 4671,0-2 0,0-4 0,0-2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52.265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0 1 14796,'3'28'-28,"-1"-2"33,-2-17 7,0 0-18,0 1 6,0-1 0,1 1 11,1-1 6,2 0-11,1 1-1,0-1-10,1-1 33,0 0 11,0-2 22,1-2 1,1-1 0,1-1-1,0-1 12,1-1 11,2-1 6,-3-2 16,1 0 7,-3-1-1,0-1 39,-1 1 0,-3 0 17,0-1 0,-2-2-11,-1 0 5,1-1 17,-1 0-22,0 0-39,0-1-29,0 0-21,0 1-12,0-1-12,-1 2-16,-2-2-39,-2 2-6,0 0-27,-1 1-1,-1 1 0,1 2 0,-4 1-5,3 1 16,-4 1-22,3 0 6,0 2-1,1 1 12,0 2 0,1 3 0,2-1 5,0 1-16,2 0-1,0-1 12,1 1 6,1-2 10,0 1 12,0-1-6,1 1 0,2-2 1,0 1 10,3 0 0,-1-1 12,3 1-12,-2-2 6,1-1 6,1 1-6,0-2 17,2 0 5,-2-1-5,1 0-6,0-1 12,1 0-12,-2 0-6,1-1 29,-4 0-17,2-1 5,-3-1 12,-1-2-1,-1 1-16,0-3 17,-1 3-12,0-2-5,-1 0-17,0 0-11,0-1-12,-1 2 23,-2-2-16,-3 3 10,-2-1 6,1-1-17,-2 1 6,1-2 5,-2 2-10,1 0-18,0 1 28,1 2-5,-1 1-11,0 1-6,1 0 0,0 0-17,2 0 11,0 2 6,3 0-5,0 4 10,1-2 18,0 3-6,2-3 5,0 2 12,2 0-12,1-1 12,2 1-6,2-1 11,-1-1-6,1 3 12,-1-4 6,1 2 5,2-3 28,-1 0-12,1-2-4,0 0 10,2-1-28,-1-1-5,1-2 17,-1 0-23,1-1-5,-3 0 16,1 0 6,-3 0 6,-1 0 22,-2 1-23,-2-3-16,0 3-34,-1-1-33,-1 0-6,-3 1 5,-2 1-33,-4 0-28,-1 2-123,-1 1-274,0-1-461,0 3-794,0 1-1008,2 2 2772,1 2 0,5-4 0,2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53.46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23 1 15760,'11'53'11,"-3"-10"-11,-16-33 17,1 0-6,0 1-11,1-2 50,1 2 12,2-1 16,0 1-5,2 1-34,0-2-39,1 0 0,0-2 34,0-1-12,2-1 17,1-1 1,2-1-12,2-1 28,2 0 0,-1-2 16,1-1-4,-1 0-7,2 0 6,-2 0 23,1-1 16,-2-2 6,0 1 45,-2-2 0,0 1 0,-1-2 0,0 1-12,-1-1-16,0 0-23,1-1-22,-1 0-11,0 0-28,-2-1 0,0 1-17,0 0-17,-1-1 6,1 1-6,-1-1-11,0 0 6,0 0-6,-1 0 0,-1-1 0,-1 1-17,-3 1-11,1 1 0,-2 1-17,1 1-11,-1 2 11,-1 0-5,1 1 5,-1 0 11,0 4-10,0 1-12,0 3 11,0 2-17,1 1 1,1 1 10,1 1-27,-1 0-6,2-1-6,0 0 12,3-1-12,0 0 23,1-1 33,0-4 1,0 2 33,0-5 28,1 2 0,0-2 22,3-1 6,1-1-11,2-1 11,1-1 11,0-2-16,1-2-7,-2-1 7,3-1-6,-3 1 22,2-1 11,-1 0-33,1 0 0,-1 0-23,-1-1-5,0 1 0,-2 0 22,1 1-33,-4 0-6,1 0 0,-3 1-6,1 0 12,-1 0 27,0 0-5,0 0-5,0 1 5,0 0-17,0 2-6,-1-2-5,0 2-22,-2-1-6,-1 1-17,-1 2 6,-1-1-17,0 1 34,0 0-6,0 0 0,-1 2 22,0 1-5,0 2 11,0 0 0,1 2-6,-1-1-27,3 1-7,-1-1 7,2 2-51,1-2-28,0 2-191,2-1-458,0 0-847,0 0-1534,1 0-2000,2-1 5142,1-1 0,-2-2 0,-1-2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1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90 104 10802,'-6'45'885,"1"-5"-672,1-25-23,1 2-44,0 0-39,-1 2-29,0 0-22,0 1-28,0 0 17,-5 14 39,-2-1-61,2-2 5,-2-2-6,8-21 236,-3 3-186,4-9-27,1-5-45,1-1-22,4-15 22,-1 7-11,6-15 16,-4 11-22,9-32-11,-7 23-56,9-38 62,-11 37 39,6-30 0,-6 32 95,5-26 0,-5 30 464,4-16-380,-5 24 174,4-4-236,-4 13 376,7 0-336,-5 3 150,9 4-205,-9 0 65,7 8-105,-7-3 240,5 20-207,-7-14 123,5 24-196,-7-23 12,2 19-40,-2-20-420,3 32-16,-3-31-2578,2 20 1155,-3-29 1848,-1 1 0,0-7 0,0 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5:54.65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149 27 15832,'-25'13'129,"3"-2"-101,15-5-11,-2 0-17,2 1 0,-1 0 6,0 0-12,0 0 6,-1 1 11,2-1-16,-2 0 10,4-1 6,0 1-11,3-2 6,0 1 16,2-2-16,0-1-6,0 0 34,0 0-29,0 0 29,2-1-23,1 0 23,1 0 5,-1-1-11,2 1-6,0-1 17,1-1-16,1 0 10,1 0 7,-1 0-12,1-2 16,0-1 18,0-2 0,3-1 33,-1 0-17,0-1 6,2 0-17,-3-2-5,1 3 5,-3-2 6,0 3 33,-1-1-16,-3 0-6,0 1-22,-2-1-46,-1 2 1,0 1-17,-4-1-11,0 1-11,-4 0 10,-1 1 7,-2 1-23,-1 0 28,-2 1-17,1 0 0,-3 0-11,4 0 6,-3 2-29,3 0 12,-1 3 11,2 1-17,2 0 12,3 1 16,2-2-22,0 2 39,3-3-11,0 1-12,1 1-10,1-1 16,3 1-6,0 0 29,3-3 28,1 3-40,0-3 12,1 0 16,-1 0-11,-2-2 23,3 0 11,-2-1-1,3 0 1,-2 0 39,1 0-11,-1 0 33,2-1 34,-1-3-22,2-1 11,0-2 11,0 1-34,1-2-22,-2 2-5,1-2-40,-1 2-22,-1-2-1,-2 2-16,-3-2-16,-2 2 16,2-2 16,-4 2 7,2-2-1,-2 2 17,-4 0-67,-1 0 17,-4 0 6,0 1-7,-2 0 24,0 1-7,0 1-27,-2 1 11,1 1 27,-1 0 1,0 1 39,1 0-11,-1 2-28,2 1-23,-1 3 6,2 1-39,1 1 39,3 0 22,2 2-33,1 0 22,2 0-22,1-1 0,0 0 22,2-2 51,2 0-51,4-2 23,2 0-12,2-3-33,0 1 28,1-3 5,0 1-44,1-1 5,-1 0 17,1-1-11,-1-1 5,-1-2 12,-1-2-51,-3 1-17,-1-2-83,-4 3-281,-1-2-571,-2 2-1120,-1 0-1518,-4 1-1467,-1 1 5102,-3 1 0,4 0 0,2 1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0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1247 67 15009,'-21'-24'537,"2"4"-407,15 16 15,-1 2 40,-1-1-6,0 1-22,-2-1 0,1 1-28,-1 1 27,-3-1-4,3 2-18,-3-2-39,2 2 6,-2-1-28,1 1-23,0 0 17,-2 0-22,1 0-28,1 0 17,-1 0 10,1 1 1,0 1-11,-2 0 11,0 1-40,-1 0 23,-1-2-5,0 2-12,-3-2 22,2 3-16,-1-1 0,1 1 17,-1 0 27,-1-1 12,1 2 5,0-1-16,-2 0-45,1 2 5,-2-2 6,1 1-11,0 0 17,1-1-12,0 0 12,2 2-6,1-2 28,1 1-6,2 0 17,-1-1 23,5 0-6,-3 0-11,4 0 0,-3-1-17,2 1-11,0 1 5,0-1-10,0 0-12,0 1 39,-2 0-11,1 0-11,-3 2 22,0 0-39,1 0 22,-3 1-5,0 0-23,-1 1-5,-1-1 6,1 1-7,-2 0 12,2 0 28,-1 0-16,0 1-24,3-2 35,-1 1 22,2 1-29,0-2 7,-1 2-12,2 0-50,0-2 22,1 2 23,0-2-34,1 0 16,-1 0-4,3-1-1,-1 2 17,2-1 11,0-1-11,1 1 6,0-3 5,1 0-39,-1 0 28,1-1 22,0 0-22,-1 1 34,1-1-17,-1 0 5,0 2 0,-1 0 40,-1 1-40,2 1-11,-3-1 17,3 1-39,-1-1 6,0 1 16,0 0-17,-1 0-44,2 0 22,-1 0 0,1 0 0,-1 1 11,0 1 0,-2-1-11,-1 3 39,1 0 12,-3 1-12,1-1-17,-1 0 1,1-2-46,2 0 12,0-1 11,0 1-11,3-2 11,-1 1 0,1-1 0,-1 0 0,1-1 22,0-1 12,1 0-17,1-1 16,1 1-44,-1-1 28,2 1 17,-2-1-12,1 1 17,0-1-11,-1 2 67,2 0 17,-1 2 17,-1 1 11,1 0-78,-1 1-29,1 0-16,-1 0-17,2-1 23,-3-1-23,3 0 0,-3-1-23,2 1 23,0 1 11,-1 0 23,1 1 5,-2 0-16,0 2 16,1-2-28,-1 0 11,3-3 1,-2 0-23,2-2-11,-1 2-23,1-2 34,0 3 0,0-1 34,0 0 27,-1 2-38,0 1 27,1 1-4,-1 0 15,0 0-38,1-1 5,0 0-40,0 0-4,0-3 16,0 2-12,0 0 12,0-2-11,0 1 11,0-1 34,0-1 5,0 1 45,0-2-34,1 1 6,0-1-28,1 1 28,1 0 6,0 1 11,2 1 28,-1 1-40,1 3 23,-1-2-5,-1 2 16,0-3-34,1-1-16,0 0 6,2 0-7,-2 1 7,2 0 16,-1 1-22,0-3-28,-1 2-6,2-1 11,-2-1 23,2 1 5,0 0 40,-2-2-62,1 2 17,-1-2-12,2 1 35,-2-1-40,2 0-17,-1-1-11,0 1-51,0-1 51,-1 1 0,0-1 28,1 1 40,0-1-46,0 1 23,0-1-23,-1 1-5,0-1 17,1 1-34,-1 0 0,0 2-23,1-3 23,-1 3 23,0-1-1,0 0 12,1 2-23,0-4 39,0 2-5,1-1 56,-1 1-40,0 0-16,0 0-11,2 0-34,-2-1 22,2 2-5,0-3 5,0 3-33,1-3 22,0 3 12,-1-2 22,2 1 27,-2-1-49,3 0-12,-2 0-22,1-1 11,-1 1 33,2 1-21,-2 1-1,0 0-34,1 0 23,0 1 0,1-3 45,-2 2 45,2-2-68,-2 1 17,1-1-27,-1 0 10,2 0 0,-2-1-33,1 1 0,-2-2-62,2 1 73,-1-1 6,-1 1 27,2-1 1,-2 0-34,3 0 22,-2 0-10,2 1-12,0-1 22,0 1 0,-1-2-22,3 3 12,-3-3-1,3 1-11,-1 0 11,2 0 0,-2 0-11,2-1 23,-2 0 5,1-2 39,-2 2-34,1-1-21,-1 1-24,-1-2-32,1 2 44,-1-1-12,-2 0 35,4-2-46,-4 0 23,1 0 34,0-1 0,1 1 22,-1-1-45,-1 0-11,2 0-34,-2 0-33,3 0 89,-3 0-44,3 0 11,-2 0 33,1 1-22,-1-1-22,2 1 44,-1-1 34,2 0-56,1 0 45,1 0-23,0 0-33,0 0 28,1 0-23,-1 0-16,1 0-23,-1 0 45,1-1-22,0 1 44,-1-2 34,2 1-67,0-2 33,1 0-5,1 0 17,-1 0-11,0 1-1,0-1-22,0 0-33,-1 0 33,1 0-12,-4 2 24,1-1-12,-3 1 0,-1 0 11,1-1 11,-2 1 23,0-1-23,1 2-22,-1-2 0,0 2-22,0-1 33,2 1-22,-2 0 0,1-1 44,-1 0-33,3-1 23,-2 0 22,3-1-17,0 0-6,0-1-11,1 1-22,-2-2-23,1 2 57,-1 0-34,-2 1 11,2-1 0,-1-1-12,1 1 24,0-1-1,-1 1 11,1-2-22,-1 1 11,-1 0 1,2 0-1,-1 1 11,1 0-22,-1 1-45,2-2 34,-1 1-11,1 0 33,0 1 23,-1-2-12,1 0-11,1-2 0,0 0 12,2 1-34,-2 0 22,1 0-34,-1 0 12,-1 1-11,2-3 22,-3 2 0,3-2 22,-3 1 12,2-1-34,-3 0 22,2 0 1,-2 1-23,1 1 22,-1 0-11,-1 2-33,0-1-1,-1 1 35,0 0-35,-1 0 34,-1 0 23,0-2-56,1 1 22,-3 0 44,2-1-55,1 1 39,-1 0-17,4-1-22,-3-1 0,2 0 11,-1-1-17,1 1 6,-1-1 33,0 0-44,0 0 44,2-1-5,-1 0-6,1-1 34,0 1-34,2 0 1,-3 1-46,2-1 12,-1 1 10,1 0 1,-1 0 22,-1 0-22,0-2 11,-1 3 23,1-3-1,-2 3-22,2-3 0,-2 3 11,-2-1-44,2 1 66,-3 0-22,3 1-22,-3-2 45,2 1-57,-2-2 1,3 1 11,-1-2 33,0 2 12,0-2-12,0 1 1,-2 0-57,2 1 23,0 0 22,-2 0-22,2 1 22,-1-1-22,1 0-12,-1-1 35,2 2 10,-3-2 0,2 2-22,-3-3 23,2 4-57,-1-3 23,1 4 22,-2-1-22,1 1 11,-1 1-22,0 1 10,0 0-10,-2 1 56,0-1-1,0 2 12,-1-2-56,0 0 22,0 0-78,0 1-129,0-1 117,0 1-72,0 0-23,0-2-56,0 1-100,0-2-6,0 2-56,0-1-112,1 0 0,0 0 11,-1-2-51,1 2 40,-1-3-84,1 1-173,0 1-135,-1-3-79,1 1-162,-1-1-129,0 1-314,0 0-627,-1 2-245,-2 1 2452,-1 0 0,1 1 0,1 1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4.510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0 1 12881,'50'5'688,"-7"-1"-497,-34-4-23,0 0 0,1 0-11,-1 0 27,2 0-4,-2 0-29,1 0 11,1 1-27,1-1 10,1 1-16,0 0-6,0 0-16,0 0-12,0-1 12,0 0-23,1 0 5,-1 0 18,2 0-23,-1 1-23,1-1-10,-1 2-12,-2-1-5,0 1-1,-1 0 18,1 0-7,0 0 18,0 2-12,1-2 6,-2 2-28,0 0 28,2 1-5,-3 0 5,3 1 11,0 0-28,-1-1 0,1 1-22,0-2 28,-1 2-6,-1-1-5,1-1 5,-3 2-17,3-2 6,-5 0-22,3 1 5,-3-1 12,1 0 27,0 2 12,-1-1 16,3 2 6,-2-1-22,1 0-18,-1-1-10,-1-1-6,0 0 6,0 1 27,1 0-10,0 1 10,2 0-27,-3 0-17,2 2-6,-3 0 6,2-1-12,-1 1 40,0-1 5,0 1 34,3 1 6,-2 1-6,2 0-11,0 0-40,-2-2 1,2 0-12,-3 0-16,0 1 22,3 0 0,-4 1 0,1-2-17,-2 2-11,-1-5 6,1 3 11,-2-3 11,1 2-28,-2-1 22,2 0-16,-1 1 5,1-2 45,0 4 17,-1 0-23,1-2 12,1 3-6,-1-4-16,0 1 4,-1-3 24,-1-1-52,0 1 35,0-2-12,0 2-11,1-1-11,-1 3 0,-1-2-6,1 2 11,-2 1 34,2 1 11,-2 1 6,2 1 22,-2 2-55,1 0 10,-1 1-5,1 0-34,-1-1 11,1 0 6,0-2-39,0 2 50,1-3-16,0-1-34,1 1 33,-1-3 6,1 2 0,-1-1 45,0 0-17,-1 0-34,1-1-5,-1 0 5,0-2-22,0 1-11,1-2 22,-2 1-11,1 0 0,-1-1 68,0 0-57,0 0 0,0 1 17,0-1-56,0 2 28,0 0 17,0 1-28,0-1 11,0 2 22,0 0-33,-1 0 22,1 1 67,-2 0-16,2 1-23,-1-1 12,-1 0-74,1 0 23,1-3 39,0 0-39,0 0-28,0-1 28,0 0-11,0 1-6,0-2 62,0 1-6,0-1-39,0 2 34,0 0-17,0 0-17,0 3 33,0-1-16,0 0-56,-1-1 61,2 0-22,-1-2-22,1 3 50,-1-3-45,0 2 6,0-1 22,0 0 39,1-2-27,0 2-6,-1-1 16,0 2-78,0 1 68,0 1-1,0-2-44,0 0 44,0-1-5,0-1-17,0 0 11,0 0 62,0 0-84,0-2 11,0 1 22,0 0-95,0 0 85,0 1 16,-1-2-17,0 2-39,1 0 17,0-1-12,0 1 12,2-1 95,-1 0-62,1-1-33,-2 0-11,2 0-17,-1 0-236,1 1-525,0-1-780,0-1 40,1 0-824,1-1-974,0 0-1613,0 0 4951,-2 0 0,0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7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453 41 16583,'-27'-18'593,"4"4"-413,14 12-68,1 0-17,-1 1-28,1-1-39,-4 2-22,3-1 10,-5 1-16,2 1-16,-3 1 27,0 2-39,-1 3-6,1 1 29,-4 2-40,1 2 11,-4 1 6,0 1-5,-1 1-18,0 0 6,1 1 1,2 0-35,1 1 34,2 0-16,1-1-29,4 0 17,1 1 6,3 0 17,3 1 33,3 1 17,1 2-56,1 0-73,1-1-78,4-2-45,5 1-11,3-3-56,4 1-164,1-2-99,2 0-140,2-1-158,2-3-240,1 0-711,1-3 15,0 0 1816,-3 0 0,-9-5 0,-6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8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 9111,'14'6'2083,"-4"-1"-1394,-10-5 1921,0 0-2570,-4-8-18,0 8 17,-4-4-16,0 10-7,-1 1-27,0 1 6,0 0 10,-1 1-16,2 1 28,-1 0-23,2 2-27,-3 1 5,4 1-28,-2 0-17,2 1-17,0 1-16,2-2-34,0 0 5,3-3-16,-1 0 22,2-3 29,4 1 10,0-2 17,5 0 34,-1-3 17,3-1 22,1-2 22,0 0-5,3-2-17,0-2 22,0-2 12,1-2-1,-2-2 12,-1 2 6,-2-3-18,-3 1 12,0 0 45,-2-1-18,-1 0 24,-2 0 10,-1 1-39,-1 1 23,0 1-17,-1 2-29,0 1-44,0 3-313,0 0 290,0 6 7,0 1-7,0 5-50,2 0 23,2 0 0,2 1 10,1-1 18,2-1 0,1 0-29,1-1-5,3 2-33,0-2-63,1 0-32,-1-1-57,1-1-34,-1 0-168,1-2-234,-1-1-180,1 0-246,0-3-315,1 0 237,0-1 1181,-2 0 0,-5 0 0,-4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8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18 261 14493,'26'79'242,"0"1"1,-1-6 0,-6-16-86,-13-35-22,0-4-51,-1-1-39,0-4-11,-2-5 16,0 0 62,-2-5 151,-1-1 1490,1-2-1563,-1-8 1,0 1-79,0-7-34,0 2 6,0-2-39,-2-2-28,-1-1 0,-2-1-17,0 1 0,-2-2 39,0-1-28,-2 0-11,-2-1 0,0-2-22,1-3 5,-3 0 0,3-3 0,-1 0-33,2-3 44,0-1-5,1-4-23,2 0 23,2 0-6,2 2-11,1 2 28,2 4-16,5 5-40,2 5 0,6 5-6,0 5-39,4 4 40,1 2-12,5 2-11,1 2 33,0 3-21,1 4 16,0 4 0,-1 1 16,-2 2-21,0 1-18,-4 1-16,-2 0-11,-2 1-1,-3-1 18,-4 2-1,-3-2 1,-2 0-12,-2-1-11,-1-2-39,-3 0-23,-3-4-61,-2 0-101,-4-3-113,1-1-94,-1-2-118,-1-1-106,1-3-207,1 0-332,0-1-598,2 0 1904,1 0 0,3 0 0,2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16:08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13777,'0'0'0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28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1 333 11581,'85'-44'336,"-1"0"0,1 0 0,-3 2 0,3 3-308,-13 13 0,9 0 0,-1 2 0,-13 6-725,-4 3 1,-13 7 718,-3 5 445,-30 3-428,10 1 214,-8 1-225,8 3-5,-10-1-12,3 2 741,-1 0-741,2 0 0,0 1-5,1-1 11,-1 1-6,0-2 6,-1 1 11,0-1 0,-1-1 28,9 3-39,-6-4-1,6 3 1,-9-2-11,1-2-6,-2 2 5,1-1-10,-3 3 5,1-1 5,-1 3 1,0-2-6,1 3 6,0-3-1,-1 3-5,2-3 17,-2 3-17,2-2 0,-1 0 0,1-1 0,-1 0 6,1 0-1,1 0 1,0 0 5,1 2 0,-1-2 0,1 1 6,1-2 0,0-1 11,1 1-11,-1-1 16,1-1 7,1 1-12,0-1 11,1 1-6,0-1-3385,1 2 3413,-1 0 6,0-1 17,1 3-11,0-2-11,0 2 11,12 3-40,-7-4-10,7 4 10,-9-4-10,-2-1-7,2 2-4,-2-2 3396,2 1-3391,-1-1-3403,0 0 3408,2 0-11,0 0 1,1 0-1,0 0-6,1 0-5,-1 0 12,2-2 16,-3 0-17,2-2 3403,-1 1-3397,-1-1-11,0 2 22,-1-1 5,0-1 1,1 0 5,1 0-17,1-1-10,2 1 10,1-1 0,0 1-5,3-1 17,0 1-1,1-3-3385,1-1 3408,1-3 0,1-2-6,1 0-11,0-3-11,2 2-305,1-3 288,1 1-2175,0-1 2164,-2 0-11,0 0 2180,-2 0-2174,-1 1 10,-1 1 1,-3-1 5,0 2 0,11-5-5,-10 3-6,9-3 0,-14 4 0,-1-1 283,-3 1-289,0 0-5,-3 0 6,-1-1 3402,0 2-3408,-1 0 5,-2 0 6,0 2-5,-3 0 10,0 1 1,-1 1-17,-2 0 5,-1 2-11,-1 0 6,-3 0-6,2 2 6,-3 0 0,1 1-6,-2 0 28,2 1-5,-1 0 5,1 3 0,0-1 6,-2 1-11,3 0-1,-1 1 12,3 0-17,0 0 11,2 1-5,1-1 0,1 1 16,1 1-11,3 0 6,0 0-6,3 1 6,-1-2 0,1 0 11,1 0 0,0-1 5,2 1-5,1-1 0,1 1 6,2 0-23,2 1 23,0-1-12,1 3 7,1-2 10,0 1-5,1-1 16,0 0-5,1-2 11,-1 2-6,2-2-22,0 2 6,0-1-29,-1 2 7,-1-1-1,0 4-11,-2-1 17,-2 3 5,0-1-5,-4 1 0,2 0 5,-3 1-22,2 0 17,-2 1 5,1 0-16,0 0 11,1 0-12,0-1 18,1 2 16,2-2 17,0 1-11,2-1-17,-1-1 5,2 0-10,-2-1 5,3 0 0,-2-1 0,2-2-12,-1 2-16,2-2 12,0 1 4,1-3 7,2 0 10,1-1-10,1-2-1,1 1-16,-1-1 16,3-2-11,-1 1-11,2 0-525,2-1 492,1 1 16,0-3 0,-1 2-5,-1-2 22,1 1-28,0-1 11,1 0 0,0 1 11,3-1-38,0 1-29,2-1-11,-1-1-51,1 0-21,-4-1-57,0 1-74,-3-1-105,2 3-134,-4-3-235,3 3-421,-4-3-796,0 1-1069,-2 1 3047,-8 0 0,-13 0 0,-10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0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0 996 14331,'48'-30'353,"-6"4"-224,-36 16 22,3 0 0,-1 0-22,4-2 16,-1-2 23,4-1-33,0-4 0,3-1-23,1-5-23,3-2-16,3-3 11,0-2-28,5-1-5,-1-1-12,2-1-22,0-2-1,0 1-4,0-2-12,-2-3-385,3 0 402,-3-2-34,2-1 28,-2 1 12,-1 3-18,-2 1 29,-3 7 5,-2 3-28,-2 4 6,-2 4-17,-1 1 0,-1 3-17,-2 2 34,-3 1-17,1 3 0,-4 1 390,2 4-379,-5 1-11,1 1 12,-3 2-80,-1 1 80,-1 4-1,0 1 0,0 3-11,0 1 11,0 0 6,0 2 0,0-1-12,0-1 12,1 1-34,1-3 17,0 2 0,3-3 0,-3 1 17,3-2 6,-2-1-29,1 0 6,1-1 22,-1-1-22,0 0 23,-1-1-6,0 2-51,0-1 34,1 0 6,-1 1-6,0-1-6,1 1 0,-2 1 6,1-1 0,1 1 23,-1 0-18,1 2 7,0 1-7,1 1 1,0 3 5,1 2 6,-1 1-12,2 2-5,0 2 17,2 2-3392,-1 0 3375,0 2 50,2-2-33,-2 3 6,3-2 10,0 2-10,0 0 10,1 1-16,-1 1 0,1 0 3341,0-1-3341,-1 2-11,2 0 5,-2 2 39,3 0-27,-1 0 10,2 1-10,-1 0 16,1 0-39,-2 3 0,0-2 11,-1 3-50,-3-2 39,1-2 17,-3 0-17,0-4 5,-1-1 1,0-2-12,-1-1 6,0-1 17,1-2-17,-2-2 0,2-2 6,-1-2-29,0-2 23,-1-1 6,0-1-6,-2-2-11,1-2-6,-1 0-17,0-1 1,-1 0 38,1-2-2374,-2 1 997,0-6-751,-2 1 129,-1-7 1994,-1 5 0,2 0 0,0 3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1.7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1471 16840,'25'-28'286,"-4"1"-196,-21 16 5,2-3 17,0 0-17,-1-3-33,2-1-12,-2-2 12,0-1-29,1-2 18,-1-1-7,1-4 1,0 0-11,-1-3-6,1-2-11,-2 0-12,1-2 40,0-1-11,0-1-6,1-2 16,-2-1-55,0-2 22,0 0 17,1-2-28,0 0 34,1 0 11,1 2-17,2-2 0,-1 3 11,1-1-5,-1 1 10,1 2 57,0 2-11,0 4-1,1 3 35,-3 3 16,3 1-28,-3 3 0,1 2-22,1 1-56,-2 4 55,1 1 6,-2 2-22,2 1 34,-2 1-40,3 2-6,-3 1-5,2 1 17,-2 1-22,0 0-12,1 1 17,-1 0-95,2 1 61,-1-1 17,1 1-39,-1-1 28,-1 0 0,1 0-28,0 1 11,1-1 68,-1 1-68,0 1 17,-2-1 6,0 1-57,0-2 46,0 2-7,0-3-4,0 2-35,0 0 34,1-1-11,-1 1 12,1 0 27,-1-2-22,0 2-34,-1-1 28,2 0-22,-2 2 0,2 0 22,-2 1-39,1-1-45,0 2-112,-1 0 56,3 1 12,-2 0-51,4 0-51,-2 0-77,1 1-120,0 1-138,-1 3-202,-1 1-213,1 3-168,-3 2-90,2 1-117,-3 2-275,1 0 12,-3 1 1607,1-2 0,-1-5 0,2-3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1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12494,'35'-15'-84,"-4"1"-79,-18 13-234,0-1-561,0 0-728,0 1 1686,-3 0 0,-3 0 0,-3 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3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91 11250,'-14'-40'779,"2"6"-510,9 30-28,0 0-28,0 0-40,1 2-49,-2 0-29,1 2-34,-1-1-16,1 1 6,-1 0-23,1 0-6,-2 0 6,0 3-6,-2 1 12,-1 4 0,1 3-12,-2 0-11,1 2 0,-2 1 12,2 0-18,-1 1 12,2 1-6,0 0-5,2 1 16,0 0-5,2-1-6,0 1-5,2 0-12,0 1 6,1-3 6,1 2 5,3-5 6,2 3-11,3-4 5,-1 0 0,2-2 0,-1-2 12,3-1-7,-2-2 1,2-2 6,0-1 16,1-1 0,0 0 17,0-1-6,-1-2 1,2-2-1,-2-2 1,-2 0 16,0-2-6,-2 2 29,-1-2-23,-2 0-11,1 1 6,-3-2-17,1 0-17,-3-1-17,0-1 6,-1-2-17,0-1 0,0-2 11,0-1-22,-2 0-6,-1-2 6,-2 2 5,-1 0 6,0 2-11,-1 1-6,0 5-28,-2 1-16,1 4-1,-3 1 0,0 3 18,-1 2 16,-1 4 5,-1 3-5,-1 5 17,-1 1-17,1 3 0,1 1 11,1 1-16,1 2 16,4 0 6,-2 0 11,6 0 0,0-2 0,3 0 0,0-3-6,1 0 6,0-3-6,1-3 12,3 0-6,2-3-6,2-1 23,2-2 6,-2 0-1,3-2 6,-1-1-6,1-1 1,1 0 5,-2 0 0,3-1-6,-2-2-5,1-3-11,1-1 10,-1-1-10,1 1 0,-2-1 5,-2 0 0,-1 0 11,0 1-5,-3 1 11,0-2 0,-2 0-11,0 0 5,-2-1-5,0 0-6,-1-1-22,0-1-17,-2 0-22,-1 1-17,-4 1 27,-2 1 1,-3 1 22,0 1 6,-4 2-11,0 2 5,-2 1-5,0 1 10,0 0-4,-1 4-1,1 1 6,0 5-17,0 2 11,2 0 6,2 2-6,2-1 11,3 0 1,2 0 5,1-1 5,4 1 6,0-1-16,2 1-1,0-1-5,1-1-11,3 0 22,1 0-12,4-3 1,-1 1-6,2-2 6,-2-1 0,3-2 11,-1-2 22,2-1-22,0-1-3375,0 0 3381,3-1 5,-2-3 6,3-1 5,-1-4 1,0-1-23,-1 1 28,0-2 5,-1 0 1,-1 0 3425,-3 0-3403,-1 1 78,1-8-61,-4 5-28,1-6 0,-5 5-23,0 1-27,-1-2 16,-1 2 6,-1-2 5,-1 2 17,-3-1 6,-1 2 17,-2 1-12,1 3-5,0 2-45,-2 2-6,0 3-11,-1 0-16,0 4 33,1-1-11,-2 6-6,1 0 17,-1 3-6,1 2 1,2 0 5,-3 3 0,5 1-17,-2 3 6,3 0-17,1 0-6,1-1 23,3-2-17,0 0 17,1-2-6,3-2 17,1-2 0,3-2 11,2-2 11,1-3-5,3-2 0,0-2 5,3 0 12,0-2-6,1-2 17,0-3-12,-1-3 12,0 0 22,0-3 12,-3 0-1,1 0 1,-3-2-29,0 0-5,-2-1-17,-2-2 0,-1 1-6,-3 0-11,-1 0-11,-2 1-22,-1 2 5,-2 0-5,-4 2-1,-3 1-10,-1 0 16,-3 2-11,2 1-6,-2 5 34,-1 1-28,1 2 0,-3 2 6,2 2-12,-3 4 6,3 4 12,-1 1-7,2 3 18,-2 1-12,3 2 17,0 0 11,4 1-5,0-1-23,3 0 11,3-2-11,1 0-16,1-4 16,1 2 0,0-5 12,0 0-12,1-2 11,2 0 6,2-4 17,0 0 11,2-3-6,0 0 18,-1-1-7,2 0 6,-2-2 1,3-2 4,-1-3 1,0-1-17,1-2 17,-1-1-23,2-1 1,-2-1-6,1 0 5,0-2-5,1-1 16,-2 1-10,0-1-6,-2 2-6,0 0-6,-1 1 12,-3 1 6,-1 0-18,-1 2 1,0 2-12,0 0-5,-2 3-28,-3 2 11,-2 1 5,-4 2 7,0 1 16,-3 4-17,0 1 17,-3 5 0,-1 0-6,0 3 12,0 1-6,2 0 11,2 2-5,1-1-1,2 0 6,1-1 1,1-1-1,2-1-17,0 0 1,3-2-7,1 1 7,1-3-6,2 0 11,0-2 5,0 0-10,1-2 10,1 1 6,3-2-11,1-2 17,3 0 6,-1-2-23,2 0 11,0 0 6,2-3-12,3-1 12,0-5 11,2-2-11,0 1 16,-1-4 7,2 2-12,-3-2 0,1 1 11,-3 0-16,-3 1 5,-2 0 11,-3 2 6,-2 1-12,-3 1 7,0 1-24,0 0 1,-1 2 6,-3-1-23,-2 3 5,-2 0 12,-2 2-11,-1 0-6,-2 2 11,-2 2-11,1 2-6,-3 4 12,0 0-6,1 2-6,2-2 12,2 2-12,3-2-22,3-2-22,2 0-40,1-1-162,2-2-230,0 3-436,1-1-807,3 3-409,1 0-2347,4-2 4481,0 0 0,-3-5 0,-2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4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1 403 11357,'64'-15'325,"0"0"0,-4 1 0,-11 2-45,-25-1-45,3 0-33,-1 1-29,0-4-22,0 2-16,-1-3-23,1-1-6,-3 1 17,-2 0 12,-1 0-34,-2 0-1,0-1-32,-3 2-24,0-2 12,-3 1-44,-2 1-1,-1 2-6,-4 0 7,-2 2-12,-2 0-17,-2 3-6,-4 0-38,-1 1 10,-6 4 1,-2-1-34,-4 4 17,-1-1-12,-2 3-10,0 3 16,0 2 0,-2 4 0,3 2 12,-1 2 10,1 1-10,2 2 27,0 3 6,1-2-3381,2 4 3415,0-3-6,3 2 0,1-3-2268,3 1 2279,3 0-11,1 0 0,2 1 2263,1-2-2280,1 0 11,0 0 6,3-1-11,2 1-34,4-4 12,3 2 3391,3-3-3386,2 0 45,2-3-34,3-1-5,1-5-23,2 0-45,3-3-39,1 0-89,2-2-118,1-3-174,2-2-235,-1-3-481,2 0 15,-3-1 1211,-3 3 0,-13 2 0,-7 2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5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13317,'5'74'104,"-1"0"1,1-5 0,-2-13-27,-4-27-10,1 0-12,0-2-40,0-1 7,0-3-6,3 0-23,0-1-16,3-2 10,1 0-16,-1-5-5,3-1-6,-2-4-17,4 1-17,0-3 0,2-2-5,2-1 5,0-2 11,3-1 12,0-2-1,2-4 29,-1-3 11,2-3-12,-1-4 7,1 1-7,0-3-22,1-1 12,1-2-1,1-2 17,-1-1 17,0 0 12,-2-1-7,1-2 12,-3 2 5,0-1 6,-2 2 17,0 1 17,-2 1 11,-1 3 33,-2 3 23,-3 2 5,-3 3 1,-1 3-7,-3 1-32,0 1-35,-2 1-27,0 1-34,-3 1-11,0 0-1,-4 1-16,-1 0 12,-3 0 10,-3 4-11,1-1 12,-3 6 5,1-1-17,-1 1 17,1 2 0,1 0 5,1 1 7,0 2 10,0 0 0,0 2 1,3 0 16,0 1-22,2 2 0,2-2-6,2 1-6,1 0 1,1-1 0,1-1-6,2 0-17,3-2-6,1 0-21,4-3-40,0 1-45,3-4-22,1 1-62,3-3-84,0 1-106,2-3-186,2 1-189,1-4-191,3 1-274,2-2 178,1-1 85,4-2 980,-3-2 0,-11 2 0,-5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5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 12382,'-34'50'482,"6"-7"-393,18-30-16,2 1-28,0-1-4285,2 0 4251,1 0 848,2-1-864,2 0 5,0-1-17,1 0 6,0-1 0,2 0 3341,6 3-3375,-1-3-28,7 2-11,-4-5-28,2 0-50,0-1-130,2 0-184,0-2-168,2 1-173,0-2-242,3-1 78,0 0 119,2-2 862,-3 0 0,-6 0 0,-6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6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7526,'5'13'784,"-1"-3"-342,-4-10 3138,0 0-3278,32 105-1702,-18-69 1498,6 25 0,0-3-8,-8-34 355,1 1-400,-1-1-6,-2-1-28,1 0-39,-2 0-39,-1-2 1235,-3-1-1292,-1-1-83,-1-2-78,-2-1-91,0-3-67,-1-3-100,0-2-224,-1-2-297,-3-1 38,-2-1 175,-2-2 90,-2-1 761,2-2 0,2 1 0,2-1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6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11497,'31'61'1109,"-1"-13"-728,-12-43-28,2 1-28,1-2-23,0 1-33,1 1 5,1-2-22,-1 2-5,1-2-35,-1 0-32,-1 0-12,3 1-22,-2-2 27,1 2 18,-1 0 33,-1-2 17,-1 0-1,1-2-27,-3 0-45,1-1-22,-4 0-51,-1 0 11,-3 0-5,-3 0-11,-1 0 44,-3-2-27,-1 1-23,-2-2-56,0 1-23,-1-1-27,0 0-17,-1-1 22,-2 1-50,-2-1-12,-3 0-16,-1 0 28,-1 1-40,1-1-5,-2-1-16,4 2-57,1-3 39,0 1-27,3 1 10,0-3 18,2 1-23,1-1 22,1-2 17,4 1 23,1-3 16,6 2 12,1-2 5,3 0-5,2 0 27,0 0-11,2 1-44,0 0-68,0 0-162,-1 3-129,0-1-190,-2 3-191,0 0-341,-3 3-499,0 1-28,-4 1 1714,-2 0 0,-4 0 0,-1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7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1 12567,'-39'39'179,"6"-4"-89,27-16 11,1 1-12,1 0-10,2 1-23,1-1-17,1 1 11,0 0-16,3 0-6,2-2 0,4 0 11,2-2 11,3 0 46,2-3 4,1-1-4,3-2-1,2-4 6,3-1-1,0-4 12,3-1-16,0-1-12,0-2-28,-1-1-23,-1-3-5,0-2-28,-2-1-22,-4-3 5,-1 0 28,-6-3-33,-1 0 5,-3-4-33,-5 0-46,-2-2-16,-3-1-39,-4 0-22,-3 0 5,-4 0-6,-1 0 0,-3 1 12,0 0 11,-2 3-6,0 2-5,-2 3-18,1 3-50,-2 3-39,0 4-39,0 2 0,-1 1 51,1 3 61,0 2 67,3 3 45,1 3 28,2 0 6,3 0-1,1-1 12,5-2 0,1 1 0,4-1 27,0 0 18,1-1 33,4 0 23,1 0-1,6-3 7,2 0-12,5-2 11,2 0 17,4-1-3347,2-1 3414,4 0 22,1-1 34,2-2-11,1-1 0,1-1 6,-2-2-23,1 1 18,-1-1-1,-1 2 11,-1-1-28,-5 2-33,-1 1-45,-4 1 3349,-3 1-3410,-2 1-15,-4 0-19,-2 0-1,-1 1 1,-2 1-1,1 2 7,-3 1-7,2 4-16,-4 0 0,1 4 5,-1 0-16,0 3 5,-1-1 0,0-1 6,-2-2 5,2-3 12,-1-3-6,1-2-17,-1-2-5,0 0-6,-1-1 521,0 1-505,2-7-16,2 0 0,3-5 40,2-1 4,4 0 12,2-1 17,2-1 6,2 1 10,0-1 18,0 1 5,1 0-17,-1 2-17,0 2-16,-3 1-12,0 3-5,-4 1 0,-1 2-12,0 0-5,-4 4 12,1 1-1,-1 5 0,1 3-11,-1 3-22,1 1-46,-1 4-44,4-1-89,-1 2-102,2 0-189,2 1-298,-3-2-560,4 1-196,-2-1 1546,-2-2 0,-4-8 0,-3-5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8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237 1 14645,'49'58'728,"-9"-2"-476,-33-20-89,-1 4-51,0 3-56,0 3-34,-1-1 6,0 3-301,1-3 267,-1 0 1,2-1-23,-3-4 0,1-3 0,0-4-23,0-4 7,-1-4-7,0-4-27,-2-1-12,-1-5-17,0-2-16,-1-5 61,0-2 268,0-3-262,0-2 6,-2-1-1,-2 0-5,-2-2 34,-3-2 5,0-3-16,-4-3-23,2-1-28,-3-2-45,0-4-6,-2-1 7,0-4 4,-2 1 7,1-4 5,-1 0 5,0-1 7,1 1 27,-1 2 22,0 4 12,0 4 0,0 4 5,2 4-33,-1 2 0,2 3 0,0 1 22,0 2 34,1 4 5,1 2 1,2 5-12,3 0-11,1 2 0,4 1 11,1 2 28,2 2 12,0 1 5,3 0 0,1 0-17,5-1-6,0 0 1,3-2-12,1 0 12,1-1 5,2 0-11,-1-1 17,2-2 11,0-2 17,2-1 11,3-3 11,0-2 0,3-3 23,4-1 22,3-3 17,4-2 5,3-4 6,3-2 6,3-2-400,1-3 366,0 0-28,0-3-50,-1 1-17,-3-4-17,-3 0 11,-2-4-22,-3 2 11,-3-2-11,-4 0 11,-4 0 5,-5 1-10,-2 1-7,-6 2-4,-4-1 353,-4 2-371,-1-1-5,-5 2-11,-3 0 22,-5 2-17,-6 2 11,1 1 17,-3 3 6,1 3 0,-1 3-23,0 3-16,1 3-28,-1 4 16,3 4 12,-2 5-1,2 5 6,0 1 6,2 5-11,1 1 5,4 3 11,1 1-16,5 3 5,0 1 12,3 1-18,3-1 6,2-1 6,4-4-22,3-2 27,2-3 12,3-2-1,3-2 23,2-4 11,4-3 6,2-4 6,3-3 10,3-4 29,3-1 16,1-2 12,2-4-6,1-3-23,1-4 1,-1-3-12,0-1 6,-3-3-5,-2-1-12,-4-1-5,-5 1 10,-3-2 1,-4 2-11,-2-2-1,-4 3 12,-1-1-6,-3 4 17,0 2 12,-3 3-24,-2 3-44,-1 4-22,-2 1-23,1 3 6,-1 0 33,1 0-16,1 2 11,0 3-6,1 2-11,0 5-6,-1 1 1,1 3 5,-1 1-6,2 0 12,-1 0-17,0-2 11,-1-1 5,1-3 6,0-2 12,0-2-1,0-1 6,-1-1-5,2-2 10,-3 0 23,2 0 6,-2-2 55,0 1 18,-1-2 27,1 1 1,-1-1-7,1 0-10,0-1-17,1-1 11,1-3 17,0-1 16,1-3 29,0 1-28,1-1-17,0-1-45,0 2-28,2 0-11,-1 1-23,1-1-16,0 1 10,1-1-21,2 0-12,0 0 0,1 0-22,1 1-17,0 2-11,0 1-3426,-1 3 3353,-1 0-79,0 1-111,-3 1-113,1 1-167,-1 2-264,0 4-174,1 0 3001,-1 1-3504,1 1 1551,-1-1 0,-3-4 0,-1-1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39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62 14829,'36'-36'51,"-10"10"-34,-32 34-6,-4 3 11,-3 1-11,-4 4 1,0 0-1,-4 1-11,2 0-17,-2 1 11,2-2-27,-6 7 22,6-7-6,-2 4-6,10-7-10,1-1-23,3-1-23,0-1-16,4-4 11,1 0 0,2-1 17,0-1 5,2-1 34,2 2 12,4-3 10,4 1 6,3-2-11,5 0 11,2 0 5,3-1 7,1 2 4,2 0-10,1 1 11,0-1 11,16 4 11,-11-2-11,10 3 11,-16 0-22,-1 0 22,-3 2-5,-2 1 22,-3 1 11,-5 3-22,-3 1-23,-4 3-5,-3 0 17,-2 2-29,-5 0 6,-2 0-16,-6 1-18,-3-1 7,-1 0-7,-3-2-16,0 1-11,-2-3-29,0-1 12,-1-2-6,1-2 17,1-3-5,1-1 44,2-4 22,3-1 35,3-2 27,2 0-17,4-2-22,1-2-28,3-4-11,4-3 28,3-2 16,8-1 29,3-2-23,6 0-5,3-1-6,1-1 5,5-1 12,-1 0 6,4-1 5,0 0-23,1-1 29,0 1 5,0-1-5,-2 2 55,1 0-27,0 0 22,0 2 11,1-2 6,-1 0-39,0 1-6,-2-1-28,-2 2-34,-4 0 23,-3 1-11,-2 0 16,-6 3 34,-1 1-11,-8 0-6,-1 1 0,-5 0-11,-2 0-28,-1 2-16,-5-1-29,-3 1-17,-5 2 29,-3-1-23,-4 4 16,-2 0 7,-4 2-12,0 1 17,-3 0-6,0 4 12,2 1-6,0 5-17,4 0-11,0 2-5,4 1 5,3 0 5,3 2 1,2 1-12,4 1 29,1 2-18,2 2 6,3 1 17,0 2-22,2 2-6,5 0 6,0 1-6,7 1 11,2-1-6,4-1 7,4 0-35,4-2 1,4-1-6,4-1-51,4-2-89,2-1-163,2-4-631,1 2-130,0-3-970,1 0-1265,-3-1 3355,-5-4 0,-15-2 0,-9-3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0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 12208,'-65'37'119,"0"0"1,5-4 0,15-2 31,36-11 34,1 4 28,3-1-4229,2 2 4251,2-1 837,1 2-882,1 2-55,2 1-23,3 3-23,2 0-27,3 1 16,3 15-50,-3-13 3387,4 12-3354,-4-7-55,0-10-6,-1 5-22,-3-13-12,-1 0 0,-2-3-33,1 1-62,-3-5-16,1 0-62,-1-2-68,0-3-38,1-1-91,-1-3-77,0-3-85,0-1-3798,-2-2 4364,-3-1 0,3 1 0,-4-1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2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 14549,'-14'11'-11,"2"-2"11,9-6-5,0 0 27,0 1-28,-1 1-22,0 0 17,0 0-6,-1 1-22,1 0 17,1 0-264,-5 10 163,5-7-219,-4 11 230,5-13-296,0 8 262,2-10-375,0 5 370,1-7-130,1 2 237,0-3 49,3-2-5,-1-1-22,6-7 22,-4 2-51,8-11 18,-7 9-270,7-12 124,-9 12-375,4-6 419,-6 9-33,0 0 196,-2 5 73,-1 5-67,0 0 27,0 11-49,0-7 66,1 16-28,0-12 303,5 18-162,-2-16 419,7 18-391,-4-18 705,9 20-599,-8-19 257,11 25-470,-10-22 202,10 25-202,-11-26 173,6 19-234,-9-25 139,1 9-128,-5-15-51,-8 3-67,2-7-157,-17 1 163,9-3-40,-24 1 85,19-1 55,-28-3-22,25 0 78,-24-10-61,28 6-11,-10-10-68,20 8-50,1-11 62,8 10-34,13-14 33,-4 14-83,21-13 67,-16 13-90,22-8-22,-21 11-1434,16-3 582,-20 8-3483,9 0 4486,-15 2 0,0 0 0,-5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0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 13127,'82'-11'239,"0"-1"0,-6 1 0,-13 3-172,-29 7-73,-2 0-44,-1 1-68,-4 1-78,-1 2-106,-3 3-112,-1 1-175,-4 2-178,0-1-280,-4 0-230,-2 0 173,-2-2 23,-1 0 1081,-3-1 0,-1-3 0,-3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1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12 256 7475,'-6'-2'1378,"0"1"-705,6 1 3527,0 0-3909,106-40-1898,-65 23 1699,21-7 1,-1-1 35,-29 10 361,-2 1-472,-1 0-17,-6 3-6,-3 0-11,-5 3-5,-5-2 1432,-2 4-1455,-5-3-11,0 3-16,-3-3-46,-4 2 0,-3 0 1,-5 1-1,-4 0 12,-4 2 27,-3 2 18,-3 1 5,-2 1 11,1 0-11,-3 3 6,3 0 10,1 5 1,2 0 11,2 3-5,4 1-12,2 1-6,5 0 7,1 0-7,5 1 12,2 0 5,3 2 1,3 0 5,2 2 5,5 1-21,2-1-52,1 1-60,3-2-85,1-1-90,3-1-16,1-1-45,3-3-12,1 0 29,2-5 34,0 1-40,0-4-56,2-1-57,-2-1 24,1-1 95,-3-3 140,2-1 117,-4-4 45,2-2 51,-4 0 44,0-2 34,-4-2 45,-1-1 61,-2-1 68,-2-1 95,-1 1 84,-3-1 73,-1 0 61,-2 1 23,-2 2-17,0 1-29,-1 2-49,-1 2-73,2 2-73,-1 1-73,3 3-73,-2 0-11,2 2-34,0 1-10,1 0-29,1 3-28,4 2-5,-3 4 10,3 2 18,-2 3 39,4 1 28,-2 2-12,0 2-27,1 1-45,-3 1-45,-1 0 0,-1 0-17,-2-1-11,0-1-23,-2-2 7,-1 0-7,-1-4 1,0-1 33,0-4 28,-1-2 34,0-3 201,0-2-218,-3-4 17,1-3-28,-4-4-23,3-4 1,0-3-18,2-1 1,1-4 16,2 0-22,1-3-16,3 1-1,3 0-28,4 2-11,1 1-6,2 1-50,2 1-22,1 3-51,1 1-56,0 3-95,-1 1-134,0 3-191,-1 2-263,-2 2-476,-2 3-96,-3 0 1496,-1 1 0,-6 0 0,-1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1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 14874,'55'61'30,"0"-1"0,-3-4 0,-14-13-2,-31-31-11,-1-1-23,-1-3-5,-1-1 44,-2-3 57,0-2 123,-2-1-202,-5-2 17,2-3 6,-7-2 5,2-4 6,-2-1-12,2-4 13,1-1 4,0-4 0,3-1-22,0-2-16,3-2-24,0 0-16,1 0-11,0 1-22,0 1-18,3 1-22,1 5-11,2 2-45,1 4-22,0 4-12,2 2-21,-1 4 21,3 0-5,-1 1-39,2 0-95,-2 1-124,4 1-156,-3 3-169,2-1-106,0 2-476,1 0 156,0 1 357,-2-1 0,-5-2 0,-4-2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1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12141,'11'5'768,"-2"-2"-337,-9-3 1428,0 0-2201,44 37-206,-32-21-332,33 28-683,-45-28-357,-1 0 1920,0-2 0,0-6 0,0-3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1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11519,'0'0'0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2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10679,'7'5'4458,"-2"0"-4133,-5-5-44,58 100-2304,-39-59 2098,14 19 1,-2-2 8,-20-26 654,-1-3-727,1-1 385,-1-1-368,-2-2-45,1 0-33,-4-2-28,2 1-118,-3-1-185,-1-1 989,0-2-1325,0-3-89,-1-3-118,-1-2-297,0-3-415,-1-1 84,-1-2 1552,-1-2 0,1-2 0,-1-1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2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8 9940,'-6'-4'907,"2"0"-386,4 4 2100,0 0-2475,106 19-1843,-63-15 1747,21 6 1,0-2 44,-25-8 408,2-1-453,0-1-221,11 0 1,0-1-77,-1 0-27,39-1 156,-72 4 40,-9 1 33,-4 0 45,-2 3 17,-1-1 1395,0 2-1361,-1 1 27,1 1 34,-1 1 62,1 0 22,-1 2 78,1 0 124,1 1 5,0 0-45,3 1-94,0 1-157,2 0-46,0 1-10,0 0-29,1 0-28,-2 1-22,0-2-44,1 1-158,-2-2-157,1-1-195,-1-1-197,-2-3-83,-1 0-388,-1-1-558,-1 0-1139,0-1 2947,-1-1 0,0-1 0,0-2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2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7128,'66'48'0,"-13"-10"0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3.0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10920,'5'21'1647,"-2"-4"-891,-3-17 3439,0 0-4089,101 14-531,-58 13 343,12-17 1,-5 2-378,-33 17 123,-17-24 297,0 0 106,0-3-100,0-2-7,2-5 63,1 1-6,3-5-6,2 3 11,0-1-55,4 1 38,0-1 1,1 2-17,3 0 11,-1 1-12,2 1-4,-1 2 10,-1 0 23,0 1-34,-1 0-28,0 0 12,-1 3-79,0 1-174,-3 3-213,1 1-179,-2 1-492,1 2-606,-3 1-72,0 1 1848,-1-1 0,-3-5 0,0-2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3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8 11721,'-53'76'0,"0"0"0,4-6 0,15-14 0,31-32 17,2-3 11,3 0 16,2-5 18,3 0 0,4-5 5,0 0 22,3-5-5,1 0 17,1-4 6,2-1 0,1-1-12,3-1-6,-2-3-5,2-4 0,-4-3 23,-1-3-18,-2 0-21,-2-2-18,-3 0-28,-3-3-10,-3 1-7,-2-1-22,-1-1-22,-2 0-6,-3 0-5,-3-1-17,-2 0-6,-5 0-11,0-1 6,-2-1 22,0 3 28,0-2 0,0 5 11,2 1 0,1 3-39,1 3-22,3 3-23,-2 2-23,4 3 6,-1 1 6,4 1 23,-1 2 27,3 1 23,0 3 33,2 0 18,1 1 16,2-1 0,2 1-6,3-1 23,4 1-6,0-1 6,0 1 16,2-1-5,-1 1 0,0-1 29,1 1-7,0-1 18,2 0 16,0-2 11,3-1 17,-1-1 33,2-1 7,1 0 27,1-1-3358,1 0 3414,1 0-6,0 0 35,-1 0-29,1 0 11,-2 0 12,0 0 28,0 0 3420,-1 0-3370,1 1-51,2 0-78,-1 1-39,1 0-72,-1 0-63,-3 1 1,-1 1-57,-3 3-5,-3-1 0,-4 4 23,-2 0-23,-3 3-17,-1-1 28,-2 3-50,-1 0-3353,0 1 3381,0 2-12,0 1-16,0-1 11,0-1 6,0-1-6,3-1 17,2 1 3335,4-2-3424,4-1-29,0-3-106,3 0-101,0-2-146,2-2-303,0-1-486,2-2-751,-2-2-78,1 1 2100,-5-1 0,-5 0 0,-4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3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13200,'14'6'901,"-2"0"-609,-10-1 4,1 0-16,-1 2-61,1 0-57,0 0-50,1 1-56,1 0-10,0 0-35,0 1 0,2-1-5,-1 0-12,1-1-23,0-1-21,4 1 5,-2-3-683,10 0 51,-9-2-3989,10-2 4666,-13-1 0,2 0 0,-8 1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5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346 197 14085,'-15'-71'565,"2"12"-486,14 47 10,-1 1-5,-3 1-5,-2 0-35,-3 2-27,-1 1-22,-3 2-40,-1 2 28,-3 2-5,-3 4 5,-1 2-11,-2 4-6,0 4 6,-3 4 11,0 2 12,1 3-6,1 2-6,3 1 0,2 1 0,4-1 6,4 0-11,3 0 10,5-3 1,1 1-6,2-3 6,4-1 17,3-4 5,8-1 6,0-3 5,5-5-5,1-1-11,0-3 10,3-1-3402,-2-2 3397,-1-3-5,1-3 11,-2-3-2275,-1-2 2292,-2 0 5,-3 0-5,-1 0 5,-3 1-5,-3-1 2273,-1 1-2251,-3 2 11,0 1-5,-3 1-12,0 2 1,-1 1-29,0 0-22,0 3 3230,0 0-3230,3 5 5,1 1-10,2 4-12,0 1 11,2 2 6,-2 4 0,2 2 17,0 2-6,0 2 6,1 0 11,-2 4 6,-1 1-6,-1 3 17,1 4-1,-3-2 7,0 4 22,-2-4 17,-1 1 5,0-1-11,-1-3 0,-2 1-34,0-2 1,-2-1 16,1 0-11,0-3-11,-1 0-17,-1-4-28,-1 0-6,1-4 12,-1-1-12,1-4-5,0-2 11,-1-3-11,0-2-23,2-1-11,-1 0-33,3-2-73,-2-1-62,1 0-90,-1 0-167,1 0-286,-1-2-605,2-1-807,0-3-2329,1 0 4497,0-1 0,2 3 0,0 1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5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7 749 12365,'11'51'51,"-2"-8"-46,-16-28-5,1-1-5,2 2 10,0 0-5,2-1-5,0-1 10,1-1-5,0-1 12,1-1 16,1 0 11,2-2 17,1-1 22,4-3 6,0-3 0,3 0 17,1-4 11,1-2 0,1-4 17,1-2 16,1-3 1,2-2-34,-1-1 0,1 0-28,0-1-11,-1-1-6,0-1-5,-2 1-1,-1-2 12,-3 4-11,0-2-34,-5 3 16,-1 1-4,-2 2-7,-2 0 18,-1 1-40,-3 1-17,-3 2 1,-4-1-23,-3 3-12,0-2 18,-2 3-12,-1 0-10,2 2 21,-2 2-33,3 0-17,2 1 1,2 0-29,2 1-22,2 1 22,2 2 17,1 0 11,1 0 34,1 0 16,0 1 1,2-1 33,1 0 12,3 1 10,4-3 6,1 1 6,2-3-17,4 1 23,1-1 10,4-3-16,3-1 11,0-5-6,6-1-33,-1-2 39,3-2 6,1-3 5,3-1 39,3-3 29,4-3 5,3-2 28,3-4-510,1-3 527,2 0 5,-1-2-39,-1 1-44,-2 0 0,-5 2-23,-2 0-34,-6 2-5,-5-1-17,-5 3 0,-6 0 17,-5 2 11,-4 1-17,-6 3-5,-3 1-12,-8 3 521,-3 0-548,-9 3-12,-1 1 0,-5 4-16,0 3-7,-3 4 7,-1 2-18,0 5 23,-2 3 17,2 8-11,-1 5 11,4 5 22,0 2-22,3 4 22,3 3-6,2 2-38,4 3 38,1 0-5,6 1-16,0-1 38,5-1-28,0-2 1,2 0 5,1-4 17,5 1-17,1-5-6,5 0-5,-1-4-56,3-2 16,1-2 1,2-2-74,1-3-117,3-1-156,0-4-298,0 1-386,1-3-470,-2 1-297,-1-3 1848,-3 0 0,-8-3 0,-3-1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6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17294,'58'72'142,"1"0"0,-4-6 0,-15-10-70,-31-24 35,-2 0-40,-1-2-22,0 0-12,-1-2-33,0-2 0,0-2 12,-1-2-12,-3-4-45,1-2 34,-2-4-12,0-1-10,0-4 55,-1 0-22,-1-3-17,-1-1 17,-2-1-50,0-2 33,-5 0-11,2 0 11,-4-4-33,-1 0-29,-2-4 12,1 0-28,-2-3 0,0-1-12,-2-1-16,0 0 11,-1-1 17,-2 0-6,0 0 6,-2 1 22,0 1-11,-2 3 23,1 3 33,-1 2-28,3 3 16,-1 1 12,2 5-11,2 3 34,3 5 33,2 2-12,4 2 12,1 1 28,4 2-11,2 0 34,3 0 33,7 0-34,3-1-11,7 0 0,4-3-33,2 0-12,3-2-5,1-2 6,2-1-7,1-2 1,2-4 0,2-2-17,2-2-22,2-1-40,4-3-106,-1-2-230,2-5-442,-3-2-527,-2 0-1327,-2-2-2223,-6 2 4917,-5 1 0,-13 6 0,-5 1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8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1261 107 12057,'-25'-47'600,"5"9"-449,15 34-17,1-1-27,-3 2-29,2 0-16,-2 1-18,-1 0 7,-1 0-18,-1 1-5,-2 1-5,0 0-6,-1 0-12,-1 0 1,-1 0 11,-1 0-17,0 1 11,-1 2-17,-1 0 6,0 1 0,-2 1 0,-2-2-5,0 1 5,-2-1 0,-1 2-6,-2 0 6,0 0 0,-2 2 0,0-1 0,-3 1 0,0 0-11,-3 1 11,1 2 0,-2-1-11,1 2-6,-2 1 0,1 0 0,-3 2 0,1 0 12,-1 2-18,1 0-16,1 2 6,0-1-18,2 0 6,3 0-5,0 2-3398,5-2 3375,1 1-5,5-1-29,0-1-2284,3-2 2245,3 1-62,2-3-38,2 2-17,3-3 2246,1 0-2280,2-1-17,1 0-498,1 0 3678,2-2-3500,0 2-32,1-4 78,0 0 146,0-1 173,0-1 45,0 0 224,0-2 0,0-1 0,0-1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1:25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0 9694,'2'60'655,"0"-11"-454,-9-41-21,3-2-18,-2 0-16,0 1 16,0 0 45,-1 1-3375,0 2 3387,-1-1-51,-2 2-79,0 1-38,0-1-29,2 1-11,-2-1 0,2 0 12,-1 2 5,1 1 3415,-3 2-3393,3-1-22,-2 0-11,3-1-17,-1 1 11,3-2 0,0 1 1,1-1-1,1 0-17,1-2 12,1-1-17,0-2 22,1-2-17,0 0 1,0-3 5,0 0-12,0-1 12,1 0-11,0 2 0,2-3 5,-1 2-5,-1-3 11,0 1 6,1 0-1,0-1-5,1 1 6,1-1-6,-2 0 11,2 0-5,0 0-1,0 0 1,1 0-12,-2 0 18,3 0-1,-1 0 17,1 0-23,1 0 12,-2 0-11,1 0 5,1 0-5,0 0 5,0 0 0,0 0 0,-1 0 28,3 0 17,-3 1 45,3-1 45,-3 1-1,2 0 18,1 0-23,-1 0 0,2-2 5,-1-1-10,3-1 22,-2 1-12,3-2 1,0 0 5,0 0-22,1-1-23,0 0-44,1 0-12,0 1-22,1-1 0,0 2-17,1-1-22,0 2-17,0-2-45,-1 3-61,-1 0-191,0 1-308,-2 0-515,-1 0-790,0 3-2481,-4 1 4419,-2 1 0,-3-1 0,-1-2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0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 67 13351,'-29'14'62,"5"-1"-34,19-9-28,0 0 5,-2 0-5,3 0-17,-3 0-16,3 1 27,-1 0-16,0 0-23,0 1 23,2 0-62,-4 4 72,3-2 12,-3 2-5,3-2-12,1 0 17,1 0-17,0-1-22,-5 10 5,4-7-5,-5 7 0,6-7 0,-2-3 5,1 2-5,1 0 17,0 0-18,2 1 29,-1-1 0,1 1-11,0-1 16,0 1-5,0 0 11,0 0 5,0 2 7,0-2-1,1 1-11,0-1 22,3 2-11,-1-4 17,2 2 6,-3-3-6,3-1 6,1 0 10,0-1 7,3-1-18,-1 1 18,1 0-18,0-1 7,-1 0 4,2-1 7,-3 0-18,1-1 7,-1 0-1,-1 0-17,1-2 12,-3 1 5,3-1 0,-2 0 17,2 1 11,0 0 6,0 0 22,1-1 12,1 0-29,-1 0-16,3-1 5,-2-2-22,3-1 22,-1-1 17,3-1-34,-3-2 23,2 1 11,-3 0 0,3-1 17,-2 1 11,0-3-22,-1 2 22,0-2 16,-3 1 24,4-1 27,-4 0 12,1 0-18,-1-2-33,-2 1 6,1 0-17,-4-1-23,1 0-5,0 0-39,-2-1-34,1 1 16,-2-2-21,3 1-12,-2 1 6,1 0-17,0 0-34,0 0 51,0 0-17,-1 1 0,0 0 17,0 2-17,-1 0-11,1 1 22,-1 2 6,1-1-17,-1 2 5,1-2 23,-1 2-39,0 0 11,0-1-34,0 0-50,-2-1-16,0-1-29,-2 1-39,-3 0-34,2-1 12,-5 1-3432,2-3 3364,-3 3-16,0-1-135,-3 2-118,-1 0-167,0 2-258,-3 1-404,1 1 3068,-2 1-1712,0 3 0,9-1 0,2 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1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18 11883,'-28'1'90,"5"-1"-40,18 0 6,1 0-5,0 0-12,-1 0-11,2 0-6,-2 1-5,1 1 5,1 0 1,-2 0 0,0 0 5,0 0 0,1-1 0,-2 3 11,1-1 11,-1 2-10,0 0-12,0 0-6,0-1-28,-1 1-10,3 1 10,-4 0-11,4 1 28,-3 1 12,1 0-12,1 1 11,-2-2-16,3 3 0,-2-2 5,0 1 11,1 0-22,-1-1-17,2 1-11,0 0-5,1-3-6,0 1 27,2-3 1,1-1 0,0 0 22,0-1-11,0 1 23,0 0 27,0 1 28,0 1 6,0 2-28,0 0-39,0 1-28,0 0-6,0 1 0,0 0 17,0-1 6,1 0 5,2-1 6,2 0 11,0 0 11,2 0-5,0 0 16,0 1 6,3-2 17,-2-1 0,1 0 16,0-1-5,-1-1 17,2 0 22,-2-1-22,2-1 17,-2 0 22,1-1-17,0 1 17,-2 0 22,1 0 6,0-1 0,-3 0 6,2 0-17,0 0-17,1-1 0,-1 0-34,2-4-5,-3 1-11,2-3-34,-1 1-17,1-2-11,-1 0 23,2 0-23,-2 2 22,3-1 12,-4 1-17,2 0 22,-1-1 0,-1 2 6,1-1 11,-3 1 5,4 0-21,-4-1 4,3 1 1,-2 0-50,1-1 38,0 1 12,-1 0-51,2-1 46,-2 1-18,2-1 6,-2 0 22,1 1 23,-2-2 6,2 1 16,-3-1 17,1 0 0,-2 0 0,2 1 28,-1-1-28,-1 1 11,0 0-11,-2 0-62,1 0-33,-1 0-28,0-1-34,-1 0-11,-2-1-33,-1 1-12,-3-2-11,0 1-11,-1-2 11,0 3-17,-1-1 22,1 3 1,-2 0 0,1 0-1,-1 0-38,1 1-57,-3-1-67,3 0-145,-1 1-135,-1 1-224,2 1-252,-2 0-409,2 1-728,-2 1 246,2 2 1888,-2 1 0,6 0 0,1-1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3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13441,'-55'14'39,"10"-3"-17,40-6-5,-1-1 0,1 2 5,1-1 12,0 2 16,0-1 12,-2 1 11,1 2-17,-1-2 11,1 1-6,-1 0-10,1 1 5,0 0 5,1 1 1,-1-1 5,0 1 28,1-2-22,1 1-6,1-2-11,1 0-22,-1 0-6,0 0-11,1 0-12,-1 0-10,2 1 16,-1-1 6,1 0 5,0 0-5,0 0 0,0 1 0,0 0 5,0 0-5,0 0 0,0 0-17,0 0 22,1-1-16,1 0 5,2 0 11,0 0-11,1 1 29,0-1-29,1 0 11,-2 0 17,2 0 6,0 0 6,-1-1 10,1 0 1,0-1 5,-2 0 6,2-2 11,-3 1 11,0-2 1,2 1 16,-1-2-6,0 0 1,0 0 16,-1-1-17,1 1 1,-1-1 16,1 0-17,0 0 17,0 0-22,-1 0-17,3 0-11,-1-1-23,2-1 6,-1-1-11,1 0 17,0-1-23,2 2-5,-2-3 22,1 1-6,0-1 6,-1 0-17,3-1 6,-3 0-11,2 1 27,-1-2 1,0 1-1,0-1 23,0 0-33,0-2 27,-1 2 1,0-1-1,0 0 0,-1-1-16,1 1 5,-1-1-22,1 0 0,-1 0 0,-1-1-17,2 0-12,-3 1-4,1 1 32,0-1 1,-2 2 45,1 1-23,-2 0-17,0 2 34,1-1-28,-1-1 29,-1 1-40,1-1-6,-2 0-39,1 0 0,0 0 23,-1-1-46,1 1 62,-1-1-55,2 1 16,-1 0 0,0 1-51,-1 1-44,0 0-169,0 0-173,-1 2-173,-3 0-180,-1 0-106,-3 1-275,0 1-386,-4 0-627,-2 1 206,-2 3 1978,0 1 0,6-1 0,4-1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14258,'-31'24'101,"6"-3"-67,16-14 16,3 1-39,0-1 40,2 0-1,0 0-11,-2 0 23,2 0-1,-2 2-5,2-2 12,-1 1 21,1-1-27,-1 1-17,3 0-17,-2 0-12,2-2 1,-2 1 6,1-2-18,1 1-16,-1 0 11,0-1-17,0 2 17,0 0 39,1 1-22,0 2-6,-1-1 12,1 2-29,-1-1 12,0 0 11,1 0 5,0 0-39,0 2 45,0 0-5,0 1-12,-1-2 28,0 0-11,0-2-22,2 1 5,0-2-17,1 0 6,0 1 17,0-2-11,0 2 5,0-1-6,0 0 7,0-1-1,1 0 22,0 0 18,2 0 10,1-2 7,-1 0 55,1 0-22,-1-2 17,2 2 33,1-1-33,0-1 38,3 1 7,-1-3-23,2 0 0,-1-1-11,2 0-23,-1 0 6,3 0 45,-2 0-45,1-2 0,-1 1 17,1-4-45,-1 1 22,0-2-5,-1 2 0,2-3-40,-2 0 40,-1-2-11,1-1-6,-1 0 39,0-1-56,0-2 6,0 0-23,0-2 6,-1-1-11,0-1-5,-2 1 10,1-2-61,-4 1 28,3-2 5,-4 2-22,2-2 0,-4 1-11,1 0-6,-1 0 6,0 2 28,0-1-6,-1 3-39,-2 2-51,-1 0-72,-2 3-17,1 0-39,-3 2-40,2 1 6,-4 2-33,2 0-51,-3 1-112,0 2-167,-3 1-377,0 0-369,-1 0-554,-1 5-258,-1 0 2162,1 3 0,5-3 0,5-1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6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14085,'-30'2'-23,"4"2"18,17 1-1,1 2 0,-2 0 18,2 2 4,-1-1-10,0 1 11,2 0 5,-1 0-11,1 1 17,0-1-5,0 2-1,0-1 17,2 1-5,-1 1 16,2 0-10,1 1-18,-1-2 12,1 1-12,1-1 28,1 2-10,1-1 10,0 2 0,0-2 1,0 2-6,0-1 11,0 2 16,0-2-21,0 1-6,1-2 11,1 0 0,2 0 39,0-4 11,0 3 6,1-4 28,1 1-10,-1-1 21,5-1 6,-3 0 22,2-1-6,0 0 18,1-2 5,4 1 0,-1-2-34,3 0-22,-1-1-39,2-1-23,-1 0 18,0 0-12,-1 0 22,-2 0-3380,0-2 3397,-1 0 22,-2-3 12,0 2 39,-2-2 17,-1 0 11,0 1 29,-2 0 3346,0-1-3392,0 0-56,-3-2 1,1-1-46,-1-2-16,0-4-12,0 0-16,0-4-23,-1 0-28,1-2-33,-2 0 5,0-3-56,0 0 34,0 0-40,0-2 12,-3 1-6,1 0 17,-4 1-22,3 4 16,-3 1-10,1 5-63,0 1-38,0 4-79,1 2-96,0 1-162,1 4-285,0 0-219,0 1-375,0 0-577,0 2-532,-3 3-2145,1 3 4643,-1 1 0,3-3 0,2-3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3.2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16280,'42'22'236,"-7"-2"-136,-25-8 1,0 2 6,1 0-1,0 2 0,1 0 6,1-1-22,1 1 33,0 0 258,16 12-224,6-3-112,-1-1-213,12-2-56,-28-16-1507,18 7 487,-24-10-4430,8 7 5674,-15-6 0,-1 1 0,-4-3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3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 8136,'0'4'1866,"0"-1"3931,0-3-5758,-7 28 23,3-16-46,-5 23 7,5-22-18,0 0-21,0 1-1,-2 0-330,-6 17 156,4-14-711,-8 17 409,10-24-2072,-4 5 963,7-10 1602,-1 0 0,3-4 0,0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7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14275,'-31'4'-39,"5"-1"67,19 0-11,0 0-1,0 0 7,0 1-23,1-1 17,-1 1-1,2-1-4,-2 0-12,2 0 0,-1 0 5,2 1-10,-1 1 16,0 1-17,0 0-5,0 1 5,-1 1-5,1 0 28,-1 1-11,2-1 5,-1 2-6,0 0 12,0 0 11,2 1 0,-1-1 39,1 0-22,-2 2-11,3-1 5,-2 0 0,2 2 0,0 0 12,0 0 10,2-2-16,-1 1 0,1 0 5,0-1-5,0 0-6,0-2 23,2 1 5,1-2-5,0 1 33,2 0 6,-2-1 16,3 1 30,-2-2-2,2-1 12,0 0 33,1-3 6,1 1-11,-2-2 39,3 1-5,-1-2-7,1 0 12,2-1-39,-1 0-39,2 0-17,-1 0-1,0-2-27,-2-1 0,3 0-11,-3-2-46,3 2 12,-3-4 0,4 1 6,-4-1 0,3 0 10,-3-1 12,3 0 1,-2-1 27,2 0 6,-2-1 5,0-1 0,-1 1-11,0-1-5,-1-2-23,-2 0 5,0-2-10,-3 0-12,-1 1-6,-1-3-49,-1 3-24,0-2-27,0 2-22,-3 2-7,1-1-44,-3 4-11,-2 0-56,3 1-39,-3 2-80,1-1-44,1 2-139,-1 1-219,3 1-258,-1 2-342,-1-1-324,0 2-560,-2 0 173,0 0 2011,2 3 0,0-3 0,3 2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39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72 16202,'9'-25'476,"-3"4"-347,-6 20 0,0-2-40,0 2-5,0-1-33,0 1-12,0-1 17,0 0-45,0 1 11,0-1 1,0 0 55,0 0-44,0 1 11,0-1-73,0 0-40,-1 2 1,0-1-6,-1 1-16,0 0 16,0 0 17,-1 0-22,-1 0-12,1 0 0,-1 0-5,0 0 28,0 2 28,0 0 0,-1 2 22,0 0 17,0 1-6,0-1 12,1 1 11,-1 1-12,2 0 6,-2 1 1,-1 0-12,1 1 0,-2 0 11,3-1-6,-2 2-5,1 0 17,0 0-11,1 1 11,-2-2-12,3 2 12,-2-3-23,3 1 6,-2-2 0,3 1 0,-1-1 6,2 1 0,-1 2 5,0-2-6,1 2 12,-1-1-17,1 1 17,0-2 0,0 2-12,0-2 12,0 0 0,0 0 17,0 0-1,0 1 6,0 0 1,0 0 4,0-1 12,0 0-11,2 0 34,-1-1-1,3 0 23,-1-1 16,2 0 12,-2 1-17,2-1-11,0 0 11,1 0-22,1 1-6,1-1 5,2 1-5,-1-1-22,1-1 27,-1 0-33,2 0-22,-2-1 33,3 0-11,-3 0-5,0-1 21,0 1-27,-2-1-6,1 2 17,-2-2-21,0 2 15,-1-3 6,-1 0 23,1 0-12,-1-1 17,0 2 22,-2-2-44,1 0 44,0 0-11,3 0-27,-2 0 21,1 0 1,1-2-23,0 0 0,1-2-5,1 0-45,1-2 22,0 0 22,2-3-33,-1 0 12,3-1 4,-2-2-38,1 2 28,-2-2-18,3 0 7,-3 0 5,1 1 33,0-1-21,-3 3 16,0-3 16,-1 1-33,0 0 12,-2 1 10,0 0-33,-2 1 28,-2-1-28,1 1-16,-2 0-35,1 0-16,-1-1 5,0 1-16,0-4 33,-1 2-44,-1-3-23,-2 2-34,-2-1-100,0 1-79,-2 1-117,1 0-180,-2 3-208,-1 0-278,1 2-422,-5 1-536,2 2-684,-2 2-2028,-1 0 4750,5 1 0,3-1 0,4 1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42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11 13698,'-52'8'34,"10"0"-29,35-2 35,1-1 4,-3 2-4,2-1 10,-1 0-11,1 1-5,-1-1 11,0 1 27,-2 0-16,2 0-11,-1 0-6,0-1-27,2 1-1,-1-1 6,0 3-1,1-2-16,-2 1 12,3-1-12,-1-1 0,2 1 11,-2-1-17,1 3 12,0-2-6,1 2 5,0 0 12,1-1 6,-1 1-12,3 0-22,0 0 11,0 0 0,2 0 11,-1 0 34,1 0-23,0 0 6,0 0 11,0-1 0,2 1 6,0 0 11,2-1 11,2 1-16,0-2 38,1 0 1,1-2 11,-1 0 22,3-1 6,0-1 0,1-1 11,0 0 6,3-1-40,-2 0-22,2-1 6,-1 0-34,-2 0 28,1-1 0,-3-1-11,3 0 11,-5 0 0,3-2-6,-3 0 0,1 1 23,-1-2-34,1 1 6,-3 0-17,3 0-5,-2-2 5,0 2 16,1-1-16,-3-1-28,2 0 12,0-1-7,-2-1 12,3 1 33,-1-1-27,-1 0 10,1-2 7,-3 0 4,1 0-4,-1-2-18,-1 2-16,-1-1-40,1 1 12,-2-1-23,2 1-17,-2 0 1,0-1-29,0 2-16,0 0-23,0 1 6,0 1-12,0 1-16,0-1-39,0 1-102,0-1-21,0 0-74,0 0-49,-2-2-58,2 2-77,-3-2-101,2 1-151,-2-1-264,1 2-403,0-2-184,0 3 228,-1 0 1418,-1 0 0,2 3 0,0 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44.3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20 12668,'-33'-7'61,"6"4"-33,16 10 12,1 1 4,1 2 24,-3 0-1,3 1 6,-2 1-23,2 0-22,-2 0-22,3 0-34,1 0 11,1-1 17,1 0 5,1 0 29,1 2-17,2-1 0,0 1-1,1-1 1,0 1-6,0-1 6,0 2 6,0-2 5,2 0 16,0-1 12,4-2 6,1 0 11,3-1-12,-2-2 1,3 0-6,-1-1-6,0-1-5,1 1 11,-1-1 6,1-1-12,-2 0 34,4-2-22,-2 0 22,0-1-6,1 0 6,-2 0 34,1-2 5,-3 0 23,3-3-1,-3 1 1,0-4-1,0 2 1,0-4 5,-2 2-27,2-3-18,-2 1-44,1-2-12,-2-2 1,0 0 5,2-2-11,-3 0-23,3-1-16,-3 1-29,-1-1-5,2 1 6,-3 0-23,2 1-17,-4-1-22,1 2-11,-1 1 5,0 2 12,0 0 5,-2 3 6,0 1-23,-1 1-61,0 1-68,2 1-89,-1 2-123,0 0-129,-1 2-168,0-1-168,0 1-241,-1 0-342,1-2 123,-3 2-861,2 0 2217,1 2 0,1-1 0,1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46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40 13681,'-26'51'129,"4"-9"-101,19-38 17,0 1-34,0-2-5,1 2 5,1 0-11,-1-2 17,2 2 0,-1-2-1,1 0 1,0-1 0,0 2 5,0 0 1,0 0 5,0 1 0,0 0 5,0 0 7,0 0 4,0 0 18,0 2 22,1-1 6,1 2-6,1-1 22,4-1 12,-1 1-18,4-2 35,-1 1-12,2-3-17,0 2 6,3-3-5,-2 2-23,2-2-11,0-1-6,0 0-27,-1-1 10,1 0 17,-2 0-11,2 0-17,-3 0 23,1 0-23,-2 0 23,0-1 22,0 0 17,-3-1-1,1-1 7,-1 0 16,0-1 0,1-2 40,0 0-7,-1-1-10,2 0-17,-2-1-6,4-1-28,-4 0 6,2-2-23,-1 0 1,0 0-12,0-1 11,0 0-10,-1 0-12,-1 0-12,-2 0-27,1 1 0,-1 1 22,-2 0-5,0 2 22,-2-1-17,1 3-33,-1 1-34,0 0-45,-2 0-50,-2 0-34,-2 1-28,-2-1-39,-2 0 34,0 0 38,-3 0 1,-1 1 6,-3 0-40,1 1-62,-2-1-100,2 1-90,-1 1-207,2 1-163,1 1-223,3 0-337,0 0-526,2 0 184,-1 0 1709,4 2 0,1-1 0,3 1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47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84 12421,'29'-30'896,"-6"6"-655,-23 18-34,0 1-11,0 0-16,0 2 10,0-1-5,0 2-6,-1 1-33,1-2 66,-2 3-156,1-1-33,-1 1-46,1 0-10,-1 0 5,0 0 5,-1 1-16,-1 3 17,-1 0-6,0 2-11,0 0 39,-2 3-17,1-1 6,-2 2 5,1 0-11,0 0 17,0 2 23,0-2 5,0 1-6,1 1 0,-1-1 1,3 1-6,-1-1-6,0 0 6,2-1-17,0 2 0,2-3 0,0 3 0,1-2 16,0 0 12,0 0 12,0-1 16,3 1 5,-1-2 12,4 2 0,2-3 16,0 1 7,3 0 11,1-2 16,2-2 6,3 0 22,1-3 34,4 0-17,1-1 0,4 0-6,-1-3-39,3-1-16,-3-4-35,0 0-4,-2 0-40,-3 1 56,-2 0 5,-2 0 12,-3-1 45,-2 0-23,-3-1 34,-2 0-6,-1 1-73,-4 0-67,0 0-89,-5-1-79,-1 0-16,-7-1 55,0 1-11,-5-2 6,0-1 22,-1 0-50,-3-2-67,1 1-96,-2-3-212,0 1-304,-1-1-323,-1 1-595,2 3-520,1 3 2268,3 4 0,7 3 0,6 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49.0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1 217 11374,'58'13'660,"-10"-2"-503,-36-8-22,2-1 11,-3-1-29,2 2-16,-1-2-11,1 1-34,1 1-11,-2-1 11,3 0-6,-4 1 6,3-1 11,0 1-5,-1-2 16,2 1 29,-1-2 16,1 1 17,1-1 5,0 0 29,3 0-23,-1 0 6,1-2-11,-1 0-18,0-2-21,-1-1-34,1 3-12,-3-1 12,1 1 0,-2 1-6,-1-1 11,1-1 1,-3 1-1,2 0 23,1 0-23,-2 2-5,2-2 0,-3 2 12,1-2-7,0 0 0,1 0 6,-1-1-28,1 1 17,-1-1 11,-1-1-22,1 0 5,-1 0-11,1 0-11,-2-1-17,2 2 28,-2-2-28,-1 2 5,1 0-5,-2 1-16,1-2 10,-2 2 23,0-3-23,1 2 17,-2-1-11,2 1-28,-3 0 17,2 0 6,-2 1-7,2 0 1,-2 0 17,0 0-17,-1 1 16,-1-1 23,1 0 17,-3 0 11,1 1 45,-2-2 22,1 1 39,-1 1 146,0-1-257,0 0-29,0 0-33,-1-2-17,-1 1-17,-4-2 12,1 0-29,-3-1 12,1 1 33,-1-1-22,0-1 33,-1 0-16,1 1-12,-2-1-5,1 2 0,1-1 5,-1 2 12,2-1 5,-4 1-22,4 1-12,0 0 12,1 1-11,0 0-6,1-1 0,-1 1-28,0 1 11,-1-2 17,0 3-6,0-1 17,-1 0 6,2 1-6,-2-1 12,1 0 10,0-1-10,0 0 5,0 0 0,0-1-11,0 1 11,-1-1 11,3 2-11,-3-1 0,4 2 17,-3-1-34,2 0 17,-1 0-11,1 0-6,0 1 0,1 0 11,-2 0-5,2 0-6,-1 0 23,-1 0 5,1 0-22,-1 0 22,-1 0 6,2 0-6,-2 0 6,0-1-11,-1 1-6,1-1 0,-1 1 11,1 0-22,0 0 11,-2 0-17,2 0 11,-3 0 12,3 0 5,-3 0-11,1 0-11,-2 0-6,-1 0-28,-1 1 12,-1 0 10,-2 3-22,1-1 12,-3 2-12,2 0 0,-1 0 0,1 1 17,-1-1-5,1 2-6,0-1 5,1 1-16,1-1 10,-1 1-10,2-2 0,1-1-23,2 1 22,0-2 7,2 0 10,1-2 23,1 1 22,2-1-28,0 1 17,2-2-5,0 1-3154,1-1 1702,0 1-665,1 2 2122,-1 0 0,0 0 0,0-1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0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13933,'45'55'140,"-8"-9"-112,-36-36-22,-1 1 22,0 1-11,0 0 16,0 0 1,0 1 5,0-1 6,0 2 11,-1-2-17,0 1 6,-2-1 5,2 0-10,-2-1 10,3-1 6,-3 0-6,3-2 6,-1 0-5,1 1 22,0-2-6,0 0 0,0 0-5,0-2-34,0 1 5,0-1 6,0-1 17,-1 1-22,1 0 16,-1 0-5,1-1-22,0 1 33,0 1-23,0-1 1,0 1 11,0 0-11,0-1 5,0-1 11,0 1 12,0-1 11,0-1 16,0 2-16,0-1 0,0-1 28,0 2-34,0-3-5,1 2-1,-1-2-10,3 1 21,-2-1 18,1-1 33,-1 0 152,0 0-141,0 0 152,1 1-191,-2-1 498,0 0-553,2 1-7,-1-1-22,2-1 23,-2 1-17,1 0-17,0-1-6,-1 2 23,2-1 0,-1 1 5,1-2 1,-1 2 5,0-2 11,-1 1 6,1 0 16,-1 0-22,1 0 6,0-1 17,0 0-62,0 1 17,-1-1 50,1 1 583,-1-1-566,0 0-11,1 0-6,1 0-16,-1 0-12,0 0 6,1 0-6,0 0 0,1 0-17,0 0-5,-2 0 17,2 0-29,-2 0 29,3 0-28,-2 0-23,1 0-6,-2 0 7,0 0-7,1 0 23,-1 0 11,0 0-22,1 0 6,0 0-7,2 0 12,-2 0 0,1 1 12,-1 1-12,2 0-23,0 0 23,1 2-22,-1 0 16,1-1 34,-1 1-39,3-2 11,-1 1 22,2 0-44,0 1 22,0-3 22,0 1-22,1-1 0,-1 2 0,2-1 0,-3 0-22,3 0 61,-3 0-39,0-2-17,0 2 29,-1-2-12,2 1 0,-4-1 16,2 0-16,-2 0-28,1 0 45,-2 2-17,2-2-28,-2 1 28,1-1-11,0 0-6,0 0 56,0 1-22,0-1-17,-1 1 39,0-1-16,2 0-74,-2 0 74,2-1-18,0 0-21,1-2 55,-1 1-39,1 0-28,-1-1 17,1 1 78,0 0-67,-2-1 22,1 1-5,-1 0-95,1 0 78,0 0 0,-1 2-12,2-2-4,-1 1 16,1 0-23,0 1 23,1 0 34,1-1-68,-1 1 29,2-2 33,-2 2-51,2-2 18,-2 1 21,1-1-27,-1 2-6,0-1 45,0 0-39,0 1-6,-1-1 34,-1-1-17,-1 1 0,1 0 23,-2-1-7,1 0-4,0-1 10,0 0-5,0 0-17,-1 0 0,0 1 11,-1 0-33,0-1 33,2 2 0,-2-1-22,1 1 0,0-2 22,1 0-50,-2 0 22,2-1-17,-2 1-44,1-1 11,-2 2-57,0 0-55,0-1-34,0 1-79,-1 0-66,0 0-51,0 0-67,0 1-106,0-2-141,1 1-246,-2 0-274,3-1-297,-2 1-527,1 0 212,1-1 1855,0 1 0,-1 0 0,-1 1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1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16006,'28'63'230,"-7"-10"-197,-22-39 23,0 0-11,0 2-11,0-2-1,0 2-16,0-1 5,0-1-10,-1 1-1,2-3 0,-2 1-11,2-2 6,-1-1-1,1-1-27,0-1 33,0-2-11,0 0-11,0-1 33,0-2-11,0 0-27,0-2-388,0 0-1659,-2-1 0,0 1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0 174 14325,'30'-5'191,"-4"1"-135,-20 6 0,1 1-23,1-1 7,-2 0-18,1 1 0,0-1-5,-2 0-11,1 0-12,-1-1-11,1 1 17,-1 1 0,0 0 12,0 0 16,0 1-17,2-1 34,-1 1 16,1 0 6,2 1 1,-2 0-12,4-2 0,-2 1-6,1-2 17,-2 1-5,1-1 16,0-1 6,0 0 18,1 0-2,-1 0 12,2 0 0,-2-1-11,3 0 0,-3 0-17,0 0-22,1 0-1,-2 0-33,2-1-5,-4 0-51,2 0 44,-4 0-10,3 1 11,-2-2 33,0 2-39,1-1 1,-1-1 4,-1 2 1,3-1 6,-3 0-7,2 1-4,-1-1 4,0 0 18,0-1 0,3 0 33,0-1 6,2-1-23,0 0 23,2 0-17,-1 0 33,0-1-10,-1 0-29,1 2-22,-2-2-28,2 3 28,-3-2-11,1 2 17,0-1-1,-2 1-10,0 0-12,0 0 11,-2 0 23,1 1-45,-1 0 17,0-2-17,1 3-17,-1-1 45,0 0-22,1 1 10,-1-1-4,1 0 4,-1-1 12,2 0 12,0 0 32,2-1-32,-2 0 4,1 0-16,0 0-5,1-1-6,-2 1-17,2-2 0,-2 0-6,2 0 12,-3 2 10,0-2 12,-1 1 23,-1 1-34,1-2 11,-1 3 5,0-2-22,-1 3 12,-1-1-6,2 0-17,-2 0 0,-1 1 39,1 0-17,0-1 17,-1 2-33,2-1 5,-3 0 0,2 0 6,0-2-6,1 1-5,-1 0-6,2-1 0,-1 2 0,1-1 0,-1 1 0,-1-2 17,0 1 11,0 0 11,-1 0 6,0 2 11,0-2-28,0 1-6,-1-2-11,1 1-22,0 1 39,1-2-17,-2 3 6,3-2 11,-3 2 0,2-2 0,-2 0 23,0 0-1,0 1-28,0-1 6,0 0-5,0 1-74,0-1 18,0 0-6,0 0 16,0 1 1,0-1 22,-2 1 11,2-1-11,-3 2 28,2-2-11,-1 2 11,1-2 28,0 1-23,-1 0-49,1 1-40,0 0 39,-1 0 0,1 0 23,-3 0-6,1 0 0,-1-1 22,2 1-5,-1-1-17,0 1 5,-1 0-10,-1 0-12,2 0 23,-3 0-12,3 0 6,-1 0 0,0 0 0,0 0 6,-1 0 5,3-1 17,-2 0-39,1 0 22,-1 1-34,1 0-10,-2-1 22,2 1-6,-1-1 0,0 1 17,0 0-11,-1 0 11,0 0 0,1 0 17,-1 0-17,0 0 22,0 0-5,1 0-17,-3 0 17,3 0-6,-3 0-11,2 0 0,0 0 0,-1 0-11,0 0 5,2 0 6,-4-1 0,3 1 0,-3-1 22,2 1-22,-1 0 12,2 0-24,-1 0-4,0 0-12,0 0 28,0 0-28,-1 0 11,2 0 17,-4 0-17,2 0 17,-1 0 17,0 0-17,0 1 0,0-1 11,0 2-22,0-2 11,0 2 11,-1 0-22,1 0 11,-1 0 11,1 0-22,-1-2 11,-1 2 11,2-1-5,-3 1-6,2-1 11,0-1 0,-1 1-22,2-1 11,-3 2 0,2-1-17,-1 1 6,0-1-6,-2-1 17,2 0 0,-1 0 0,2 0 17,0 0-17,-1 0 11,1 0-22,-1 1-6,2-1 28,0 1-33,1 0 33,2 0 0,0-1-33,0-1 33,0 0 6,1 1-17,0 0 17,1 0-6,1 0-11,-2 0-11,1 0 11,-2 0-17,3 0-17,-3 0 23,2 0-17,-1 0 11,0 0 17,0 1-17,-2 0 6,1 1 0,0-1-23,-1 1 34,3 2-11,-2-2 11,2 3-17,-1-2 12,2 1 5,-3-1-23,2 0 46,-1 0-34,2-1-1,0-1 7,1 1-18,-1 0 1,2-1 0,-2 1 16,2-1-22,-1 2 28,0-1 0,0 1-28,-1-1 28,0 0-17,-1 1-5,1-1 44,0 1-5,0-2-17,0 0-398,2 0 79,0 0 101,0 2-45,0-1-118,0 1-241,1 0-258,2 2-307,2-2-426,0 3-526,1-1 335,-1 1 1804,2-1 0,-4-3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4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15698,'9'15'969,"-1"0"-728,-8-8-34,1 0-17,-1 1-5,0 1-62,0 0 56,0 6-100,0 10-68,0-4-45,1 15 6,1-21-212,2 16 83,-2-18-946,3 11 262,-4-15-3768,3 6 2625,-3-11 1984,0 1 0,-1-4 0,1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5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14600,'3'31'196,"0"-3"-84,-3-17-34,0 1-22,-1-1-5,0 2-7,-1-1 7,-1 1-1,-1-1-16,0-1-23,1 1 6,0-2-12,2-1 1,0 0 11,0-1-6,1 1-22,0-2 22,0 2 0,0-1-11,0-1 6,0 1 11,0 1-45,0-2 33,0 1 1,0-1-12,1 0 29,0-2-29,0 1 6,1-2 0,-1 2 11,1-4 12,-1 2-12,2-3 6,-1 1-17,1-2-12,-1 3 24,-2-3-29,1 2 6,0-2-23,-1 2 17,1 0 17,-1-1-17,0 1-5,0-1-6,0 1-67,0 0 100,0-1-44,0 0 22,0 2-83,1-3-63,0 1 6,1-1-95,0 0-201,0 0-326,1-1-448,0 0-777,-1-3 222,0 1 1782,-2 0 0,1 2 0,-1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5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0 125 12421,'55'28'532,"-11"-3"-436,-37-23-7,-2 3 23,0-1 6,1 0-6,-2 2-23,1-1 12,0 1-11,-1-1 16,1 1-16,0 0-23,-1 1-11,0 0 6,-2-1 27,2 0 23,1-1 39,-1-1-5,2 0 11,-1 1-23,0-3-22,1 2-17,0-2-11,0-1 23,1 0-6,1 1 5,1-2 23,0 1-33,1-1 4,-1 0 7,1 0 5,0 0 5,2 0-21,-1 0-18,0 0-44,-1 0 10,-1-1-21,-1 1 5,-1-2 11,1 2 0,0 0 6,-1 0 11,3 0 17,-3 0-40,2 0 7,-1 0-18,0 0-28,2 0 40,-3 0 0,3 0-12,-2 0 34,0 0-22,2-1 16,-2 0-5,1-1 5,0-1-11,-2 1 6,2 0-11,-1-2-6,0 0 17,-1 1-12,0-2 1,0 2-6,2-1 22,-2-1 12,1 2 16,0-2 1,-1-1-40,1 1 6,0-2-17,0 1 11,0-1-11,1 0 0,-1 0-28,2 0 0,-1 0 17,2 1-12,-3 1 29,3-2-17,-2 2-6,0-1 6,1 0-1,-2 1 24,3-1-18,-3 1-11,0 1-11,0 0-17,-3-1 34,1 3-17,-1-2 0,0 2 11,-2 0 6,2-1 17,-3 2 33,0-1-11,0 0-11,-1-1-28,0 0-17,0-1-12,-1 0 24,2-1-24,-1 1 24,3-1-29,-1-1-6,2 1 18,-3-2 5,2 1 0,1 0-39,-2-1-23,2 2-50,-1-1-45,-1 3-100,-1-2-219,0 2-376,-2 0-565,1 2-3288,-1 0 4705,-3 1 0,2 0 0,-3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6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15692,'8'59'359,"-1"-9"-247,-10-35-34,-1 1-39,-1 0-16,1 2-23,1-1-11,2 2-1,-1-2-27,1 1-17,0-3-33,1 0-29,0-1-50,0-2-101,0-2-151,0 0-292,0-2-380,0-1-790,0 0-201,0-2 2083,0 0 0,0-3 0,0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8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1 137 12825,'18'27'532,"-3"-7"-364,-11-18-23,0-2-16,3 3 11,-2-2-17,3 1 0,-1 1-16,0 0-68,0 0 11,0 1-27,-2-1-18,1 1 29,-1 1-17,1 0-6,-1 1 17,1-2-6,-1-1 6,1-1-5,-1 1-1,2-1-16,-2 2 44,2-2 6,-1 2 0,1-3 11,0 1-16,-1-1-1,1 2 12,0-2 11,-1 1-1,2 0-4,-3 0-12,1 0-45,0 0 17,-1 0-11,1-2-1,-1 2-21,-1 0 16,2-1-11,-3 1 6,1-1 27,-1 0-10,2 2-12,-2-2 17,1 1-6,-1 0 12,2-1 27,0 1 7,0-2 5,0 3 0,-1-2 11,1-1-23,0 1 29,2-1-17,-1 0-17,0 0 5,0 0-21,-1 0-12,0 0 11,0 0-22,0 0-17,0 0 5,-2 0 12,1 0-11,0 0 16,1 0-16,-1 0-6,0 0 16,0 0 18,0 0-12,0 0-10,0 0 21,0 0-38,-1 0 16,2 0 0,0 0 0,-1-1 0,0 0 1,-1-2 4,3 2 1,-2-1 22,2 1-11,-1-1 6,1 1-12,-1 0-22,0-2 12,-1 3 10,0-2-5,2 1-17,-2-1 17,1-1-1,0 1-16,-2 0 34,2 0-17,-1 2-12,0-2 12,0 2 0,-2-3 0,2 2 5,1-1 1,-2-1-23,2 1 28,-2 0-12,0-1-27,0 1 39,0 0-22,0-1-6,1 1 22,-1-2 6,0 2-11,0-2 0,-1 1 5,3 0-27,-2-1 27,1 1 17,-2 0-5,0 0 5,0 1 6,1-2-17,-1 2 17,1-2 22,-1 2-17,0 0 6,0-1-22,-1 1-1,1-1 1,0 0 28,-2 0-1,2 0-10,-1-1 16,1 2 6,0-3-17,0 3 33,1-3-33,0 3 0,0-2-22,-2 1-6,1 0 11,-2-1 23,2 2-18,-2 0-10,1-1-6,0 1-6,0 0-16,-1-1 11,0 2 22,0-1-11,0 1-11,0-2 0,0 2 22,1-1-6,0 0-21,0 0 16,-1-2 0,0 2 5,0-2 12,0 2 17,0 0-28,0-1 16,0 1 18,0 0-12,0-1 0,0 0-6,0 0-33,0 0 22,-1-1 0,0 2-11,0-2 0,-1 1-11,0 0-17,-1 0 11,1 0-22,-2 1 22,1-1 6,0 1-6,0 0 0,1-1-33,-2 1 22,1 0-17,-2 0 6,2 0 0,-2 1 11,1-2-6,1 1 12,-1 1-6,-1 0 0,2 0 11,0 0 0,1 0-11,-1 0 11,0 1-11,-1-2-22,2 2 11,-1-2 22,1 2-22,-1-1 33,0 1-11,0-1-11,1 0 17,-2 0-6,0-1-11,0 0 17,-1 2-6,1-2-22,-2 1 22,0-2-11,0 2-22,0-1 33,0 2-28,-1-3-5,0 3 16,0-2 12,0 2-12,-1-1-5,3 1 11,-2 0-39,2 0 22,-2 0 17,1 0-11,0 0-6,-1 0-5,1 0-6,-1 0 0,-1 0 28,2 0-11,-2 0-6,2-1-6,-2 1-21,1 2 4,-3 0 24,1 2-12,-1-2-12,0 2 1,-1-2-6,1 3-16,-1-3 26,1 3-37,-1-1-12,2-1-17,-2 1-34,1-2 1,1 1-34,-4-1-34,3-1-50,-2 1-39,0-1-11,0 0-51,-1 0-5,2-1-51,0 2-51,0-1-55,-1 1-45,1 0-51,-2-2-27,2 2-45,-2-1-147,3 0-262,1-1-375,1 0 106,2 1 1361,0 0 0,4 0 0,0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8:59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14594,'29'58'157,"-7"-9"-95,-22-38-1,0 0 18,0 0-40,0-1-11,0 0-6,0 1-11,0-2 12,0 1 16,0 0 0,0 1 17,0 1-22,-2 0-6,2 0-17,-3-1-17,3 0 12,-2 0-6,2 1 17,-1 0-12,1 0 18,0-1-6,0 0 5,0-2 17,0 1-33,0-1 11,0-1-17,0 2 0,0-2 5,0 1 1,0-1-6,0-2 0,0 0 17,0-1 5,1-1 6,-1 2 22,2-3-21,-2 0 10,3-1 12,-3 0 16,2-1 17,-1 0 1103,-1-1-1198,1-2-45,-1-1-51,0-3-94,0 2-90,0-1-113,0 0-139,0 0-152,0-1-184,0 1-235,0 0-377,0 1-396,0-1 201,1 3 1686,0-2 0,1 3 0,-1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01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481 0 14723,'33'52'123,"-5"-8"-72,-28-36 5,1-1-23,0 1-10,-1-1-7,1-2 24,-1 1-7,0-1 23,0 2-5,1-1-18,-1 1 1,1 1-6,1-2-11,-2 0-17,2 1 22,-1 0-11,0-1 6,0 0 28,-1-1-17,0 0 17,0 2 11,0-2-5,0 2-1,0-2 6,0 2-28,0-1-6,0 0 12,0 1-17,-1-2-6,0 1 28,0 0-28,-1-1 12,2 1 5,-2-2-6,2 0 1,0 1-1,-1-2-5,1 1-6,-1 1 45,1-2 17,0 3-12,0-2 12,0 2-17,0-3-33,0 1 21,0 0-4,-1-1-24,1 2 12,-1-3 6,1 3-45,0-3 28,0 3-1,-1-2-16,1 1 45,-1 0-17,0 1-5,0-1 10,0 0-10,0 0-23,-1-1 16,2 1 18,-2-2-40,2 1 23,-1 0 6,0 1-18,1-2 6,-1 0 12,-1 1-6,2-1 5,-2 1 28,1 0-33,0 1 39,-2-2 17,1 1 11,0 0-17,0 0-11,-1-1-11,0 0-28,-2-1 61,2 2-27,-1-1-18,1-1 46,-2 0-35,1 0-27,0 0 34,-1 0-12,2 0-34,-1-1 29,2 1-17,-3-1-34,1 0 34,0 0-17,0 0 0,0 0 45,-1 0-17,2 0-23,-2 0 12,2 0 28,0 0-45,1 0 28,0 0-6,1 0-61,-2 0 45,2 0 72,-1 0-106,0 0 73,2 0-12,-3 0 40,2 0-62,0 0-11,-1 0 17,1 0-62,-2 0 45,-1 0 17,1 0-17,0 0-17,1 0 23,-1 0-6,0 0-6,0 0 62,1 0-39,-1 0-11,1 0 16,-2 0-5,3 0 0,-1 0 11,1 0 11,0 0-39,-1 0 17,1 0 0,-1 0-29,-1 0 63,-1 0-51,0 0-11,1 0 22,-2 0-34,1 0 35,-3 0 4,1 0 12,-1 0-39,-1 0 39,2-1 0,-2 1-28,1-2 17,0 1-6,0-1 6,0 1 22,0 0 62,0-2-39,-1 3-6,2-2 16,-1 1-43,3-2 10,-3 1 23,2-1 0,-2-1-6,0 0-17,2 0-22,-2 1-1,3-1 46,-1 1-45,0-2-6,0 2-5,1-1-51,0-1 45,-2 3 0,3-2-11,-2 2-17,1 0 16,0-1-16,-1 2 12,0-1 55,0 2-39,2-2 0,-1 1 5,1 0-33,-1 0 28,2 1 23,-1-2-6,1 1-17,0-1 0,-1 1 0,0-1-40,-1-1 35,0 1-6,-1-2 11,2 2 0,-1-2 16,-1 1-49,0-1-18,0 0 7,1 0-74,-1 0 33,0 0-4,1 0-74,-1-2-22,1 2-67,1-2-72,-2 1-91,0 0-33,0-1-78,2 2-34,-1 1-34,2 0-78,1 1-124,-1-1-273,2 2-528,-3-1-296,3 2 1893,-2-1 0,2 1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19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12864,'7'28'358,"-1"-5"-223,-5-19-23,0 1 0,-1-1 5,2 2 12,-2 0 5,2 2-22,-1 0 6,0 0-28,0 3 27,1 1-10,-2 0-12,2 2 0,-2-1-33,3 2-12,-2 2-16,1 1-1,0 2 12,0 1-17,-1 0 6,1 1-23,-2 1 17,2 3 0,-1 1 0,0 1 5,0 2-21,0 1 4,-1 1 1,1 2-17,-1 1 17,0 1 0,0-2-6,0 2 0,0-4 6,0 2-6,0-1 6,0-1-6,0-1 0,0 0 6,0-3 0,0 1 0,0-2-12,0-3 7,1-1-7,-1-3-5,2-2 6,-1-1 5,0-2-5,0-2 5,2-1 6,-3 0-6,3-4 11,-2 3-11,0-4 12,1 0 5,-2-1 0,1 0-11,0-1 34,0 1 5,0-1 39,-1-2 62,0 0 61,1-2 2000,0 0-2157,1-3 23,-2 0-28,3-2-22,-1-1 11,-1-1-23,2 1-5,-2-1 0,1 0-17,0 2-34,-1 0-16,0 1-23,1 1-45,-2 0-72,2-1-107,-2 2-162,2 0-185,-2 0-252,2 1-365,0-1-520,2 1-678,-1 0-2167,0 1 4626,-2 1 0,0 0 0,-1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21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11934,'31'51'341,"-6"-8"-279,-25-38-17,-1 2-6,0-1 6,-1 1-11,-1 1 11,0-2-1,0 1 12,2-2-16,-1 0 4,2 0 7,-2 0-1,2-1 1,-1 0-7,1-1 7,0 1 5,0 0 5,0 0 12,0 0 34,0 1 16,0 0 17,0 2-6,0 0-16,0 0-12,0 2-33,0-1-23,1 0-5,0 2-11,0 0 33,0 1 17,0 1 0,-1 1-6,1-1-33,-1 2-6,0-1 1,0 2 10,0 0 0,0 1-16,0-1-6,0 1-28,0-3 17,0-1-6,0-1 17,0-1-11,1 0 5,0-1 12,0-2-12,0 1 29,0-2-35,0-2 1,0 2-6,1-2-22,-2-1 0,0 1 11,0-3 0,0 1 0,1-2 11,-1 3 12,2-3-35,-1 1-139,0-1-666,1 0 150,-1 0-1797,1 0 1874,0 0 0,-1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23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14829,'54'27'90,"-10"-7"-96,-36-20 23,1-1-6,0 0-11,0 0 40,0 0-35,1 1 1,0 0 11,2 1-6,0 0 6,3 0-1,0-2-4,2 0 4,3 0-4,1 0 4,2 0-10,1-2 5,2 1-5,1-1-12,2 0 6,1 0 11,1-1-11,3 2 12,1-2-12,3 1-23,0 0 23,2-1 0,-1 2-17,-1 2 1,-2-2-12,-2 3 5,-5-2-10,-1 1 33,-6 0-34,0 0-22,-6 1-6,1 0-27,-4 1 5,-1 1 28,-4-2 5,0 1 7,-4-1 32,2 1 7,-4-2 5,2 1 17,-2 0-1,0-1-10,1 1 11,0-1-17,2 0 0,-1 0 5,1 0-10,1-1-12,-2 0 0,1-1-16,-3-1-29,2 2-22,-2 0-599,-1 1 112,1 0 335,0 0-4,-1 0-46,1 1-73,-1-1-111,-1 2-191,2-1-224,-1 1-275,0-1 1,0 1 17,-1 1 1142,1-1 0,-1 0 0,0-1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18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9520,'18'51'274,"-4"-10"-173,-14-36-6,0-3 6,0 2 0,0-2 5,0 0 6,0 1 17,0-2 801,0 1-678,0 0 1249,0-1-1467,0 1-17,0-1 11,0 1 0,0 0 5,1-1 12,-1 2 0,2-1-6,-2 0 17,2 1-17,-1 0 6,1 0-17,-1 1 6,0 0-6,1 0-23,-1 0 18,0 0-12,0 1 6,1-1 11,-2 1-6,2 1 0,-2 0 18,0 2-12,0 3 0,0 1 0,0 2-12,0 2-10,0 0 11,0 2-12,-3 1 12,2 2 6,-4 1-12,1 3 0,1 1 6,-2 3 0,1 1-1,0 1 1,0 0-11,1-1-1,-2 0 7,0 0-1,0 1 0,1 0-5,-1 0-1,-1 0-10,1-1-1,-1-1 0,2 1 1,-1-2-1,1 0-11,-1-3 12,3-1-1,-1-3 6,2-2 6,0-2-1,0-2-16,1 0 6,0-3-1,0-2 6,0-2-11,0-3 11,0-1-6,0-1-5,0-2 941,0 0-958,2-5-12,0 0-27,1-4-22,-1 1-63,1 0-111,0 0-101,1 0-123,0 0-107,-1-1-145,1 2-241,2 0-420,-3 2-91,2-2 1491,-1 3 0,-2 1 0,0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14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15984,'23'-8'980,"-4"2"-751,-15 6-5,1 0-61,-1 0-63,0 0 7,0 0-6,0 0 39,1 1-12,6 2-105,-2-2 44,13 0-78,-12-3-107,20-6 23,-16 2-1210,22-8 17,-21 8 1288,20-5 0,-26 9 0,6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2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12634,'8'60'62,"-3"-10"-45,-5-38-17,1 0 5,-1 1-5,2-1-5,-1 1 5,1-1-6,-1 0 0,0 0-10,1-1 16,-1 0-6,2 0-5,-1-2 11,2 0-11,-1 0-17,0 0-17,-1-2-11,1 0-23,0-2-10,1-2-13,-2 2-32,1-3-17,-1 3-34,0-2-56,1 1-56,-2-1-95,1 0-112,-1 1-156,0-2-181,0 2-139,0-2 84,-1 1-45,1 0 941,-1 0 0,0-1 0,0-1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3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1100 0 13911,'-28'4'134,"4"1"-72,19-5-12,-1 1-5,0 0-6,2-1-16,-5 1-6,2-1-1,-3 0-16,0 1 0,-1-1-5,-2 3-6,0-2 11,-2 0 16,0 1-4,0 0 16,-2 0 11,1-1-6,-2 1 7,2-2 10,-1 1 0,1-1-5,-1 1 11,2-1-11,-2 0-11,2 0-1,-3 1-5,1-1-5,-2 1 5,1 0-6,-2 1-11,0 0 12,1 0-12,0 1 0,0-2 11,-1 1 12,2 0-28,-1 0 27,2-1 1,-1 1-17,0-1 16,2 1-5,-1-2 0,2 2 0,-2-2 0,3 1-11,-3-1 0,3 0 5,-2 0-27,1 2 10,-1-1 12,2 1 5,-3 1 12,2-1 16,-3 0 6,0 1 23,1-1 22,0 0-6,1 0 12,-1 0 5,2-2 0,-1 1 39,2-2 11,0 1-10,0-1-24,2 1 52,1 0-7,1 0 6,0 0 45,4-1-61,-1-1-18,3 0-21,1 0-40,0-1-6,1 2-11,-1-1-22,1 2-23,-1-1-5,2 1-17,0 0 11,-1-1 12,1 0-12,0 0-11,-1 1 11,1-1 163,-1 1-5360,2-2 2458,2 9-1994,-1-3 4722,3 6 0,-4-6 0,1-2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39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12657,'26'58'11,"-6"-11"-11,-19-39-11,-1-1-1,0 1 12,0-1-16,0 1-1,0 0 11,0 2 1,0 0-7,0-1 7,0 1-12,0-1-11,0 2 17,0-2-12,0 1 1,0-1 16,0 0 1,0-1-1,0 1 6,0-1-5,0-1-1,0-1-5,0-1-12,0-2-10,0 1-1,0-2-11,0-1-56,0 2-22,1-3 33,1 2-5,1-2-39,-1 1-18,-1 0-822,0 0 173,0 0 213,1-1-230,-1 0-78,1-1 123,-1-2 101,1 1 672,0-3 0,-1 3 0,-1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41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14493,'27'17'-39,"-4"-4"39,-18-13 28,0 0-28,0 0 17,2 0-11,-1 0-6,3 0 5,-1 0-10,1 1 5,1-1-17,-2 1 22,2-1-5,-2 0 12,1 0-1,-1 0-11,0 0 0,0 0-6,0 0 6,-2 0 0,1 0 6,-1 0-17,1 0-1,0-1 12,1 1-11,-2-1 17,2 0 5,-1 1-11,0-1 11,1 0-16,0 0 16,-1 0-22,1 0-1,-2 1 1,0-2-28,-1 0 39,-1 1-6,0-1 6,-1 1-16,1-2-7,-2 1 1,2 0-12,0 0 1,-2 0-74,1 2-27,-2-2-1918,0 2 0,-1-2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43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15648,'28'-13'67,"-5"2"-39,-18 10-11,1 1-6,0 0 17,1 0-6,-1 0-16,0 0 16,1 0-5,0 0 0,0 0 5,1 0 1,0 0-23,-1 0 11,2 0 11,-1 0-22,1 0 17,3 0-6,-2 0 6,3-1-6,-1 1 6,1 0 0,0 0-6,-2 1 6,1-2-17,0 1 11,1-2-5,1 2-1,-2-3-5,1 3 0,-4-1-5,0 0-12,-1 1 28,-2-1-22,1 1 11,-3 0 0,2 0 0,-3 0 0,1 0-6,0 0-5,-2 0-17,0 0 6,0 0-23,-1 0 34,2 0-6,-2 0-1496,0 0 1004,-4 0-365,0 0-672,-2 0-425,0 0 1971,1 0 0,1 0 0,1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49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12382,'18'56'219,"-4"-8"-180,-12-38-17,-1 1 17,1 1-11,0 1 0,-2 1-5,1 2-12,-1 2-5,0 0-6,0 2 22,0 1-11,0 1-11,0 1 6,0 1-12,0-1 17,0 2 1,0-2 4,0 1-4,-1-1 10,1 0 0,-1-3 1,1-1 22,0-1 5,0 0 6,0-2 6,0 1-6,0 1 5,-1-1-10,0 0 10,0 0-16,0 0 5,1-1 12,-1 1-23,0-1 17,1 0-17,-1-1 12,0 0 5,1-1 5,-1-1 1,1 0-6,0-1 0,0-1-17,0-1 12,0-1-7,0-1 1,0 1 11,0-1-5,0-1-1,0 0-5,0-1 16,0 1 1,0-1 5,0 2 17,0-1-33,0 1-1,0-1-16,0 3-12,0-3 0,0 2 12,0 0-6,0 1-6,0 0 12,1 2-17,-1-1 5,2-1 6,-1 2-5,0-2 10,1 1 6,-1-1 6,2 0-22,-2-2 10,2-1 6,-2 0-5,0 0 22,0-1-22,-1 1-1,2-1 18,-2 1-1,1-1 12,0-1 5,0 2-5,-1-1-17,0 2 11,0-1 5,0 0-21,0 0 21,0 0 1,0 0 5,0 0 11,0 1-10,0-1-29,0 0-11,0 0 5,0 0-21,0-1 16,0 0 5,0-1-16,0-2 17,1 2-23,0-2 11,0 1 1,-1-1 5,0 1-6,0 0 0,0 1 23,0-1-6,0 1 29,0 0-35,0 0-10,0 0 10,0-2-16,0 2 17,0-2-6,0 1 16,0 1-10,0-3-6,0 3 17,0-3-6,0 2-5,0-3-68,0 0-5,0 1-51,0-1-33,1 2-123,-1-3-135,1 2-162,0 1-220,-1-1-317,1 3-556,-1-1-627,0 1 2263,0 0 0,0-1 0,0-2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5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1105 1 15025,'-31'14'17,"3"-3"-6,21-11 1,-3 0-18,0 1 23,1 0-12,-3 2 7,-1-1-7,0 1-5,-1-1 0,-1 0-5,2 1 27,-3-1-16,-1 1 10,0-1-16,-1 0 17,1 1 11,-1-2-17,0 1 34,-2-2-28,2 1-6,-4-1-16,1 0-1,-2 0 23,0 0-6,-1 1 23,1 0-12,-1 0-5,2-1 11,0 0 17,1 0-12,1 0-16,-1 0-6,2 0-16,-2 0 10,0 0 12,2 0-17,-1 0 11,1 0 12,1 1-23,0-1 16,2 1-4,0-1-24,1 0 1,2 0 22,-1 0-11,4 0 12,0 0 5,2 0-34,0 0 17,1 0-34,1 0 34,-3 0-17,1 0 17,-1 0 17,-2 0-34,3 0 17,-4 0-11,2 0-6,-3 0 6,1 0-11,-2 0 5,2 0 6,-2-1 11,1 2-17,1-1 6,0 3-12,3-2-5,-2 1 17,2-2-11,1 2-12,0-1 6,3 1-34,1-2 1,2 1-5881,1-1 4642,5 0 1300,-1 0 0,3 0 0,-4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52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1467 91 14796,'-55'-26'173,"8"5"-117,39 21 0,-1 0 17,-2 0 6,0 0-1,-3 1 23,-1-1 11,0 1 0,-1 0-22,1-1 16,-3 1-27,2-1-6,-1 0 22,1 0 22,-1 0-5,0 0 28,2 0-44,-1 0-12,3 0-17,-2 0-11,0-1 0,0 1 11,0-2 23,0 2-40,3-4 23,-3 3-34,2-3-17,-1 2 12,-1 0-12,1 0 23,-1 1 0,0 1 17,1 0-18,-2 0 12,2 0 6,-2 0-12,-1-1 29,1 1-23,-1-2-6,1 2 12,-1-3-23,1 3 17,-1-1-17,2 1 12,0 0-23,0 0-12,2 0-16,0 0-16,0 0 27,2 0-6,-1 0-5,2 0 12,-2 0-12,4 0 5,0 0-5,1 0 23,0 0-7,0 0-16,-1 0 6,1 0-12,-2 0 6,1 1 0,-2-1 0,0 2 0,0-1 28,0-1 6,1 1-6,1 0 28,-2-1-22,2 1-6,-1-1 11,0 0-11,1 0 17,-2 0-12,2 0-5,-1 0-28,3-1 11,-2 1-5,1-1-12,0 1 23,0 0-11,1 0 5,-1 0 0,2 0 6,-1 0 0,2 0-17,-1 0 17,1 0-17,-1 0 11,3 0 17,-1-1-17,-1 1 6,2-3 11,-2 3 5,2-2 7,-2 2-12,1-1-12,-1 1-10,1-1 16,-1 0-33,-2 0 22,2 0-11,-2 0 0,-1 0 0,1-1 6,-2 0-6,1 1 0,-1-1 23,1 0-23,-3 1 0,2-1 0,-2 2-23,0-1 46,-1 1-23,1 0 6,-1 0-23,0 0 5,-1 0 6,-1 0-16,-1 0 33,-1 0 0,2 0-33,-1 0 44,3 1-22,0 0-11,2 1 11,-1 1 0,3-2-11,0 0 22,2 0 6,0 0-17,1 1 0,-1-2 12,3 2-12,0-2 11,0 2 28,0-1-78,1 0-510,4-1-230,0 0-262,6 0-259,-2 0-279,5 0-628,-1 1 45,4 3 1314,-3 2 0,-3-1 0,-3-2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9:57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13709,'53'15'140,"-10"-3"-89,-37-12-1,-1 0 1,1 0-7,-2 0-4,0 1 4,0 0 12,1 0 6,0-1 28,0 0 10,1 0-21,0 0 5,0 0-23,3 0-10,-2 0-1,2 0 1,-2 0-18,1 0 18,-1 0-18,1 0-16,-1 0 17,0 0-1,0 0-5,-1 0 11,1 0-22,0 0-6,-1 0 1,1 0-7,-2 1-5,1-1 11,-1 1 6,2-1-17,-3 1 11,4 0 6,-3 0-6,3-1 1,-2 0 10,1 1-22,-1-1 11,1 1 6,-1-1-11,1 0-1,-2 0 1,2 1-1,-1-1 1,1 1 22,0-1-11,0 0 0,0 0-6,1 0-11,-2 0 17,2 1-12,-1 1 1,-1-1-23,0 0 17,-1-1 6,1 0-23,-1 1 45,2 0-28,-3 0 0,2-1 0,-1 0 0,0 0 5,-2 0 7,1 0-1,0 1-22,1-1 11,-1 2 5,2-2-10,-1 1 33,0 0-23,2 0-5,-2 0 6,2 0-17,-1-1 11,2 1 11,-1-1-6,0 0-5,0 0 0,-2 0 0,3 0-5,-3 0 5,2 0 5,0 0-10,-2 0 10,2 0 12,-3 0-17,2 0 6,-2 0 5,1 0-28,-2 0 17,1 0 0,-1 0-17,1 0 17,-1 0 0,1 0 0,-1 1 0,0-1 17,1 1-17,1-1 0,0 0 17,0 0-28,1 0 5,0 0 23,1 0-28,0 0-12,0 0 40,0 1-22,0 0-7,1 0 46,-2-1-28,2 0-1,-2 0 12,0 0-11,-1 0-1,-1 0 12,0 0-11,1 0-29,-2 0 40,1 0-17,0 0-11,-3 0 33,1 0-22,0 0 11,2 0-4,1 0 4,0 0 0,-1 0-5,0 0 5,2 0-28,-2 0 23,1 0-6,-1 0-6,0 0-5,0 0 22,1 0-22,0 0 11,0 0 45,1 0-40,0 0 6,0 0 1,3 0-35,-2 0 23,1 0 11,0 0-11,-1 0-11,2 0 11,-1 0-5,1 0-1,-1 0 40,0-1-34,-1 0 0,1 0 16,-2 1-38,2 0 16,-1 0 12,-1 0-12,0 0-5,-1 0 6,1 0-1,-1 0-11,0 0 40,-1 0-23,0 0-6,0 1 17,0 0-11,1 0 0,-2-1 0,1 0 0,0 0-39,1 0 28,-2 0 5,2 0 6,0 0 23,-1 0-23,1 0-17,1 0 28,-1 0 6,0 0-6,1 0-5,-1 0-1,1 0-33,-1 0 28,0 0 0,0 0 0,1 0 6,-1 0 5,0 0-11,-1 0 0,0 0 22,-1 0-22,0 0 0,0 0 0,-1 0-33,0 0 27,1 0 1,-1 0-1,2 0 12,-2 0-1,0 1 1,1-1-12,0 1 34,2-1-17,1 0-11,0 0 12,2 0-12,-2 0 0,2 0 0,0 0 16,-1 0-16,3 0 28,-2 0 6,2 0-34,0 0 28,-2 0-11,3 0-6,-3 0 17,1 0-11,0 0 5,-1 0-5,1 0 5,0-1-22,-1 1 23,0-2 10,-1 1 7,0-1 27,0 2-22,0-1 5,1 0 6,1 1 0,0-1-11,1 0-17,-1 0 5,1-1-49,-2 1 38,1-1-16,0-1 10,0 2 18,2-1-23,-2 0 12,2 1-7,0-1 18,-2 2-28,1-1 10,-2 1 7,1 0-34,0-1 27,1 0 1,-2 0-17,3 1 0,-5 0 0,3 0-5,-5 0 5,2 0 11,-1 0-11,1 0 0,-2 0 17,2 0-23,0 0 6,-1 0 0,1 0 0,0 1-11,-1 0 22,2 0 0,-2-1 6,4 0 39,-1 0-22,2 0 5,0 0 0,1 0-11,-2-1-22,2 0-6,-3 0 16,0 0-21,0 0 16,-1-1 17,1 0-28,-1 2 17,-2-1-17,1 1 17,-3 0-17,1 0-12,-2 0 24,2 0-40,-1 0 39,0 0-28,-1 0 0,0 0 17,-1 0-17,1 0 17,0 0 6,1 0-6,1 0 17,0 0 11,2 0-28,-1 0 0,0 0 0,2 0 0,-1 0 0,1 0 0,-1 0 0,0 0-17,0-1 17,1 1 0,-2-1-11,1 1 22,-2 0-28,3 0 6,-4 0 22,3 0-28,-2 0 17,-1 0 0,2 0 0,-2 0-16,3 0 27,-2 0-6,2 0-21,-1 0 32,2 0-16,-3 0 0,1 0 17,-1 0-11,0 0 5,1 0-11,-2 0 17,1 0-17,1 0 5,0 0-5,0 0-16,-1 0 10,0 0-11,-2 0 17,3 0 0,-1 0 17,1 0-11,-1 0-6,2 0 0,0 0-17,1 0 28,2 0-11,-1 0 6,2 0 5,-1 0-11,2 0 0,-2 0 5,3 0 23,-3 0-22,3 0-6,-1 0 17,2 0-17,-3 0 5,1 0-10,-2 0-6,0 0-1,-1-1 1,-1 0 22,-1 0-5,-2 1 11,1 0-17,-2 0 0,1 0 0,-3 0 5,1 0 7,-1 0-12,0 0-17,1 0 17,-1 0 5,2 0-5,-1 0 28,2 0-22,-1 0 5,3 0 12,-2 0 27,2 1-11,1-1 0,1 0-5,1-1-23,-1 0 0,1 1 23,-1-2-23,-2 2 45,0-2 11,1 1 1,0-1 4,2 2-38,-2-1-28,1 1-6,-4 0 11,2 0-6,-2 0 7,0 0-12,0 0-17,-1 0 17,1 0-11,-1 0 11,1 0-6,0 0 23,0 0-17,-2 0 0,2 0 17,0 0-17,1 0 16,0 0 1,-1 0-17,1 0 0,0 0 0,-1 0 17,2 0 0,-2 0 28,1 0-29,0-1 12,1 0 12,-2 0-12,4 1 16,-4 0-27,2-1 0,0 1-28,-1-1 28,1 0-6,-1 0-11,-1-1 11,1 0-5,0 2 10,0-1 12,0 1 6,2-1-17,0 1-17,0-1 0,0 1-11,0-1 11,-1 0 11,1 0-22,-1 1 22,1 0-22,0 0 22,1 0 0,-1-1 11,3 1-5,-4-1-22,2 1 21,-1 0-16,0 0 12,0 0 21,-1 0-33,1-1 11,-2 0-11,3-1 6,-2 2-6,1-1 11,-3 1-11,1 0-17,-2 0 23,3 0 5,-1 0 0,1 0-5,-2 0-12,1 0-16,-1 0 5,1 0 28,0 0-11,0-1 6,1 1-12,0-1 6,-1 1 6,1 0 5,-2 0 6,2 0-17,-2 0 17,2 0-17,-1-1 11,2 0 17,-1 0-17,1 0-5,-1 1-6,1-2 0,-3 2 28,2-2-17,0 1 17,0 1-28,2-1 6,-3 0-12,2 1-5,-2-2 0,-1 1-6,2-1 6,-3 2 5,0-1-5,-1 1 11,0 0 11,0 0-5,0 0-6,0 0 11,0 1-28,0-1 17,1 1 0,-1-1 0,0 0-11,1 0 5,0 0 12,1-1 5,1 1 6,1-1 0,1 1-17,0 0 11,1 0 0,-2-1-5,1 1 5,-2-2-22,2 1 11,-1-1-6,2 2 23,0-1-17,1 0 5,0 1-27,-1-2 22,0 2 0,-1 0 0,-1-1 34,1 1-46,-2-1 24,5 1-24,-3 0 7,2 0 10,-1 0-21,0-1 16,0 1-28,0-1 28,-2 1 22,0 0-22,-1 0 45,1 0-40,0 0-5,0-1 0,1 0 0,-3 0 0,3 1 0,-3 0 0,0 0-28,0 0 51,1 0-23,-2-1 28,1 1-6,-1-1-11,0 1 17,-1 0-28,-1 0 34,2 0-34,-2 0-6,1 0-5,0 0-34,-1 0 57,0 0 4,1-1 12,0 1-28,-1-2 6,1 2-6,-1 0 0,1 0 0,2 0 0,-1-1 0,1 1-17,-1-1 28,-1 1-22,2 0 22,0 0 6,-1 0-28,0 0 33,-1 0-16,0 0 11,1 0-17,-1 0 0,0 0-23,-1 0-27,1 0 50,0 0-34,0 0 18,-1 0 16,0 0-28,1 0 28,0 0-28,0 0 28,-1 0 0,1 0-17,-1 0 17,1 0-17,1 0 17,-2 0 6,2 0 5,-3 0 45,3 0-51,-2 0 12,0 0-39,1 0-29,-1 0 46,1 0 10,1 0 18,-2 0-6,1 0-6,-1 0-11,1 0-11,2 0 27,-1 0-16,1 0-5,-2 0-6,0 0-17,0 0 39,0 0-22,1 0 27,0 0-16,-1 0 0,1 0 0,-2 0 23,1 0-1,-1 0-22,1 0-5,1 0-7,-1 0-16,0 0 40,1 0-24,0 0 12,1 0 0,0 0-16,-2 0 32,1 0-4,-1 0 4,1 0-16,0 0-5,1 0-6,-2 0-6,2 0 17,0 0-11,1 0 11,-1 0-17,3 0 0,-4 0 17,3 0 17,-2 0 0,0 0-29,0 0 12,-2 0-16,1 0-12,-1 0 11,0 0 6,0 0 11,-1 0-6,1 0-50,-1 0 22,0 0 34,1 0-11,0 0 11,2 0 0,-2 0 0,3 0 17,-2 0-17,2 0-6,-3 0-5,2 0 0,-1 0-6,1 0 0,0 0 1,-1 0-24,0 0 24,0 0 16,0 0-28,-1 0 28,-1 0-101,1 0 90,-1 0 11,0 0 11,2 0 0,-2 0-5,1 0 10,0 0 1,0 0-17,1 0 0,-1 0 0,1 0 0,1 0-17,-1 0 17,2 1 0,-2-1 0,1 1 12,0-1-12,-1 0-12,-1 0 12,1 0 0,-1 0 0,0 0-16,-1 0-12,1 0 39,-1 0-22,0 0 11,1 0 0,-1 0-6,1 0 12,2 0-6,-1 0 11,1 0-11,-2 0 17,1 0-34,0 0 28,0 0-5,1 0-6,-2 0 16,3 0 1,-3 0-17,0 0 17,0 0 0,0 0-17,0 0-17,-1 0 17,2 0-17,-1 0-5,1 0 11,-1 0-6,-1 0 17,1 0 0,-1 0 0,1 0 0,0 0 0,-1 0-11,3 0 22,-2 0-22,2 0-6,-2 0 34,0 0-34,1 0 17,-1 0 17,-1 0-23,1 0 12,-1 0 5,1 0 0,1 0-5,0 0 10,0 0-16,-1 0-16,0 0 16,0 0 0,0 0 0,0 0 16,1 0-16,0 0-5,0 0 10,0 0-5,0 0-5,-1 0 10,0 0-21,-1 0 10,0 0-33,1 0 39,-1 0-6,0 2 6,2-2 23,-2 1 5,0-1-45,1 0 17,-1 0-11,2 0 22,-2 0-22,0 0 22,1 0-22,-1 0 22,1 0 6,0 0-34,2 0 17,-2 0 0,1 0-11,-1 0-12,0 0 12,0 0-6,1 1 0,-1-1 29,-1 1-12,1-1 5,0 0-22,0 0 29,0 0-29,0 0-22,-1 0 5,0 0 0,1 0-10,-1 0-3233,1 0 0,-1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00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1 118 13485,'52'3'40,"-7"0"-29,-38-3 11,0 0-16,1 0 22,-1 0-6,2 0 6,-2 0 11,0 0 6,1 0 0,-2 0 5,2 0-5,-3 0-11,2 0-1,-2 0 1,2 0-17,0 0 0,-1 1 16,2-1-22,0 2 6,-1-2 6,2 0-12,0 0 6,0 0 5,1 0-5,-1 0 0,1 0-12,0 0-5,1 0 6,0 0 5,-1 0 0,1 0-5,0 0 5,0 1 11,-1-1-10,1 2 16,0-2-6,-1 2-5,1 0 22,0-1-11,0 1 28,-2-2-17,3 1 0,-3 0 12,1 0-6,0 0 16,-1-1-16,1 0 5,-1 0-16,1 0-12,-1 1 6,0-1-5,0 2-6,-1-2-6,2 3 0,-1-3 0,3 1 6,-3 0 0,5-1-28,-2 1 27,2-1-21,0 0-6,0 1 22,0 1-6,1-1 7,-2 1-7,1 0 18,1 0-7,1-1 18,-2 0 0,2-1-1,-1 1-5,0-1 0,0 2-5,0-2 10,0 0-5,0 0-17,-1 0 6,0 0-6,-1 0-11,0 0 6,-1 0-6,1 0 0,-3-2 0,0 2 0,0-1 0,-1 1 0,0 0 17,0 0-12,0 0 1,1 0 5,2 0-5,-1 0 22,1 0-11,-1 0-6,3 0 6,-2 0-6,1-1 17,-1 1-6,0-1 23,1 1-23,1 0-4,-2-1 4,3 1 6,-4-1-11,3 1 5,-3 0-10,4-2-24,-3 2 24,1-1 4,0 1-16,-2 0 12,1-1-12,-1 1 11,2-1-6,-3 1 7,2 0 4,-1 0-4,1 0 10,1 0-22,-3 0 0,3 0 17,-1 0 11,2 1 22,1-1 1,2 0 5,1 0-23,2-1 29,0 1-6,-2-1 5,2 0 7,-1-1-1,-1 2 6,1-2-29,-1 2-4,0-3-12,0 2-6,-2-1 17,0 0-22,-1 0 11,0 2-11,-2-1-17,-1 1 17,0-1 5,-3 1-5,2-1 0,-2 0-12,-1 0-5,2-1-5,-3 2 10,2-1-10,-3 0 21,0 1-10,1-1 16,0 1 6,0 0-5,1 0 10,1-2-16,0 2 17,2-1-34,-1 0 17,4 0 5,-1-2 0,1 1 12,1 0-17,0-1 0,1 1 22,0-1 6,1 2-6,0-2-22,1 1 16,-2-1-5,0 2 17,-1-1-6,-2 0-22,0 0 17,-3-1-1,-1 2 18,-1-1-7,-1 1 18,-1-1-28,0 0-6,-1 2 5,0-1-27,-1 0 22,1 0-23,0-1 18,0 2-18,0-2-5,2 1 17,-1-1-6,3 0 12,-1 1-6,1 0-6,2-1 22,-2 1-16,4-1 11,0 2-11,1-2-11,1 0-6,0 0 11,-1 0 17,2-1-23,-1 1 40,1 0-22,-1 0 21,2 0 18,-2 1 5,0-2-5,1 2-17,-1-1-6,-2 1-22,3-2 11,-5 2 16,1-1-44,-4 2 17,1-2-22,-4 2 5,2 0 5,-3 0 23,-1 0-11,1 0-17,-1 0 22,0 0-44,-1 0 44,0 0-5,0 0-28,0 0 11,0 0-28,2 0 28,-1 0 22,2 0-16,-2-1 11,2 1-17,1-1 28,0 0-6,2 1 29,1-2-29,-1 1-16,2-1 5,-2 2-28,2-2 51,-1 2-18,2-2 24,-1 1 4,3-1-27,-3 2 0,1-1-6,-3 0 18,0 1-18,0-3-11,-2 3 0,2-1-40,-3 1 51,2 0-11,-2 0 6,0 0 6,-1 0-12,1 0 17,-2 0 5,1-1 23,-1 1-51,-1-1 12,-1 1-34,1 0 28,-1 0-28,0 0 50,1 0-22,-1-1-3044,0 0 1,0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7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0 14309,'-16'66'285,"1"-9"-162,7-32 1,-2 1-12,0 1-12,-1 2-16,0 1 73,-3 17 6,-4 40-130,6-26 15,5 1 0,3-3-48,5-21 28,15 44-17,-5-58-39,19 22 0,-15-32-275,20 11-559,-10-18-1,3 0 863,15-6 0,-30-1 0,14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01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15838,'29'10'73,"-3"-2"-40,-18-6-10,3 1 16,-2-1-28,1 0 6,0 1 11,1 0 6,-2 0 10,3 0-4,-3 0-12,3-1 5,-3 0-10,2 1-1,-2-1 0,0 1 1,2-1-1,-4 0 1,4 1-7,-3 0 29,1 0 11,2 0-11,-1 0 17,2-1-23,1 0 0,-2 2-17,2-1 6,-3 0-5,1-1 10,-1 1-10,-1-1 5,1 0 0,-2 1 5,0-2-16,-1 1 6,-1-1-12,1 1-11,-2-2 17,1 1-17,-1 0 5,-1-1 6,1 2 6,-1-1-11,2 0 5,-2 0-5,2-1-12,-1 1 17,2-1-11,0 1-5,-1 0 21,2 0-32,-1 0 10,0-1 12,0 2-6,0-2-6,-1 2 12,1-1-6,-2 0 0,1-1 5,-1 0-10,-1 1-1,-1-1-11,-1 2 0,0-2 1,0 1-12,0-1 22,-1 0-11,1 1 28,-1 0-5,2 0-6,-3-1-39,2 0-79,-1 1 79,-1 0-112,1 0 151,-4 1 0,2-1 17,-3 0 11,1 2-12,0 1 7,0 1 5,-3 1-23,0-1 12,-2 2 22,0-2-27,-1 1-7,-1 1 6,0-1-27,-1 1-1,2-1 22,-3 2-10,2 0 5,0 1 0,-1 0 0,0-1 0,2 1 33,-3-1-33,3-1 0,-2 0 6,2 1-23,-1-2 28,2 1-11,-1-1 6,1 0-12,-1 1 6,1-2 6,0 0-12,1 0 23,0 0-28,1-1 5,0-1-5,1 0-11,2-1-12,0-1-22,2 1-218,0-2-2252,0 3 1630,1-2-343,0 1-676,0 2 201,0-2 1714,0 3 0,0-3 0,0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10.027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2178 16700,'12'-50'247,"-2"10"-118,-8 36-1,0 0 24,-1 1-24,2-2 12,0 1-5,1-1 5,-1 0 5,2-1-27,-2 0 11,2 1-23,1-2 6,-1 1-5,1-1 10,0 0-16,0 0-22,1-1 28,0 1-23,0 0 11,-1 0 0,1-1-50,-1 0 44,1 1-21,2-1-12,-2 2 28,1-2-28,-1 1-6,0 0 28,0 0 12,1 1-28,-2-2 27,2 1-33,-1-2-17,0 1 23,1 0-34,0 0-6,-1 0 6,0-1-5,0 0-6,-1 1 11,1 0 16,1 0-55,-1-1 39,3 1-28,-3-1 23,2 1 21,-1-1-4,0 1 32,-1-1-49,1 0 27,-2 2-50,1-2 22,-1 2 6,0 0-28,1 0 28,0 0-16,0 1-1,-1-1 22,0 2 18,1-2-34,-2 1 5,2 0-11,-2-1-11,3 1 39,-2-1 1,4-1-7,-4 1-33,4 0-11,-3 0 22,1 0 6,0 0 5,1 0 12,0 0-28,1-1 27,-1 0-5,1 0 45,-1-1-51,0 0-5,0 0 6,-1 0-12,1 0 28,0 0-17,0 2 18,-1-1-18,0 1 6,-1 0 11,1 0-16,-1 1 21,4-2-27,-4 1 6,1-1-23,-1 2-12,0-1 46,0 1-45,1-1 44,-2 2-27,1 0 5,-2 0 34,1 0-23,-1 0 18,1 0-40,-3-1 22,3 1-22,-3 1 0,1 1 28,-1 0-34,0 1 12,-1-1-23,1 0 34,1-1-17,1 0 34,0-1-1,-1 0-33,2 1 17,-1-2-34,2 1 34,-2-2-17,2 2-17,-2-2 17,2 1-33,-2 0 44,2-1-11,-1 2 39,2-2-17,-2 2-22,1-2 45,-1 1-17,0-1 17,1 0-28,0-2-28,1 2-6,-2-1-17,2 0 34,-1 0-11,0-1 33,0 2-55,1-3 44,-2 3 23,2-1-23,-2 0 62,0 0-85,0 0 36,-1 2-48,1-1 2,-1 2 33,2-2-22,0 1 22,-2-1-33,2 1 22,-2-1 11,2 2 11,-2-1 18,2 0-28,-1 0-1,0 0-34,1-1 18,-2 2 10,1-2-33,0 1 28,-1-1-45,1 0 45,1-1 11,-1 0-11,2-2 46,0 1-58,-1-1 35,3 0-18,-2 1 29,2-1-23,-1 1-22,1-1 0,-2 0-52,1 2 63,0-1 0,-2 1 12,1 0 16,-3 1-28,1 1 23,0 0-23,-1 0-11,2 1 22,-2-2-34,2 1 7,-2-1 16,1 1 11,-1-1-22,1 1 27,0-2-16,1-1-5,-1 0 22,1 0-6,0 0 22,-2 1-44,3-2 11,0 1-22,0-2-1,2 1 35,-1 0-24,0 0 24,0 1-24,-2-1 12,3 1 12,-2-1-1,1 2-11,0-1-11,-2 2 22,2 1-34,-2 0 46,-1 2-12,0-1-45,-1 0 29,-2-1-6,2 1 11,-2 0 11,1-1 17,-1 1 5,1-1-33,1 1 28,-1 0-16,-1 1-24,1-1 24,-1 1-29,2-1-6,-3 1-10,3-2 33,-1 1-11,0 0 33,1-1 12,1 1-46,-1-1 24,2 0-12,-1 1 0,0 0 0,1-1 0,-1 1-34,1-2 34,0 1 0,0-1-11,1 0 33,2 0-22,-2-1-22,3 0 55,-2-1-10,0 2 5,0 1-17,-3 1-11,2 0-39,-3 0 5,0 1 34,1-1 23,-2 0-7,-1 0-32,2 2 16,-2-2-23,1 2 46,-2 0 27,0 0-50,1 0 0,0-2-22,2 3 10,-2-3 24,3 2-12,-2-2 0,0 0-28,0-1 5,1 0 23,-1-1 23,0 0 16,3 0-50,-3 0 33,3-2-22,-1 2-22,2-1 33,-1 0-34,2 0 18,-2 0-6,0 1 11,-1 0 0,1 1 0,-2 0 11,1 1-22,-3 0 27,2 0-4,-1 2 44,0-1-56,0 2 0,-1-1 5,0 0-44,-2-1 61,1 2-44,0 0 0,0-1 22,1 1 0,-1-1 44,0 0-4,-2-1 32,2 2-10,-2 0-68,2-1 23,-2 1 50,1-1-55,0 0 16,-1 0 16,2 1-21,-2-1 5,4 1-56,-3 0 28,2 0-11,-2 0 72,-1-1-61,2 0-73,-2 1 51,-5 1-23,2 1-5,-5 0 5,2 0-33,0-1-1,-2 1 40,-1-2-23,0 2 6,-1 0-17,0 0 34,-2 0-23,0 0 28,-1 0 23,-1 0-50,1 2 10,-2 0 18,1 2-40,-1 1 28,-1 1 17,0 0-45,-3 0 17,-1 3 6,0-2-1,-1 1 35,1-1 21,1 1-5,-1-1-17,3 0-5,0 0-17,2-1 5,1 1 29,-1-2-18,1 2 12,0-3 33,0 1-22,4-2 0,-2 0 28,3 0-44,-1-1 16,2 0 5,0 0-10,2-1-7,0 1 12,1 1 0,0-2-22,2 0-112,1 0 134,8-4 0,0 3 11,7-5-22,-3 2 44,2 0-33,1-3 17,3 2 39,0-2-78,1-1 33,3 0-11,-1-1 0,3 1 11,1-3-22,1 3 28,2-2-34,1-1 45,-1 0-6,-1 0-33,0 0 61,-3 1-66,0-1 4,-4 1-10,2-1 22,-4 2-11,1 1 22,-3 0 23,0 1-79,-1 0 45,-2 0 11,2 2-39,-4 0 56,2 1-39,-2-2 0,1 3 11,-1-3 22,1 3-33,-1-3 22,0 1-11,1 1-11,-2-2 11,0 2 11,0-1 11,-1-1-22,0 3 12,0-2-24,-2 2 1,0 0 22,-1-1-33,-2 2 56,-4 8-46,0-3 12,-2 8-11,2-8-22,-2 2-18,1 0 62,-1 2 1,2 1-12,0 0 61,-1 1-72,0 0 0,-1 1-3359,2 2 3359,-1-1 0,2 1 0,-1 0 11,1 0-62,-1 1 62,-1-1 34,2 1 3335,-1 1-3296,1 0-73,-2 0-11,1-1 33,-1 0-22,0-1-11,1 0 11,0-1 0,0-1-28,0-2 28,1-2 17,-2 1-45,2-4 45,-1 2-6,2-3-62,0-1-10,0 1-1,0-1-16,0 1 106,0 1-129,0-3 67,0 3-206,0-2-3037,0 1 0,0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10:18.32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853 1845 10082 248202 59678,'4'-26'11336'0'1334,"-2"2"-11174"1029"-1334,-3 20-33-1029 0,-1-2 28 0 0,2 2 0 0 0,-2-1 0 0 0,0 0 22 0 0,-1 0-6 0 0,-1 1 7 0 0,1-2-24 0 0,1 1 24 0 0,0-1-29 0 0,0 1 29 0 0,0-1 10 0 0,-1 1-28 0 0,0-1 6 0 0,1-1 12 0 0,0 0-12 0 0,1 0 0 0 0,-1 0-12 0 0,-1-1-4 0 0,-1-1-12 0 0,0 1 22 0 0,0-1-5 0 0,0 0-28 0 0,0 1-17 0 0,-1-2-6 0 0,1 3-16 0 0,-2-1-18 0 0,1 1 35 0 0,1 0-23 0 0,0 0 28 0 0,-1 1-6 0 0,3 1-11 0 0,-2-1 12 0 0,2 2-17 0 0,-2 0-12 0 950,2 0-16-675-950,-1-2-12 675 0,2 1-5 0 0,-2-1 39 0 0,2 1-11 0 0,-3 0-17 0 0,2 0 28 0 0,1-1 0 0 0,-1 0-6 0 0,1 1 40 0 0,-2-2-45 0 0,1 1-23 0 0,-2-2-27 0 0,1 0-1 0 0,1-1-33 0 0,-2 1 56 0 0,2-2-17 0 0,-3 1-34 0 0,3-1 23 0 0,-3 1-6 0 0,3-1-11 0 0,-4 0 45 0 0,4 0 0 0 0,-2 0-40 0 0,1 0 18 0 0,-3 0-1 0 0,3 0-44 0 0,-2 1 44 0 0,2-1 12 0 0,-1 1-46 0 0,-1-1 35 0 0,3 2-23 0 0,-3 0 17 0 0,2 1 5 0 0,-1-1 12 0 0,2 1-12 0 0,-3 0-22 0 0,2 0 45 0 0,-1 0-23 0 0,2 0-16 0 0,-1-1 16 0 0,1 0-33 0 0,-1-1-28 0 0,0 1 39 0 0,0 0 0 0 0,1 0-11 0 0,-2 0 22 0 0,1-1-22 0 0,-1 0 11 0 0,1 1 11 0 0,-1-1 28 0 0,-1 2-28 0 0,1-2-11 0 0,1 1 11 0 0,-1-1-72 0 0,0 0 61 0 0,-2 1 0 0 0,1-1 0 0 0,-1 1 28 0 0,2 0-17 0 0,-1 1-11 0 0,0 0 11 0 0,1 0 23 0 356,0 1-12 1794-356,2-1-33-1794 0,-1 1 45 0 0,1 0-46 0 0,-1-1 12 0 0,2 2 34 0 0,-2-1-68 0 0,2 1 23 0 0,-1 1 0 0 0,2 1 11 0-959,-1 1 11 628 959,0-2 23-628 0,0 1-23 0 0,0-1-22 0 0,0 1 33 0 0,0-1-33 0 0,0 1 45 0 0,1-1-29 0 0,-2 1-22 0 0,2-3 29 0 0,-2 3-35 0 0,0-3 1 0 0,0 0 44 0 0,-2 0 6 0 0,1 0-28 0 0,0-1 34 0 0,1 2-1 0 0,1-1-44 0 0,-1 0 22 0 0,1 1-22 0 0,-2-2-22 0 0,0 1 10 0 0,0-1 18 0 0,1 1 10 0 0,0 0-10 0 0,0 1 33 0 0,-1 1-40 0 0,1-2 1 0 0,1 1 56 0-970,-1-1-45 590 970,0 0 34-590 0,0 0-34 0 0,-1-2 11 0 0,0 0-22 0 0,1 0 22 0 0,0 1 0 0 0,0 0-45 0 0,-1 0 57 0 0,0 0-68 0 0,-1 0 34 0 0,0-1 11 0 0,1 1 33 0 0,0-1 12 0 0,-2 1-22 0 0,2-3-1 0 0,-1 3-44 0 0,1-1 10 0 0,-1 1 35 0 0,1 1-23 0 0,1-1 0 0 0,-1 2 0 0 0,1-1 0 0 0,-1 1 28 0 0,0 1 28 0 0,0 0-23 0 0,1 0-33 0 0,0-1 34 0 0,0 1-34 0 0,0-2 28 0 0,-1 1-28 0 0,1-1-28 0 0,-1 0 17 0 0,1 1-12 0 0,-2-1 46 0 0,1 0-23 0 0,0 1 22 0 0,1 0-44 0 0,0 0 11 0 0,0 0 44 0 0,-1 0-22 0 0,0 0 29 0 0,0 0-29 0 0,1-1-34 0 0,0 1 1 0 0,0 0-17 0 0,0 0 61 0 0,1 2-11 0 0,-1-2 29 0 0,1 2-29 0 0,-3-3-22 0 0,1 1 44 0 0,0-2-10 0 0,0 1 44 0-341,0-1-62-1701 341,0-1-21 1701 0,1 1-7 0 0,-3 0-33 0 0,2 1 79 0 0,-1-1-46 0 0,2 1 23 0 0,-1-1 0 0 0,1 1 0 0 0,-1-1 23 0 0,0 2-12 0 0,0-2 22 0 0,0 2-21 0 0,0-2-12 0 0,1 2-34 0 0,-2-2 45 0 0,1 2-11 0 0,-2-2-22 0 0,2 2 33 0 0,-2-1-78 0 0,1 0 67 0 0,2 0 0 0 0,-1 1 33 0 0,0-1 12 0 0,0 0-45 0 0,0 1 23 0 0,1-1-23 0 0,0 1-12 0 0,0 1 24 0 0,0-1-35 0 0,-1 0-10 0 0,1 1-35 0 0,1 0 80 0 0,-2 1-24 0 0,3 0 46 0 0,-3 0 11 0 0,3 0-56 0 0,-2 0 33 0 0,2 0-22 0 0,-2-1 50 0 0,1 2-50 0 0,-1-2-16 0 0,0 2 4 0 0,1-2-55 0 0,0 2 78 0 0,-1-2-22 0 0,1 2 34 0 0,-1 0-23 0 0,1-2 0 0 0,-2 2 11 0 0,1-3 11 0 0,0 2 12 0 0,0 0-45 0 0,2 0 22 0 0,-2 0-56 0 0,2 0-22 0 0,-2 0 67 0 0,2 1-23 0 0,-2-1 23 0 0,2 1 45 0 0,-1 0-34 0 0,0-1 12 0 0,0 1-1 0 0,0-1-22 0-370,0 0 11-1665 370,0 0-44 1665 0,0-1 33 0 0,-1 1 0 0 0,0-1-11 0 0,-1 0 11 0 0,1-1-34 0 0,0-1 23 0 0,-1 1 11 0 0,1-1 22 0 0,0 0 1 0 0,0 1-46 0 0,-1 0 34 0 0,0 1-33 0 0,0 1 56 0 0,1 0-12 0 0,1 0-44 0 0,-1 0 33 0 0,1 0-78 0 0,0 0 55 0 0,-1 1 12 0 0,2 0 0 0 0,-2-1-22 0 0,1 0 67 0 0,0 0-23 0 0,0 0 12 0 0,-2 0-34 0 0,3 1-11 0 0,-2 0-57 0 0,1-2 29 0 0,1 0 39 0 0,-2 0-22 0 0,1-1 55 0 0,-1 0-55 0 0,0 0 11 0 0,-1 1 44 0 0,0-1-33 0 0,0 0 40 0 0,0-1-52 0 0,0 1 12 0 0,0 0-39 0 0,1 0 17 0 0,0 1 22 0 0,0 0-34 0 956,0 1 34-678-956,1-2-45 678 0,-1 3 45 0 0,0-2 23 0 0,-1 2 22 0 0,1 0 5 0 0,1-2-56 0 0,1 1-16 0 0,0 0-23 0 0,-1 1 68 0 0,1-1-68 0 0,-2 1 34 0 0,1 0-1 0 0,-1-2 1 0 0,0 1 22 0 0,-1-1 12 0 0,2 0 10 0 0,-1 0-33 0 0,0 0 23 0 0,1 0-34 0 0,-2 0 22 0 0,2 0-11 0 0,-1-1-34 0 0,1 3 34 0 0,-1-2 0 0 0,0 2 23 0 0,1 0-12 0 0,-1-1 11 0 0,2 1-89 0 0,-2-1-1092 0-844,1 1 1159-3290 844,0 9 33 3290 0,1-4-16 0 0,0 9-17 0 0,2-6 34 0 0,-1 0-45 0 0,1 0-1 0 0,0 2 12 0 0,0 0-50 0 0,1 1 28 0 0,1 1-1 0 0,-2 2 23 0 0,3 0-22 0 0,-2 1 67 0 0,1 1-57 0 0,-1 0-21 0 0,2 2 44 0 0,0-1-22 0 0,0 2 22 0 0,-1 1-11 0 0,1-1-11 0 0,0 2-28 0 0,0-3 50 0 0,1 2-11 0 0,-1 0-23 0 0,0-1 35 0 0,1 1-12 0 0,-2-2-23 0 0,0 1 46 0 0,0-2-12 0 0,1 1-34 0 0,-2-3 23 0 0,0-1 12 0 0,-1-2-46 0 0,1 0 56 0 0,-2-2-10 0 0,0 2-35 0 0,0-3 34 0 0,-1 1 1 0 0,1-2-35 0 0,-1 1 12 0 0,0-2 11 0 0,0 1-11 0 0,0-1 22 0 0,0-1 11 0 0,0-1-33 0 0,0-1 0 0 0,0 2 11 0 0,1-1-22 0 0,-1 0 66 0 0,1-1-44 0-940,-1 1 12 752 940,0 0-24-752 0,0 0 12 0 0,0 0 12 0 0,0 0-57 0 0,0-1 78 0 0,0 3-33 0 0,0-2 0 0 0,0 3 23 0 0,0-1-34 0 0,0 1-1 0 0,0-1 46 0 0,0 2-45 0 0,0-1-12 0 0,0 1 23 0 0,0-1-11 0 0,0 1-11 0 0,-1-2 33 0 0,1 2-11 0 0,-1-2-22 0 0,0 0 55 0 0,1-1-22 0 0,-2-1-11 0 0,2 0 34 0 0,-1 1-28 0 0,0-2-46 0 0,0 3 40 0 0,0-3-11 0 0,0 2-11 0 0,1-1 78 0 0,-1 1-39 0 0,0 1-45 0 0,1 0 28 0 0,-2-2 39 0 0,2 1-50 0 0,-2-1 11 0 0,2 0 22 0 0,-1 0-84 0 0,1 0 102 0 0,0-1-40 0 0,0 1 0 0 0,0 0-62 0 0,0 0 124 0 0,0 0-51 0-956,0-1-39 712 956,0 2 17-712 0,0-2 733 0 0,0 2-722 0 0,0-11 0 0 0,0 1-39 0 0,0-8 78 0 0,0 3-50 0 0,0-1 0 0 0,0 0 11 0 0,0 0 0 0 0,-2 0-17 0 0,1 0 28 0 0,-1 0-5 0 0,2 0-68 0 0,-1 2 51 0 0,-1-2 0 0 0,2 1-12 0 0,-1-1 23 0 0,0 0 11 0 0,0 0 1 0 0,-1-1-12 0 0,0 0 84 0 0,0-1-73 0 0,0 0-22 0 0,-2-1 22 0 0,2 2-84 0 0,-1-3 51 0 0,1 1 10 0 0,-1-3-16 0 0,0 2-5 0 0,-1-1 33 0 0,0 1-11 0 0,0 1-23 0 0,-1 0 56 0 0,1 0-44 0 0,-1 0-6 0 0,-1 1 34 0 0,0 0-57 0 0,2 1 18 0 0,-3 2-7 0 0,3 0 40 0 0,-1 0 0 0 0,1 3 12 0 0,2-1 4 0 0,-1 2-44 0 0,1 0 45 0 0,-1 1-6 0 0,0 0-27 0 0,0 1 21 0 0,1 1 18 0 0,0-1-46 0 0,0 0 23 0 956,0 0 23-712-956,0 2-51 712 0,0-2 28 0 0,1 3-12 0 0,-1-2-32 0 0,-1 2 21 0 0,1-1 23 0 0,-1 0-22 0 0,1 0 44 0 0,-1 0 1 0 0,2-1-23 0 0,-1 2-23 0 0,2-2 57 0 0,-1 2-45 0 0,0 0 33 0 0,1-2-67 0 0,-2 2 23 0 0,2-2-40 0 0,-1 2 124 0 0,1-1-79 0 0,-1 1-28 0 0,1-1 56 0 0,-1 0 1 0 0,-1-1-12 0 0,1 2-23 0 0,-2 0 85 0 0,3-1-1172 0 940,-1 1 1161-752-940,8 5-51 752 0,-3-2-17 0 0,4 4 56 0 0,-1-1-61 0 0,-2-1 22 0 0,3 1 33 0 0,-1-1-44 0 0,1 1-11 0 0,1-1 33 0 0,-1 0 11 0 0,2 0-33 0 0,-2 0 73 0 0,0 0-28 0 0,2 1-45 0 0,-3-1 44 0 0,2 1-16 0 0,0 0-17 0 0,-1 1 11 0 0,2 0-11 0 0,-3-1-39 0 0,2 0 50 0 0,0 1 1 0 0,-1-2-24 0 0,2 1 40 0 0,-2 0-5 0 0,0 0-23 0 0,2 0 33 0 0,-3 0-16 0 0,4 0-28 0 0,-2 1-6 0 0,0 0 17 0 0,2-1-61 0 0,0 1 77 0 0,1-1 7 0 0,-1 0-34 0 0,-1 0 61 0 0,0 0-50 0 0,-2-1-6 0 0,0 1 12 0 0,-2-2 39 0 0,1 2-45 0 0,-2-2 0 0 0,0 0 11 0 0,-1 1-56 0 0,0-1 68 0 436,0 0-12 1624-436,0 0-34-1624 408,0-2 12 1666-408,-1 1 45-1666-956,-1 1-34 678 956,0 0-11-678 0,0 1 55 0 0,0-1-55 0 0,1 1 22 0 0,0-1-11 0 0,0 1-22 0 0,0-2 0 0 0,-1 1 10 0 0,2-1 12 0 0,-1 3-11 0 0,2-2 45 0 0,-2 2-23 0 0,2-2-22 0 0,0 1 33 0 0,-1-1-33 0 0,1 1 11 0 0,0 0 0 0 0,1 2-11 0 0,-1-2-12 0 0,2 1 12 0 0,-3 1 22 0 0,3-2-33 0 0,-3 1 33 0 0,0 0 0 0 0,0-1-11 0 0,-1 1 12 0 0,-1-2 21 0 0,0 0-5 0 0,0 0-16489 0 370,0 0 16461 1665-370,-9-1 0-1665 0,6 0 0 0 0,-8 0 0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3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16241,'5'59'6,"-2"-10"-6,-7-34 17,-1-1-12,0 1 6,-1 0 12,2 1-6,-2-2 11,2 1 0,-1-2 0,1 0-6,0 1-22,1-1 22,-2 1-22,1-2 12,-1 1 4,2-1 1,0 0-11,-2-2 11,2 1-1,-1-3-16,3 1 12,-1-2-18,2-1 0,-2 0 18,1-2-24,0 1 12,0 0-11,0-1 6,1 0 10,-1 0 12,1 0 5,-1-1-27,1-1 22,0 1-29,0 0 24,0 0 10,0-1-16,0 0 89,0-1 935,0 1-1030,2-2 34,0 1-17,3-1 27,1 0 7,0 0-34,3 0 11,-1 0-28,3 0 0,-1 0 0,1-1 0,0 1 0,-2-2-17,4 1 17,-2 0 0,1 1 0,0-1 17,-1 1-23,2-1 12,-3 1-6,1-1-6,-2 1-5,0-1 0,0 1-6,-2 0 0,0-1 11,0 0-38,-1 0 16,0 0-6,2 1-33,-4-2 0,2 1-40,-2-1-66,-2 2-68,2-2-78,0 2-101,1-1-51,0 1-56,-1 0-27,1 1-23,0-1-84,-1 1-117,2-1-152,-1 0-157,1 2-335,0 1 10,0 2-330,0-1 1742,-2 0 0,0-2 0,-3-1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4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1 140 13250,'17'55'275,"-3"-9"-203,-14-35-16,-1-1 0,0 0-5,-1 0-23,0-1 11,-1 1-22,1-2-6,-1 1 0,2-3-5,-1-1 5,1 0-5,1-1-6,-1-1-17,1 0 17,0-2 112,0 1-112,0-8 0,0 3 0,0-6 0,0 4-6,0 0 6,1-2 6,1 2 11,0-2-1,2 2 12,-1-2-11,0 1 11,-1-1 6,0 0-17,0-1 11,0 1 11,1 0-22,1 0 16,-1 0-10,0-1 5,0 0-6,1-2 6,1 1-22,-1-2-1,1 0-5,1 0-11,0-1 5,1 2 12,0-1-12,0 1-5,-1-1 11,0 2 0,2 0-5,-1 0 21,0 1-10,0-1 0,-1 1 5,1 1 11,-2 0 6,1 0 28,-2 1 11,2 0-5,-3 1 11,0 1-6,-2 1-22,1 0 16,-1 2 12,1-1-11,-1 2 5,0-2-11,0 0 34,1 1 565,-1 0-610,0 4-17,0-1-5,1 3 16,-2-1-17,2 1-5,-1 1 5,1-1 1,1 2-6,-1 0-1,1 0 7,-1 2-18,1 0 12,0 1 22,-1 1-39,0 1 6,0 1 11,1 2-34,0-1 17,1 2 0,0 0 0,-2 2 0,2 0 0,-2 1-6,3 0 6,-2 0 23,0-1-23,1 1 0,-1-1 17,0 0-51,-1-1 34,1-1 0,0 0-6,2-1-5,-1 1 11,-1-1-5,1 0 5,-1 1 22,2-2-22,-2 1-6,2-1 12,-1-2-6,-1-2 0,1-1 0,-1-2 0,1-1-17,-2-2 12,0 0 10,0-2-10,0 1 21,-1-3-49,0 1-18,1-1-649,-1 0 112,1-3-213,-1 0-246,1-5-561,1 1-414,-1-2 2022,0 2 0,0 2 0,-2 2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4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11603,'67'9'398,"-10"-1"-348,-43-8-39,-1 0-11,1 0-28,0 0-28,-2 0-11,1 0-34,-3 0-22,1 1-39,-2 0-79,-1 2-173,-1-2-286,1 1-466,-4-2-105,3 1 1271,-3-1 0,-2 0 0,0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6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 13726,'-33'-1'-112,"4"1"90,16 3-6,-2 1 22,4 2 6,-2-1 0,4 0 0,-2-1 0,2-1 0,-1 1 0,2-1 11,0-1 12,2 1-12,1-3 6,2 1-12,1 0-391,1-1 252,1 2 117,-1 0 0,0 1 0,0 0 12,-1 1-1,1 0-5,-1 1 5,2-1-11,-2 0 6,2 1-11,-1-2 11,1 1-1,0 1 1,0-2 0,0 1 0,0-1 5,0 0-5,0-1 11,0 1 6,0-1 10,0-1 1,0 1 6,1 0-7,0 0 1,1 0 11,1 1-5,2-1 16,-1 2-11,1-2-11,1 3 5,-1-3-11,1 3 6,0-1 0,0 1-12,1 0 1,-1 2-12,2-2 1,-1 2 5,0-2-11,0 2 11,0 0 0,-2 2 0,1 0 0,-1 0 11,1 0-11,-2-1 0,1 1 5,-1 0-5,-2 0 17,1-1-6,-2 0 12,0-2 10,0 0-5,0-2 23,-1 0-12,0-1 11,0 1 6,0-2 0,0 0 23,0 0 190,0 0-174,0-2 0,-2 2-11,0-2 0,-1 2-17,0-1 0,-1 1-22,-2-2 6,2 2-18,-2 0-10,1 0-7,0 0-16,-1 0-5,1 0-6,2-2 5,-1 2-11,0-1 0,1 1 12,0 0-18,1-1 12,0 1-6,0 0 17,0-1 6,0 0-23,2 1 17,-1 0-22,0-1-1,0 0 18,-2 0-12,2-1 11,-2 1-16,2-1-219,0 0 90,-1 0-28,0-1 33,0-1 1,0-2 16,0 1-11,0-3-17,-1 2-45,0-3-44,0 2-51,1-2-73,0 2-72,0 0-96,0 0-140,-1 1-162,1-1-213,1 3 0,-2-1 191,3 1 279,-3 2 583,3-1 0,-1 1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7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0 13760,'-28'13'291,"5"-2"-257,18-11-18,0 2-16,2 0 6,-1-1-6,1 0-11,-1 0 16,2-1-5,-1 1 6,0 0-17,0 0 11,-1 1-6,2-1 1,-2 1 10,1 0-10,-1 0-1,2-1 0,-1 0 1,0 1 5,1-1 5,-3-1 1,3 1-12,0-1 6,0 1-16,2-1 4,-2 2 1,2 0-6,-2-1 1,1 1 4,-2-2 1,0 3 6,1-2 10,-3 1-5,2 1-5,-1-2 10,2 1-10,-1-1-7,1 2 12,-1-1-11,-1 0 0,1 1 11,-1 0 0,2 0 6,0 0-1,-1 0-5,1-2-5,1 1-1,-1-2-5,2 3 0,-1-2-12,-1 0-5,2 1 0,-2 0 6,1 1 11,1 0 5,-2 1 6,1-1 0,0 1 0,0 1 0,1 0 17,-2 2-12,2-1 7,-2 1-1,2 0-17,-1 1 12,1-1 11,0 0-6,0 0 17,0-1 11,0 0 6,0-1 11,0-1 11,0 2-11,0-1-11,0 1 0,0-1-6,0 0-11,0-1 17,0 2-17,0 0 11,0 1-11,0 1-6,0-1-11,0 1 12,0 0-6,0 3 5,-2-1-5,1 1-6,-4-1-5,2 2-1,-2-2 1,3-1-12,0-2 12,0-1-6,1-1-6,0 0 6,1-1 0,0 0-11,0 0 0,0-3-6,0 1-22,0-1 16,0 2 23,1-2-5,1 2 27,2-1 6,1 0-5,1 0 10,0 0-5,2-1-11,0 1 5,4-2 1,-2 1-29,3-1-22,1 0 0,0 0-5,3-2 5,-1 1-17,3-5-22,1 2-57,-1-3-32,1 1-96,-1-1-208,-3 0-212,1 1-308,-4 0-543,0 1-169,-4 1 1692,-2 1 0,-4 2 0,-1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7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9335,'54'7'-1059,"1"1"1,36 3 218,-79-11 840,0 0 0,-7 0 0,0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8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53 6546,'3'20'1876,"0"-4"-901,-3-16 2710,0 0-3545,39 67-683,-26-46 694,28 54 141,-36-63-191,-2 0-11,-1 0-18,0-4-21,-1 3 16,1-4 515,-2 1-521,1-2 12,-1 0 5,0-2-16,0-2 33,0 0 936,0-1-981,-3 0-44,1-1-12,-4 0-61,0-3 28,1 2-34,-3-4-28,1 1-5,0-1-51,-1-2 6,0 0 16,0-1 23,-1-1-28,1 0-17,1 0-11,0-1-56,1 1 12,0-1 4,2 1 1,2-2 17,0 2-17,2-2-6,-1 1 22,1 1 18,1-1 32,1 2 29,3 0 6,0-1-6,2 2 0,0-2 5,1 0 23,0 0 6,3-1 11,-2 1 5,3-1-5,-3 1 22,3-1 0,-3 2 12,4-2 27,-3 3 1,2-1 16,-1 2 11,1-1 12,-1 3 11,-1-2 22,0 3 0,1-2-11,-2 1 0,-1 2-17,-1 1-11,0 1 6,-2 0 5,0 0 11,0 0 6,-3 0 23,3 0-1,-2 2 29,0 1 10,-1 1 1,0 2 22,0-1-11,2 2-28,-1-2-11,1 2-1,-2 0 6,0 0 23,0 2 16,0-1-5,-2-1 22,0 3-16,0-2-29,0 0 1,0 2-18,0-3 6,-3 1 6,1-1 22,-3 2-16,2-2-6,-2 0-23,3 0-22,-1-2-6,0 1 1,-1-1-6,0-1-12,0 1 6,0 0 6,-1 1-11,-1-1 5,1 1-17,-2 0-5,3 1 17,-3 0-23,1 1 11,-1-1-16,0 1 0,3-2-18,-4-1 18,4 1-6,-2-1-6,1 1 12,0-1-12,2 0 6,-1-1 6,1 1-12,-1-1 6,2 0 0,0-1 0,0 0-11,1 0 0,0-1 22,1 1-5,0-2 39,0 1 16,0-1 34,1 2 34,3-1 34,-1 0 0,2 2-1,0-1-5,-1 0-17,2-1-28,0 1-28,3-1-39,-2 1-12,1-1 6,1-1 6,-1 1-22,2 0 21,-1 0-44,0 0 0,2 2 17,-2-1-17,3 0 0,-3-1 0,4 1 6,-3-1-17,1 0 16,0 1-5,1-1-17,0 2 40,-1-2-29,2 3 12,-2-3 11,2 2 5,-2-2-16,1 1-6,-1-1 0,1-1-12,-2 1 18,-1 0 0,0-1-18,-2 1 12,3 0 0,-3-1-11,1 1 22,-1-2 1,-2 2 4,1-1-16,-3 1 17,1-2-34,0 1 17,-2-1 12,0 0-24,-1 0 12,0 2 0,-1-1-5,1 1 5,0-1-34,-1-1-1204,2 2 448,0-1-447,-1 0-2796,1-1 4033,-1 0 0,0 0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7.8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12763,'81'58'-3170,"-12"-8"817,-48-29 2117,-2-3 1,-8-7 0,-4-4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39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0 15507,'-16'28'107,"4"-4"-96,13-16 6,0-1 17,0 1-18,0-1 12,-1 3-22,0-3 11,0 1 11,0-1 0,0-1 11,0 0-17,0-1-5,0 0-6,-1-2-11,0 2 17,0-1-11,0-1-6,-1 1-11,2-2 16,-1 0-5,0 0 11,1 0 12,-1-2-18,1 2 7,0 0-12,0-1 1148,0 1-1059,1-2-122,0 1-68,1-3-50,1 0-101,1-3-157,0-1-297,1 0-532,-1-1-975,1 1-368,-2 0 2581,0 1 0,0 3 0,-2-1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4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14454,'34'57'118,"-5"-10"-90,-29-38-6,2 1-16,-1-1 5,1 2 17,0 0-11,1 2 5,-1 0 17,1 0-33,-3 0 5,2 0-11,-1-1-5,0 2 5,1-2 5,-1 3-16,0-1-6,0 2 17,-1 0-17,0 0 6,0 1 17,0 0-23,0 2 11,-1-1 1,-1 1-18,-1 0 18,-2-2 10,1 0 12,-1 0-28,3-1 22,-1-1-11,1-2 0,-2-1 23,3-1-18,-2-2-5,3 0 11,-1-1-5,1-2 0,0 1 22,0-2-23,0 0-5,0-1 11,0-1 1,0 0-12,0 0 22,0-1-16,0 0-6,1 1 11,-1-2-6,3 1-10,-3-2-678,2 1 453,-1 1-39,0-1-44,-1 2-79,0 0-34,0 1-6,0-1-16,0 2-5,0-3-63,0 3-21,0-2-29,1 1-202,1 0-285,1-2 90,0 0 963,0 1 0,-1-2 0,-1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44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16532,'34'-32'146,"-4"6"-107,-20 24-5,1 1-17,-2 0-1,2 1-27,-2-1 22,2 1-11,-2 0 6,3 0 5,-2 0-11,3 0 17,-1 0-17,4 0 17,-1 0-12,2 0-10,1 0 16,-1 0 0,2 0-11,0 1 6,5-1-12,-1 1-11,3-2 17,-1 1 0,-2-2-5,-1 2 10,-2-2-10,-2 1 10,0 0 1,-3 1 5,0 0-5,-1-1 5,0 1-11,-1-1-17,-1 0 17,0-1 0,-2 1 17,2-1 0,-1 2-12,1-1 7,-2 0 4,1 0 12,-2-1 6,3 1-17,-3 0 5,4-2-22,-4 2 11,2-1 6,-1-2-34,1 2 23,-1-2-23,-1 3 28,0-1-22,-1 0 28,1 1 0,-1-1-23,0 2 23,0-1-28,-1 0 11,0 0 11,1 0-28,-3 1 17,3 0-11,-3 0 22,0 0-22,2 0 22,-3 0 6,2 0-17,-1 0 17,0 0 0,-1 0-17,1 0 0,-1 0 0,0 0-17,1-1 6,-2 1 11,1-1-23,-2 1 23,3 0-11,-2 0-6,1 0 28,-1 0-5,-1 0-6,2 0 0,0 0 11,-2 0-44,2 0 49,-3 0-32,1 0 21,0 0 6,-1 0 96,1 0-74,-2 2-16,1-1-11,-1 2 50,0-3 0,0 2-45,0-1-22,0 1 22,0 0-11,1-2 17,-1 2-17,1 0 5,-1 0 23,0 0 6,0 1-34,0-1 28,0 1-22,0-1 5,0 0 22,0 1-27,0 0 5,0 0-28,0 0 34,0 0 0,0-1 17,0 0 22,0 1-51,0-1 29,0 0-17,0 2 11,0-1 0,0 1-23,0 0 6,0 1-39,0-1 45,0 1-6,-1 2-5,0 0 5,-1 3-11,0 2 6,-1 0-6,0 2 28,1-1-28,-1 1 0,1-1 0,1 2-34,-1-1 40,1 0 5,0 2-5,1-2 5,0 1-11,0 0 33,0-1-16,0-1 45,0 1-51,0-1-5,0 0 10,0 0-32,0 1 49,0-2-16,0 1 28,0-1-12,0 1 12,0-1 11,0 2 0,0-2 23,0 1-40,0 0-6,0 0-5,0 1-11,0 1 56,1-1-34,0 0 6,0-1-45,-1 2 34,0-3 5,0 2 22,0-2 57,0 1-67,0-1 16,0-1-33,0 0-12,0-2-5,0 1-17,0-1 0,0-1-17,0 0 34,0-1 6,0-2 5,0 0 0,0 0-17,0 0 6,0-1-6,0 1 22,0 1-21,0-1-1,0 0-22,0-1-29,0 0 63,0 0-6,0 0-1,0-1 24,0 0-29,0-1 28,0 0 0,0-1 45,0 0-67,0 1 5,0 0-16,0-1-34,0 1 50,0 0-16,0-1 89,0 1-509,1-2 55,0 1-196,1-1-274,-1 0-347,1 0-375,-1 0-527,0 0-487,2-1 2565,-2 0 0,1 0 0,-2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45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 14981,'31'-4'683,"-5"2"-515,-19 2-22,0 2-23,-2-1 45,2 0-22,0-1 11,0 0 16,2 0-10,0 0-18,0 0 1,1 0-40,0 0-39,2 0 12,-1 0-12,2 0 11,1 0 29,-1 0 27,3 0-22,0 0 0,1-1 6,3-1-51,-2 0-11,0 1 6,1 0-34,1-1 16,0 1 18,2-1-23,2-1 12,-1 1-1,1 0-16,-2-1 5,-1 1 34,0-1-29,-2 1-9,0 0 15,-1-1-50,-1 2 11,1 0 17,-1 0-22,0 1-12,-2-1 12,1 1-6,-1 0 0,0 0 39,1 0-16,-2-1-18,3 0 18,-2 0-7,2 0-4,1 0-1,-1-2 22,1 1-49,0 0 44,0-1 0,0 1-28,-3-1 28,1 2-17,-2-1 0,-1 1 6,0-1 11,-3 0-28,0 2 0,-2-2 11,-1 2-67,-2 0 34,0 0 5,-2 1-34,-1-1 23,-1 0-134,0 0 95,0 1 10,1 0-16,-1 1-89,0-1-7775,-1 0 6494,1 0 0,-1 1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0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12746,'27'52'135,"-6"-6"-113,-21-35-11,0 1 12,0 2 5,0 0 16,-2 0 40,1 2 56,-2 0 28,1 3 0,-3 3-28,3 1-61,-2 1-18,3 1 7,0 2-12,1-2 5,0 1 1,0-3-6,0 1-6,0-2 1,1 1-1,1-2-16,2-2-1,1-1-10,0-4 5,-2-2-6,1-1 17,1-3-11,-2 0 11,1-1 6,-2-3 17,-1-1 33,1-1 1278,-1-2-1357,0-5-38,-1-1 5,0-5-33,-1 1-45,0 1-12,0-3-27,1 0-24,0-3-43,0 2-6,0-3-79,0-1-44,0-2-79,0 0-56,0-3-67,-1 2-67,0-2-40,-2 0-11,-1-2 68,-1 1 106,0 1 117,0 0 119,-1 3 60,0 4 29,1 2 45,-1 2 33,1 3 34,2 0 39,-2 0 11,4 1 23,0 0 16,1 0 12,0 0 16,0 0 17,0-1 6,0 2 5,1 0 1,0-1-23,3 0 0,-2 1 11,2-1 34,-2 2 22,1-2 23,-1 2-6,0-2-12,-1 1 7,3-1 10,-2 0 35,3 0 21,-2 0 29,0 1 5,-2 0-22,1 2-17,-2 1-50,1 0-45,-1 1-17,0 1-123,1 0-6,1 1-6,0 0 23,1 0 6,-2 0 5,2 0 0,0 0 1,1 0 10,2 0 28,-2 0 12,1 0 11,1 0 0,1 0-1,2-1-4,2-1-1,2 0-17,1-1 6,2-1-11,2-2-6,4 0-16,4-2-7,3 0-4,3-2-18,2 1-11,0-1-11,0 0-39,-4 2-28,0 1-62,-4 2-39,-1 1-95,-4 2-101,-2 0-135,-5 0-140,-2 1-184,-5 1-157,-3 0-185,-2 0 174,-2 0 195,0 2 824,0 1 0,0 0 0,0-1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0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13065,'64'1'-30,"-1"0"0,-5 0 1,-13 0-94,-28-1-135,-4 0-129,2 0-151,-1 0-184,-1 0-331,0 0-286,0 1 146,-2 1 1193,0 1 0,-5-1 0,-1-1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1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50 13900,'27'-26'593,"-6"6"-441,-21 20-68,-2-1 11,0 0-11,-2 0-23,-3 1-5,1 0-28,-4 0-28,1-1 0,-4 1-16,0 0 21,-2 2-10,-1 2 5,-1 1-23,-1 0 12,0-1-6,2 2-16,0 0 10,2 0-38,2 1-1,2-2 0,0 2-5,2-2 17,-1 1-6,2 0 5,1-1-27,1 1 0,1-2-12,2 1 6,-1 0 11,3 0-33,-2-2 16,2 2-11,0-1 17,0 0 28,0 1 0,0-1 12,2 0 21,1 0 23,2 0 0,1 0 23,1 0 21,1 0-21,4-1 22,-1-1-12,3 1 1,0 0-6,2 0-17,1 1-11,1-1 0,-1 2 0,-1-2 0,1 3 17,-3 0-12,1 1-5,-1 1 0,-2 1-5,1 2-1,-4 0 6,0 4 0,-1 1 0,-2 2 0,-1 1 17,-3 0-6,-1-1 23,-1 0 5,0-1-17,0-1 6,0-2 6,0-2 5,0-2 0,-1-1 23,-1-2 0,-1-1 22,0-3 33,0 1 6,2-2-5,-1 0-28,-1-1-34,1-1-12,-4 0-16,1 0-11,-3 0 0,-1 0-11,0 0-6,-3 0-6,-1 0-5,1 0-6,-3-1-17,3-1-22,-3-1-33,1 0-62,1 0-73,0 0-62,3 1-112,-2-1-111,4 2-130,0 0-162,2 1-241,0 0-402,2 0 82,1 0-49,2 0 1411,0 0 0,1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1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74 11424,'49'-41'1076,"-9"8"-735,-40 33 393,0 0-588,-4 0-6,1 0 0,-3 0 22,1 0 6,-2 0 6,-1 0-18,-3 0 1,1 2-22,-1 1 10,0 3 12,-2-1-34,1 2 6,0-1-33,0 1-23,1 1-23,-1 1-16,2 0-12,0 1-22,1 0 6,-1 0 27,2 2-22,-1-2 6,2 1-6,1 0-39,0 1 45,2 0-6,1-1-11,-2 0 17,2 0-6,-1 1-11,2 0 17,1 0 11,0-1-22,1 0 16,0-1 6,0 2-22,0-1 33,2 0 23,1-1-12,2 1 40,2-2-18,1 2 7,0-1-12,2-2 23,0 1-29,2 0-22,0-1 12,1 1-34,-1-1 22,2 1 17,1-1-17,1 1-39,1-2 28,-1 0-22,1 0-6,0-3 33,0 2-33,0-4-5,0 2-23,1-3-28,0 0-56,0-1-28,-1 0-84,-2 0-146,2 0-129,-3 0-207,1-1-156,1 0-146,-3-3-202,1 1-397,-1-1-18,-4 0 1625,0 1 0,-5 1 0,-2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0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1 216 12578,'69'-25'336,"-13"3"-229,-50 19-1,-1 0-11,2 1 12,0 1-1,0-1 17,1-2 12,0 1 21,0-1 7,2-1-18,-2 1 18,3-1-12,-2-1 17,0 0-11,2 1 28,-2-2-29,3 2 7,-3-2-1,4 0-10,-3-1-6,3-1-1,1 0-44,-2 0-6,3 0-22,-3 0-45,1 2-6,-1 0-5,-2 2-22,1-1 5,-2 3-17,1-1-22,-3 2-6,0 1-11,-1 0 5,1 1-10,-1 0 22,2 0-23,-1 2 17,0 0 6,0 3 0,0 0 16,-1 1 1,0-1-12,1 0-10,-2 1-7,0-1 17,-1 0-11,-1 0 34,0-2-6,2 1 12,-3 1 16,1-3-17,-1 2 12,0-2-6,0 0-6,1 1 6,-1-1-5,0 1 10,1-2-10,-2 1 10,2 0-10,-1 1-7,1 1 12,1 0 12,-2 1-7,2 0 1,0-1 5,0 1-28,0-1 23,0 0 5,0 0-11,0 0 11,0-1-5,2 1-6,-2-2 11,0 2-11,1-2 11,0 1-11,0-1 0,-1 0-11,0 0 0,0 0 11,0-1-17,2 1 23,-2 1-12,1-1 6,1 1 11,0-1-11,1 0 17,0 1-17,0-2 0,2 1 0,-1-1 6,3 1-1,-1 0-16,3-2 0,-1 2 5,2 1 6,1-1 17,1 3-6,2-2-11,0 0 0,2-2 0,-1 0 0,1-1 0,-3 0 0,2 0-5,-1 0-1,1 0-5,-2-1 22,0 0-28,-1-1 17,0-1-5,-1 0-18,0-1 6,-1 0-27,-1 0-29,1 0-45,-3-1-50,0 1-112,0-1-179,-1 0-275,-1 0-481,0 1-913,-2 0-1132,-1 0 3260,-3 3 0,-1 0 0,-1 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4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10903,'50'1'622,"-9"-1"-437,-36 0-6,-1 0-22,1 0 5,1 0-16,1 0-23,0 0 6,3 0-6,-2 0-27,1 0-18,1 1-11,-1 2-50,1 0 22,-2 3-5,1 0-1,0 2 18,0 1-6,1 1-12,-1 1 6,2 0 6,-2 1-17,2-1 0,-1 1 11,0-2-22,-1 2 0,0-3 5,0 1-22,-1-1 17,1-1 0,0 1-6,-1 0-11,0 0 11,-2 1-22,2-2 0,-1 1 11,-1 0-11,1 0 0,-2 1-1,1 0-16,-2-1-11,2 2 17,-1 1-6,0 1 5,0 1 23,0 0-5,-2 1 5,1-1 0,-1 0 17,0-1-17,-1 0 11,1-3-6,-1 0-21,-1-2 21,1 0-5,0-1-11,-1-1 17,1 1 5,-2-2 0,1 1 0,-1-2 12,0 0-12,0-1 11,0 0 17,0-1 73,0 0-100,0-1-7,0 0 1,0 1-6,0 0 5,0 0-16,0 0 6,0 0-7,0-1-10,0 1-34,0 0-11,0 0-51,0-1-89,0 0-140,0 3-219,0-2-319,0 2-571,0 1-51,0-1 1507,0 2 0,0-3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8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437 326 12517,'3'-67'420,"1"0"0,0 5 0,-4 13-135,-10 28-83,2 3-17,0 2-51,-1 6-67,1 2-39,-1 3-67,0 2-107,-20 18 118,11 0 6,-34 57 33,29-27 3,-5 19 0,0 3-14,3-1 0,-2 13 0,0 1 0,5-9 0,-1 10 0,1-1 0,6-13 14,2 2 0,1-1-19,5-17-49,3 0 1,1-2-14,2-13-454,2 30 146,0-43-1625,5 17 858,-1-26 1142,3 13 0,-5-20 0,1 4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5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12405,'19'58'112,"-3"-9"-73,-16-35 0,0 1-5,0 0-1,2 0 29,0 2 5,2-3 6,0 2-23,0-3 1,0 0-12,0 1 6,2-1 5,-2 1-5,0-2 16,1 1-16,0-2 17,0 0 22,0-1-6,1 0 6,0-1-5,1-2-18,0 2-10,0-1 16,0 0 0,2 0 0,-2 0-11,4 0-5,-2 0-12,1-1 0,-1 2 6,0-3-23,1 1-5,-1-1 0,1 1-28,0 0 16,2-1-5,-2 1-28,2-2 6,-3 2-29,3-2-16,-4 1-11,3 0-34,-2-1-28,-1 0-28,1 0-45,-3-1-73,1-1-72,-2 0-91,0-1-122,0 0-174,-1 1-302,0 0-309,-1 0 158,2 0 1198,-3 0 0,0-2 0,-2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6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1 322 11850,'30'-41'627,"-5"8"-419,-21 31-1,0-2-17,-2 1-22,3-1 0,-1-1-11,-1 2-17,3-3-17,-2 1-11,4-2-33,-1 0-7,3-2-16,0 1-11,2-2-6,0 0-11,2-2-16,1 0 10,0 0-5,1 0-23,0 0 6,-1 0-17,0 1-11,1 0 0,-2 0-5,0 2-12,0-1-33,-2 2-29,-1-1-78,-2 3-83,-1 1-119,-2 1-117,0 0-129,-2 2-134,0 1-225,0 0-252,-2 1 40,1 0 152,-1 0 1052,0 0 0,0 0 0,-1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7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0 455 13889,'9'-30'268,"-2"6"-161,2 17-12,-1 1-5,3-1 22,-1-1-34,3 0 17,-1-2 0,1-1-44,1 1 16,0-3-22,2-1 0,-1 0-6,3-1 0,-1-1-22,-2 0 0,1-2-1,-1 0-32,-1 0 21,1-1 1,-2 1-12,0-1 1,-1 1 10,-2 0-5,0 4 6,-2 0 16,1 2-33,-4 1-6,2 1 17,-2 2-17,1 2-11,-1 0-16,0 2-40,-2 0-68,2 0-10,-2 3-40,0-1-33,0 1 28,0-1-67,1 1-51,0 1-84,0 0-145,-2 0-158,1 0-106,-1 0-1568,-1 0 1249,-1 2 1137,0 1 0,0 0 0,0-1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7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13642,'56'19'252,"-9"-4"-185,-38-10-27,2-1-7,-1 0 1,3 1 5,-2 1-11,1 0 0,1 1-11,-1 1-6,3 1 0,-3 0-5,2 1-6,0-1 0,-1 1-6,1-1-5,1 2 11,-1 0-6,0 2-10,-1-1 10,1 2-16,-2-1-1,0 2-5,-3 0 0,1-1 0,-4 3 17,0-3 17,-3 3 5,-2-3 17,0 3 0,-1-3-17,0 3 17,-1-3 0,-1 1-6,-1-2 29,-3-3-6,1 1 5,-2-1-11,2-1 0,-2-1-16,2 0-1,-1-2 12,2-2-23,-2 2 6,3-3-17,-1 0-11,2-2-1,0 2 1,0-2-22,1 1-7,-1 1 7,1-1-40,0-1-196,1 1 140,0 0-218,0-1-526,0 1 492,0 0-1675,0-1 1261,3 0-231,0-1 30,3 0 172,-1 0 824,1 0 0,-3 0 0,-1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0:58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1 334 12685,'31'-20'599,"-4"3"-403,-15 11-17,-2 1 0,1 1-5,-2 0-34,1-1-11,-1 2 16,-1-2-22,1-1-22,-1 1-17,-1-1-33,1 2-18,-2 0-10,2-1 5,-1 2-6,1-3 6,-1 1-11,3-1-6,-2 0 17,2 0-11,-1-1 5,1 0-11,-1-1-11,3-1 0,-3 1 0,3-2 0,-2 2-16,3-3 16,-2 1-23,2 0 6,0-1 17,2 2-5,1-2-18,0 1 12,2 1-22,0 0-1,0 1 12,0 0 16,1 1-16,0 0 16,1 1 6,-2 1-11,2 1 28,-2 1-12,-2 0-27,0 1-1,-3 1-16,-1 0-17,-2 1-5,-1 0 16,-3 0-11,2 0 22,-5 0 1,3 1 5,-2 0-6,0 2 17,-1 0-11,0 3 0,0-2 23,1 3-29,-2-3 34,0 2-6,0 0-10,-1-1 10,1 2-11,1 0 17,-1 1 6,0 1-1,0-2 1,1 3-12,-1-2 18,1 0-1,-2 0 0,1-1 6,0-3-34,0 2 6,-1 0 11,1-1-11,-2 1 22,2 0 6,-1-1-23,2 2 12,0-1-6,0 1 0,0 0 16,0 0-16,2 0-5,1 2-12,0-2 17,2 1 6,0-1 16,1-1 12,3 1 5,-2-3-6,3 2 7,1-4 4,3 1-21,-1-2-23,2-1 5,-2 0-27,3 0-17,-2-1 0,1-2-51,-2-1 0,-1-1-16,-1-2 5,0 1-5,-1-1-12,-3-2-11,2 1-50,-4-1-39,3 0-62,-3 1-73,-1-2-107,-1 1-139,1-1-207,-1 2-286,2 0-225,-1 3 130,1 0 1187,-2 1 0,-1 2 0,-3 1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2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89 11922,'15'58'269,"-4"-8"-241,-12-37 0,-2 4 6,-1 0-22,-1 4-1,-1-1-6,1 3 12,-1-2 0,2 1 17,-1-2 5,2 1-11,1-1 0,1-1-23,0-1 12,1-2 6,0 1-1,0-4 6,0-1-6,0-2 23,0-1 0,0-2 28,1-1 39,0-2 17,1-1 44,0-1 40,0 0 313,0-1 90,0-1-319,-1 0-56,0 0-90,2 0-56,-2-1-55,2-3-12,0 0 11,-1-2-11,0-1-23,0 0-5,0-1-5,0 0-23,1-2 17,-1 1-23,1-2-22,-3 0-17,1-2-44,-1 0-12,0-4-34,1 2-5,-1-5 0,1 0-44,0-2 4,-1-2-66,1 0-12,-1-3-16,0 3 22,0-2 45,0 4 67,0 1 73,0 3 50,0 1 45,0 3 11,-1 3 0,1 2 17,-1 3-5,1 0-1,0 1-22,0 2-11,0-2-28,0 3 5,1-2 6,1 2-11,1-2 22,3 1 11,-2-1 1,2-1 27,-1 3 12,2-3 5,-1 3 17,0-2 0,1 1 11,-1-1 6,0 0 5,0 0 6,0 0 17,-1-1 6,0 1-1,-1 0 0,0 0-27,0 2-18,1 0-27,-2-1-6,1 2-22,3 0 10,-1 1 1,4 0-22,-1 0-7,3 0-10,-1 2-12,3 1 1,-2 2-23,0 2-6,-1 0 6,-2 1-5,0 0-7,-2 2-10,0-2 11,-2 1-17,-2-2 5,0-1 23,-3 1 12,1-3 32,-1 1 24,0-2 38,0 0 12,0-1 44,0 0-5,-1-2 16,-1 2-10,-3 1-34,-1-1-17,-2 3-6,0-2-22,0 2-11,-1-1-6,0 0-22,2 0-12,-2 1 12,3 0-17,-2 0-17,2 1 6,0 2-28,1-1-17,0 0-22,3-1-12,-1 0-28,3-2-22,0 0-44,0 0-35,0-2-33,0 0-51,0 1-50,0-2-67,0 1-128,0-2-1100,2 2 696,0-2 180,0 0 800,0 0 0,-1 0 0,0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3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54 12018,'5'83'297,"-2"-15"-235,-7-54-1,-2 0-5,2-3-11,-1 0-6,1-3 6,0 1-11,3-4 5,-1 0 28,2-2 39,-1-1 46,1 0 1584,0-1-1759,0-6-16,0 1-28,0-6-6,0 1-11,1-1 6,1-1-18,2-1 12,2-1-11,-1 0-39,2-3 11,0 1 11,1-3 22,1 1 34,-1-1 11,2 3 12,-1-1 16,0 3 11,0 0-11,-1 2 23,1 2-17,0 1-12,-2 2 1,2 0-12,-3 1-16,2 1-12,-2 2 6,1 1-5,-2 1 10,2 0 23,-2 0-5,2 2 27,-2 1 17,2 2-16,-2 3 16,1 0 0,-3 3 0,1-1 23,-2 3 0,1 0 22,-2 1 0,1-2 33,-2 2-10,0-1-1,0 1 6,0-1-39,0 0 5,0-1-11,0-2 12,0 2-18,0-6 18,0 2-12,0-4-22,0-1 28,0-1 1030,0 0-1081,0-7-27,0 0 16,0-5-34,0-1-16,0 1 0,0-2-45,0 2-50,1-2 5,1 0-17,2 0 17,3-1 40,0 1-1,4 0 34,0 0 45,2 3 11,1-2 6,1 3 5,0-1 11,0 2-5,0 0 28,1 1 11,0 0 5,0 1 12,-2 1 17,0 0-1,0-1 18,-3 4 5,0-2-39,-3 2 5,-1 0 0,-1 1-5,-1 0 22,-1 2 17,0 2 0,-1 2 6,2 2 22,-3 1-6,2 0-16,-2 2 28,3 0-23,-2 2-17,1 0 6,-2 1-28,0 1-17,0-1 6,1-1-22,-1 1-23,1-2 33,-1 0-10,0 0-12,-1-3 28,0 1-28,-1-4-11,1 2 23,-1-4-18,0 2-16,0-4-6,0 2-28,0-2-167,0 0-320,0 0 72,0-1-200,0 1-236,0 1-354,0-1-519,-1 1 200,1 1 1569,-2 0 0,2-2 0,-1-1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4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13485,'13'57'572,"-3"-9"-455,-10-35-22,0 0-22,0 1-6,-1 1-39,0 1 0,-2 1 12,1-2-40,-2 1 11,1-1-11,1-1 0,0 1 5,2-3 7,-1 0-24,1-2-4,0 0-1,0-2-28,0 1-11,0-2-22,0 0-46,0-1-49,0 0-79,0-3-67,0 1-113,0-2-128,0 1-123,0-2-2544,0 1 2063,-1-2 1164,0 1 0,-1-1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4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6697,'3'14'1842,"0"-3"-928,-3-11 2906,0 0-3524,-2 3 1,1-2 896,0 2-941,3-3-45,3 0-21,-1 0-13,2 0-16,0 0-28,2-2-12,0 0-49,3-2-40,-1 1 0,2 0-17,-2 1 6,1 1-1,-2 0-10,3 1-6,-3-1 6,3 1 10,-1 0-4,2 0-1,-1 0 11,2 0-27,0 0 5,1 0 0,2 0 0,0 0 16,1 0-4,1 0-12,2 0-6,0 0 12,-1 0-34,1 0-12,-2 0-32,-1 0-91,-1-1-50,-2 0-61,-1-1-96,-3 0-73,1 2-72,-2-1-90,1 1-27,-2 0-7,1 0-39,-1 0-28,1 1-117,-1-1-162,0 1-159,1-1 153,0 0 230,2 0 150,-1 0 611,0 0 0,-6 0 0,-1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5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6014,'0'0'0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8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13284,'50'-19'-143,"0"1"0,35-12-305,-53 29-331,1 2-481,-1-1-331,0 1 1591,-4 0 0,-10-1 0,-8 1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1 262 14936,'21'-30'-17,"-3"5"17,-13 16-17,-2 1 12,1-1 5,-2 2 0,2-2-17,-2 1 17,-1-1-6,2 1 1,-2 1 33,2 0-45,-1 2 39,-1 0-11,0 0 12,1 1-18,-2 0 35,2 1-18,-2 1-5,1 0 28,0 0 27,-1 1 52,1-1-80,-1 0-4,0 1-1,1-1 6,1 1 22,0-2 23,1 1-12,-2-1 29,0 0-1,-1-2 12,2 2 5,-2-1 51,2-1-18,-2 2-4,1-2 38,-1 1-72,1 0 10,-1 0-4,1 0-52,-1 0 18,0 1-23,0-1-16,1 1-1,-1-1-5,1 1-28,-1-2-6,0 3 22,0-1-66,0 2 162,1 0-146,0 6 34,0-2 11,-1 6-28,0-2 5,3 0 12,-1 3-51,1-3 51,-1 1 0,0-1-34,0 0 45,2 1-22,-2-1 5,3 0-5,-3 0 10,4 1-21,-3 0-6,0 1 22,2-1-39,-2 2 22,2 0 12,-3 1-23,1 1 0,-1 0 34,1 1-17,-1-1 0,0 1 34,1-1-34,-2 0 11,2 0 17,-2-1-39,2-1 11,-2 0 0,0-2-17,0-1 0,-1-1 34,1 0-17,0-2-11,-1 2 50,1-3-39,-1 2-23,0 0 51,0 1-44,0-1 16,0 0 11,0 0-11,0 0-23,0-1 35,0-1 4,0-1-21,0 1 10,0-1 12,1 1-6,-1-1 23,1 0 28,0 1-40,-1-1-5,1-1 11,0 2-39,0-3 22,1 1 0,-1 0-22,2-1 39,-3 1 17,1 0-29,0 1 18,0-1-34,0 1 0,0-2-6,0 2 12,-1 0 5,2-1-28,-2 1 45,2-1-22,-1 1 78,1-2-67,-1 1 622,0 0-639,0 0 22,1 1-33,-2-1 0,3-1 1473,-3 1-1418,1 0-38,-1 2-6,0 0-6,0 1-16,0-2 22,0 0 11,1 1 0,-1-1-22,2 1 0,-1 0 11,0 0-11,0 1 33,1-1 6,-2 1-39,2-1 22,-2 1-11,2 0-39,-2 0 39,2-1 0,-2 1 0,1-1 11,1 2-22,-1 0 22,1-1-22,-1 0 61,-1 0-61,1-1 11,-1 1 23,0-2-57,1 1 45,-1-1-11,1-1-17,-1 2 85,1-3-18,-1 2-257,2-2 84,-1 1-7338,0-1 5013,-1 2-2049,-1 0 4497,-2 0 0,2-1 0,-1-1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08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12998,'52'-3'482,"-10"1"-359,-38 2-33,-1 0 5,1 0 28,0 0-17,1 0 6,-1 0-11,0 0-17,-2 0 11,3 0 12,-2 0 16,2 0-5,-3 0 27,2 0 1,0 0 16,1 0 57,0 1-12,1 0 12,1 1-12,1-2-11,2 1-22,-1 0-6,1-1 16,0 1-44,1-1 28,2 0-11,0 0 0,0 0 33,1 0-44,0 0-17,2 0-34,0 0 0,1-1-28,1 0 23,-1-1-17,1 0-45,0 0 17,-3 2-17,0-1 0,0 1 33,-2 0-27,0-1-12,-3 1-22,2-2 17,-4 2-34,0 0 34,-3 0 0,1 0-23,-1 0-16,-1 0 5,-1 0 6,0 0 11,-2 0 39,1 0-50,-1 0 22,0 0-50,2 0 22,-3 0 0,3 0 0,-2 0-11,1 0 17,2 0 11,-2 0-5,1 0 21,1 0-44,-1 0 0,2 0 0,-2 0-44,1 0-29,3 0-50,-3 0-23,3 0-50,-2 0-28,-1 0-17,2 0-106,-3 0-28,0 0-79,-1 0-84,-1 0-1953,1 0 1,-1 0-1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655 45 11586,'-61'-22'62,"10"4"-40,37 18 29,1 0 10,2 0-10,-1 0-1,1 0-27,0 0-29,1 0 6,-1 2 11,1-1-16,0 2 16,0 0-6,-1 0 7,0 1 10,-1 0 17,-1 0 0,-2 1 6,1 0 17,-3 1-6,2-1 11,-2 2 12,1-1-29,-2 1-10,2-1-18,-2 1-5,2-1-6,-1 1 6,0-1-12,4 1 1,-3-2-6,6 1 0,-2 0 6,3 0-1,-1 1 6,2 0-5,-1 0 22,1-1 0,0 1 6,1-2 10,1 1-10,1-1-6,-1-1 0,2 1 6,0 1-1,2-1 1,-3 1-6,2 0-17,-1-1 6,2 1-6,0-2-5,-1 1 10,1 1-4,1-1-12,-1 1 11,1-1-11,-2 1 0,2 1 0,-2 1 5,2-1-10,-1-1 16,0 1-11,2-1 0,-1 0 11,0 0 0,1-1-5,-1 0 11,1-2 0,0 2-17,0-3 22,0 2 6,0-2 0,0 2 34,1-2 22,1 3 0,3-2 5,-1 1-5,2 0-28,0-2 0,1 2 28,1-2 6,1 2 11,0-3 5,2 1-28,-2-2-10,4 2 16,-3-1-17,3 1-11,-1-2 22,1 1-5,-2-1-3398,1 0 3392,-1 0-16,-1 0-6,0 0-12,0-2 6,-1 1-27,2-3 21,-3 3 3393,4-3-3415,-3 1 6,3 0-12,-2-1 18,3 0-12,-1 0 23,1 0-34,-1 0 0,0-1 0,0 1-23,0 0 46,1-1-18,-3 3 1,2-3 16,-3 1-11,4 1 12,-4-2-12,3 2 23,-3-2-29,2 1 18,-1 0-12,1 0-17,-1-1 17,-1 0-11,1 1 17,-1-1-17,2 1 11,-1 0-5,0 1 5,-1-1 23,2 0-12,-3-1 6,0 0 23,-1 1-12,0 0 11,0 0 1,1 0-18,-3-1-27,3 0 34,-4 0-12,3 1-6,-2-2 40,1 1-34,-2-1 11,2 1-6,-1 0-33,1 1 23,-1-1-12,0 0 28,0 0-11,0-1 6,-2 1 22,0 0-11,-1 0 39,0 0-23,-2 0-22,0 1-39,0-1-39,0 0-84,-1 0 0,-3 1 0,-3-2 11,-1 1 61,-2-2 46,0 2-12,-1-2 28,1 1-22,1-1-23,0 0-22,1-1-28,-1 1-79,1 1-61,0 0-50,0 2-96,0-1-89,-2 0-140,3 0-202,-3 2-264,3-1-497,-2 3-18,0 0 1580,2 1 0,2 0 0,3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4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332 543 19064,'-26'-23'269,"4"4"-185,18 12-5,0 0 5,-1-2-28,-1-2 22,1 0 28,-1-1-27,0 1 22,-1 0-23,-1-1-28,2-1-27,-3 0 16,2-1 11,-1 0-33,-1 1 45,2 0-34,-2-1-17,1 1 45,-1-2-17,2 1 12,-2-2-23,2 1-34,-1-2-5,-1 3-12,2 0 46,-2 0-23,2 0 28,0 1-39,-1 1 44,2 2 6,-1-1 12,1 2 21,0-1-44,1 2-5,0-1-1,0 3-5,2 0 5,-2 2 1,3-1-23,-4 0-34,4 1 23,-1 1 11,1 1 11,1-1 23,-1 2-57,2-1 23,-1 1 0,-1-1 23,1 2-68,-1-2-17,1 1 57,1-2-18,-1 1 46,0 0 5,1-1-51,-2 0 23,1 0-28,0-1-11,-1 1 17,2-1-40,-1 1-10,1-1-12,0 3-1232,0-1 727,0 1-1797,0-1 1338,2 1-296,1 2-342,2 2-537,2 3 2223,-2 0 0,-2-1 0,-1-2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5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215 716 14773,'4'-26'583,"-1"6"-375,-3 16-29,-1 1-22,0-1-1,-1 0-16,1 1-33,-1-2 5,1 1-6,0 1 12,-1-2 27,1 2 18,-3-1-23,2 0 5,-1 1 1,1-3-12,0 2 1,-1-2-6,1 0-23,0 1 12,0-1-12,-2-1 6,1 0 22,-2-1 6,3 0 23,-2-1-57,0-1 29,0 1-34,-1-2-22,2-1 5,-1-2-34,0 0-16,0 0 44,0-2-33,-2 2 22,1-3 11,0 3-22,-1-1-5,0-1 22,2 1-12,-3-2-10,3 1 38,-1 0 1,0 2-34,1-2 5,0 2-21,-1 0-40,2 0 11,-1 1 6,2 1-34,-2 1 6,0-1 22,2 0-11,-1 0 17,2 0 22,0 0-50,-1 0 22,1 0 0,-2 0-39,1 1 28,0 1-22,-2 0 5,1 1 6,-1 0 22,2 1 17,0 2-39,0-1 61,0 0-50,-1 1 0,-1-1 39,1 2-39,1 1 23,0 1-18,2 2-72,-2-1 56,1 2-1362,0 0 1065,1 4-146,1-1-201,1 4-246,2-1-198,-1 2-161,2 0-179,-2 2-303,2-1-151,1 0 1045,-1-1 0,-2-4 0,-1-1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6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64 16202,'-8'-28'330,"2"5"-262,1 20 32,3 1-55,-1 1-6,0-1-22,-1 1-45,-1 0 11,0 0 12,-2 1 5,1-1 0,-3 1 39,-1 0-28,1 0-11,-3 0 23,3 0-46,1 0 23,-2 0 6,4 0-23,-4 0-5,4 0 10,-1 0 1,2 1-22,-2 0 21,1 2-4,-1 0-7,0 0 23,1 1-17,-1-1-22,3 0 17,-3 1-6,2-1-17,-1 2 34,0 0 5,1 0-39,-1-2 57,0 2-24,2-1-4,-2 0 32,0 1-16,1-1-16,-1 0 16,1-1 0,2 0-40,-1-1 40,2-1-274,2 0 16,0 0 124,0 2-57,0-1-44,0 1-45,0 1-62,0 1-61,0 1-62,0 0-123,0 2-95,0-1-90,0 3-123,-1-2-230,-1 3-219,0-2 186,0 3 202,0-1 957,-1 0 0,1-5 0,1-2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7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38 12774,'-52'-20'459,"7"3"-296,39 17-34,-6 0-40,4 0-5,-3 0-33,2 0-1,0 0-11,0 0-16,2 1-12,-3-1 17,3 2-11,-2-1-12,1 1 1,0-1-12,-2 1 12,1 2 5,0 0 11,-1 0-5,2 2-22,-3-2-1,3 2-16,1-3 10,1 1 1,1 1-6,1-3 6,1 2-22,2-2 27,-1 0 0,1 1-5,0-1 11,1 0-5,0 2-1,0-1-5,0 1 11,0-1 5,0 1-5,0 0 0,0 0 0,2 0-11,1 0-11,2 1-17,-1-1-29,2 0-55,-3 1-34,1-3-55,0 2-46,0-2-61,1 0-91,-2 1-105,2-1-101,-2 1-201,2-1-303,-2 0-96,2 1 118,-1-1 1098,-2 1 0,0-2 0,-1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19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1635 360 17568,'-25'-56'264,"5"11"-186,17 35-22,-2 2 17,2-1 5,-2 0 6,2 1 6,-4-2-1,3-2-16,-4 2-34,3-1-16,-2 2-1,0 0-5,0 2 0,-1-2 0,1 2-17,0-1 28,0 1-6,0-3-5,-2 3 16,2-2-33,-2 0-5,1 1 33,-1 0-23,2 1-10,-2 0-6,2 1-45,-4 0-17,4 0 11,-2 1 6,1 0 0,-2 0 34,-2 3-6,-1-3-11,-1 3 33,-3-2-16,0 2 5,-4 0 0,-1 1 6,-1 1-23,-3 0 23,1 0 22,-3 0-11,3 0 6,-4 1 5,3 0-22,-2 1 22,2-3 6,2 3-34,0-3 28,3 2-11,1-1-11,2 1 28,3 0-23,0 1 6,4 0-28,0-2 56,2 1-22,0-1-23,1 1 28,1 0-39,-1 1-11,3-2-6,-3 2-16,4 1 5,-3-1 22,2 3 12,-2-1-6,2 1 11,-2 2 17,1-1-17,-1 2 34,0-1-17,1-1 0,-1 1 0,0-2 11,2 2-22,-2-1 28,1 0-17,0 1-17,-1-1 17,2 1 0,-2 0-17,2-1 17,-1 0-11,1-1-6,2 0-17,-2 0 18,2 2-18,-2 0 17,3 1 23,-2 1-29,2 0-5,-1 0 40,0 1-12,0-1-12,1 1 24,-1-2-40,2 1 28,-1-1 28,2-1-23,-2 0 6,1-2-22,-1 1-6,2 0 17,-2-2 17,1 2-6,-1-1-22,-1 0 39,0-1-39,0 0 11,1 0 28,1-1-28,-1 2 0,1-1 6,-1 0-23,1 1-34,-1 1 51,1 0-5,-1 0-23,0 0 61,1-1-33,-1-2 12,2 2 10,0-2-5,0 0-17,0-1-17,0 1 17,0-1-17,0 1 34,-1-1 28,1-1-56,-1 1 55,0-1-27,0 1 17,0-2 22,-1 1-51,1-1 23,-3 0 12,0 0-57,-1 0 34,-3 0 5,0 0-33,-2 1 28,-3-1-6,0 2-6,-1-1-5,-1 0 45,-1 0-50,-2-1-18,0 2 34,-3 0-39,-1 0 12,-2 1 10,-1 1-33,-2 1 0,0 1 27,0 0 12,1 1-5,1 0 27,0 0-27,2 1 5,-1 0 0,3 1-12,-1-2 7,4 1 5,3-3 5,0 0-21,5-1 32,0-1 1,3-1-17,1 0 45,2-2-39,-2 1 5,3-1 17,-2 1-23,2-1-5,1 1 0,0-1-5,2 0-594,-2 0 537,2 3 40,-1-2-23,2 3 45,1-2-17,1 0 6,0 1-6,-2-1 34,0 0-45,0 1 11,-1-2-28,1 1 45,-1 0-2500,0-1 0,0 0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20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117 230 8864,'-13'33'701,"2"-4"-505,7-18 5,0 0 7,1 2-1,-2 1-17,0 0-44,0 1-17,0 0-17,2 0-12,-1-1 12,1 1-16,-2-2-24,2 1-10,-1-1 0,2 0-1,-1 0 12,1-2-11,-2 0-23,2-2-11,-1 1 0,1-2 11,1 1 17,-1-2 17,0-1-6,0 0 0,0-3 6,1 1 11,-1-2 34,2-1 39,-3 0 28,2-1 1876,0 0-2017,1-2-21,0 0-23,0-4 0,-1 0-11,0-1-1,0-2 12,1 2 0,0-3-16,-1 1-24,0-3 18,1 0-34,0 0-6,0-3 1,0 2-12,0-4-5,0 1 10,0-2-21,0-1-18,0-1-21,1-1-68,0-1-17,4-1 6,-3-2 5,2 0 0,-1-1 6,0 1 6,1-1 5,0 3 56,1-1 39,1 4 34,-2 1 23,2 3 5,0 3 5,-1 4 18,2 0-12,-2 3 0,1 1 17,1 0 22,0 0 46,1 0 21,1 1 23,0 0 1,1 0-1,0 2-11,1 0-6,1 0 0,-1 1-5,0 1-18,-2 0-10,3 0-6,-4 0-11,3 0-6,-2 1-22,0 2-12,0 0-16,-1 3 0,1-1 0,-1 2-6,-1-1 11,0 1-10,-1 1-1,0 0 17,0 1-17,-2 0 11,2-1 1,-3 1-6,1 0 5,-2-1 6,1 1 6,0-2-1,0-1 12,0 1-17,-1-2 6,0 0 10,-1 1 12,1-1 12,-2 1 16,1-1 28,-1-1 11,0 0 34,0 0 5,-1 1-5,-2-1 16,-1 2-33,-4-1 0,1 2-11,-3-2 6,1 2-29,-2-2-16,2 2-6,-3-2-34,4 1 12,-3-1-12,3 0-22,0 0 11,1 0 0,0-3 6,1 2-6,-2-2 6,3 1-17,-2-1-28,1 0-5,1 0-51,-1 0-40,1-2-111,1 2-162,-1-2-175,0 3-212,1-2-230,-2 1-391,2 1-136,-1 0 113,0 0 1428,1 0 0,2-1 0,1-1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21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11564,'16'51'39,"1"-1"0,8 36-16,-28-62 10,-2-3-5,-1-1 12,-1-2-12,0-3-6,0-2 6,1-3-6,1-1 29,0-3 50,3-1 117,0-3 1138,1 0-1345,0-8-33,1 1-12,-1-8-16,1 5-29,0-4-33,0 0-28,1-1-28,1-2-11,1-1 28,2-1 33,3 2 34,-2-1 17,5 2 22,-3 1 0,0 1 6,1 1 11,-1 2 11,2 0 22,-3 1 1,1 2 5,-1 1 0,0 1 12,0 1-6,0 0 11,-2 0-5,1 2-18,-2 0 1,1 1-1,-1 0 7,0 0 10,1 0 23,-2 0-12,0 0 7,1 0 4,0 2-4,0 1 16,-1 2 5,1 0-5,-2 2 11,0 1-5,0 0 0,0-1-1,1 0 12,0 1 0,0-1 5,-1 0-11,0 0-16,-1 1-1,0 0-5,-1 0-17,0-2 11,0 0-5,0-3-6,0 1 5,0-2 1,0-1 604,0 2-766,1-8-29,0 1-39,2-5 17,3 2 33,-1-1 51,5 0 28,-2-1 39,3 0 5,0 1 6,-1-1 17,0 1 0,0 1 12,-1 0 10,0 2-5,1-1-12,-2 2 7,0 0-18,-1 1-16,-1 0-18,-2 2-16,-1 0-5,-2 1 10,1 0 40,0 0 11,1 1 28,2 1 23,-3 3-7,2 1 24,-1 2 10,0 1-28,1 0 23,-1 1 11,1 0 0,0 2 0,-1 0 17,-1 1-17,0-1 0,0 0 22,0 1-5,-2-1 6,0 1-18,0 1 6,0-1-5,0 2-12,-1-3-22,-1 1 0,-2-2 12,1 0-40,-2-2 0,1 2-12,1-4-21,-1 2 5,1-1 0,-1 0-6,1-1-55,0 0 27,1 0-39,0-1-61,1 1-23,0-2-117,1 1-107,0 0-118,0-1-184,0 2-202,0-2-342,0 2-375,0-1 191,0 2 1411,0-2 0,0-1 0,0-3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2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14213,'22'57'359,"-4"-7"-281,-11-31-11,0 3-5,1 0-28,-1 2-6,0 0 0,-2-1-6,2-1-16,-2-2-34,0 0-829,3 17 174,-3-16-3154,4 22 2307,-5-29 1530,2 4 0,-4-14 0,0-2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22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13127,'0'76'123,"-4"-9"-106,-3-47 0,-2 2-28,0-2 5,1-1 0,-2-2-16,3-2 0,1-3-18,2 0-44,1-5-50,0 0-34,1-2-50,1-3-46,1 2-3338,0-4 2465,1-3 113,1-2 1024,-1-3 0,0 4 0,-1 1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22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36 110 5840,'-20'-8'997,"4"2"-353,16 6 4683,0 0-4862,6 0-29,-4 0-16,6 0-33,-5-1-74,3-1-10,-1-1-85,1-1-33,4-1-28,-1 1-67,3-1-17,2-1-17,-1 1 0,5-2-45,-1 1 23,2-2-12,1 0-28,-1 1 34,0 2-50,-1 0-6,-1 0-11,2 1-51,-1 1-67,0 2-67,-3 0-17,0 1-45,-4 0 23,1 0 0,-3 0-34,2 0-134,-2 2-196,3-1-191,-3 4-118,3-2-133,-4 2-209,2 0 13,-1 0 1265,-2-2 0,-2 0 0,-3-2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1:24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17148,'52'16'-5,"-9"-4"-12,-37-14 34,-2 2-17,0-2-11,-1 2 27,1-1-4,1 1 10,-2 0-22,3 0-6,-1 0-5,2 0 6,-1 0 21,3 0-27,-2 1 22,2 1-27,0 1-1,-1 1 22,2 0 7,-2 1 4,0-2-16,1 2 0,-3-2-16,2 1 16,-2 1 0,0-2 0,-1 2-12,-1 1-10,-1-1 22,1 0 6,-2-1 27,1-1-5,-2 1-17,2-1 23,-3 2-17,1-2 16,0 2 7,0 0-12,-1 0 22,0 0-33,0 0 28,0 2-12,0-1 1,0 1 11,0 1-45,0-1 33,-1 0-16,-1 0 28,0-1-12,0 1-16,-1-3 0,1 2 0,-1-3 11,1 1-11,0 0 16,-1 0-16,-1 1 0,0 0 28,-1-1-12,2 1-5,-1 0-5,-2 0-12,1-1-11,-1 1-17,1-1 34,-1 0-28,1 0 22,-1 0 6,1 0-17,-1-1 33,0 0-22,0 1 17,1 0-28,0 0 0,-1 1-11,1-1 11,-2 0 11,2 0-11,-2 0 0,2 0-11,-1-1 22,3 0-11,-2 0 28,2-1-22,0 0-6,2 1 22,-1-2-33,1 0 28,0 0-6,-1-1-22,1 3-6,-3-3 0,1 2 23,-1-1 5,2 1 6,0 0 22,0-1-39,-2 1 28,1 1-22,-1-1 5,0 1-11,1-1 0,1-1 0,1 1-11,-1 0 39,2-1 73,-2 0 1339,2 0-1390,3-1 6,-1 0-17,6-1 0,-4-2 12,2 0-12,2-1 34,0 0-28,1 0 16,2 0-22,2 1 29,1-2 4,1 2-21,0-1-23,0 0-11,0 0 5,-1 0 6,0 2 5,-1 0-10,-2 1-34,1 0 11,-3 1-12,0 0 1,0 0 0,-1 0-6,1 0-16,-1 1 5,2 2 5,-1-1-5,1 3 0,-1-1-22,2-1-79,-1 1-28,3-1-111,-2 0-91,2 0-134,-3 0-224,2 0-280,-1 1-313,0 1-293,-2-1-463,3 3-348,-4 0 2414,1 1 0,-5-4 0,-1-1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14090,'56'6'723,"-8"-2"-522,-35-3-5,3-1 23,2 0 0,3 0-68,2 0-62,1-2-21,5-1-29,-2-1-17,5-1-5,-2 1-23,3-3-38,-1 2-12,1-1-62,-2 2-72,1 0-91,-1 1-128,-2 0-285,0 1-409,-3 0-757,-1 2-44,-2-1 1056,-3 1 0,-8 0 0,-6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46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1590 11469,'41'-70'3019,"-20"33"-2784,31-25-101,-31 42 12,9-7 5,-5 5 34,3-1 17,3-2 0,1-1-1,4-1-49,2-3-319,1 0 268,2-2-39,0 0-6,1-1-12,1 0-4,3 2-18,1-2 23,0 2-6,1-2-17,1 2 18,1-1-18,0-1-503,1 0 520,0-1-11,3-1-11,-1 0 5,3-2 1,0-3-23,3 1-927,1-4 966,1 1-22,1-2 50,0 2 23,-1-1-1,0 1 18,1 3 16,-3 2-28,-1 2-11,-5 4 6,-3 0-57,-5 4-16,-5 2 0,-4 2-17,-4 4-6,-6 3 12,-4 2 232,-4 3-255,-7 3 489,-1 3-500,-5 2 1016,-1 2-1039,-2 1-1702,-2 0 1569,2 0 54,-1 0-77,2 0-118,0 0-173,2-1-264,-2 1-279,4-1-248,-3 1-189,3 0 116,0 0 1362,-1 0 0,-1 0 0,-3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48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15866,'62'9'34,"-10"-2"-46,-34-7 12,0 0-11,4 1 22,2 2 1,2 1-7,3 1-5,2 1 0,2 2 11,6 0 1,1-1-1,5 1-22,2-2-12,4 1-324,1-1 336,2 2-593,1-1 604,2 0 0,0 0-16,-1-1 16,2 0 16,-1 0-16,0 0 6,1 0-12,-1 1-10,2-2 16,0 1 0,1-1 16,2 1-16,2 2 0,0-1 0,0-1 12,-1 1 4,-1 0-10,-3 0 0,-1 2-12,-3-2 0,0 0 6,-4 0 6,-1 0 16,-2 0-16,-2-1 11,-1 1-355,-3-3 366,0 2 6,-1-4-34,-3 2 5,0-2-22,-3 1 6,1 0 17,-3-1 292,2 1-303,-4-3-12,2 2 623,-1-1-612,0 2 34,12-2-33,-11 1 10,9-1-16,-17 1 395,-1-2-395,-4 2 0,-2-1-6,-2 2-11,-5-1 28,2 0-11,-4 0-1,0 0 12,-1-1-16,-1 1-7,1 0 6,-2-2 12,2 2-18,-1-1 1,0 2-40,0-1-22,0 1 17,0-1-6,0 0-11,1 2 17,-1-2-12,0 2-5,0-2 39,0 0 1,1 0-12,0-1-6,0 0-72,-1 0-29,0 0-22,1 0-5,1 1-17,0-2-68,0 2-94,0-2-96,-2 3-33,1-3-18,0 3-33,-3-2 6,2 2-6,-1-2-28,-2 1 12,1 2-7,-1-2-16,-1 3 44,1-1 130,0 0 123,0 1 129,1-1-62,-2 0 224,1 0 0,-2-1 0,-1-1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48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2409 0 13105,'-32'42'50,"1"-5"-39,15-25-5,-4 4 11,-1-1-6,-1 3-6,-1 1 12,-1 1 11,-2 2 6,1-2 27,-2 1 23,4 1-11,-3 0 11,1 1 0,-2 0-11,0 1 17,-1-1-6,-1 1-23,2 1-22,-2 1-5,0 2-12,-2 2 1,-2 2-1,-2 3-11,0 1-5,-3 2-693,1 0 692,-2 1 1,0 1 28,0 1-18,0 1 12,-1 0 12,0-1-249,0 0 231,-1 1 1,1-2-7,0 3-4,-1-2 21,1 1-700,-2 0 667,-2 2 11,-2 0-22,0 1 22,-4-1-5,-1 0-1,-2-1-22,-3-1 34,-2 1 11,0-3 0,-2 1 34,2-2-17,2-2-23,3 0 6,4-4-6,3-1-16,3-3 5,2-2-11,5-2-22,1 0 11,5-2-1,2-2 601,4-1-650,1-2 190,4-1-274,3-2 715,2 1-766,1-2-56,5 2-5,-1-3-18,3 1-55,1-2-6,1 1-23,2-1-28,1-1-10,0-1-18,1-1-5,0-1 34,0-2 33,0 1 0,0-3-22,1 2-57,0-4-83,1 1-45,-1-1 84,0-2 267,0 2 0,1-1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49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16034,'58'20'661,"-5"-4"-532,-29-9-45,2-2-12,2 1-49,0-1 10,1 2 18,1 1-12,-1 0-5,4 3-12,-1-1 0,5 3-22,1 2 28,4 1-11,2 3-283,1 3 288,4 1-587,0-1 565,6 1 28,2-2-28,4-2-33,2 1 38,2-3-5,1 2-22,1-2 28,2 3-933,0-3 927,4 1 16,-1-2 1,1-1-34,0 0 1,-4-2 27,-1 1-34,-4 0 23,-3-1-535,-3 0 512,-4-3 29,-2 2-6,-3-1-6,-4 2 6,-3-1 17,-3 2 142,-3-2-165,-2 1 23,-3-1-34,-2-2 538,-4 0-521,-1-2 932,-2 0-938,0 0 23,-1-2 653,0 2-659,1-4 103,-1 2-98,2-2 12,-1-1 28,4 1-22,-2-3-6,2 1-11,-1-2-34,1 1 0,-2 0 17,2 0 0,-1 1-28,-1-1 11,0 2-5,-1 0-6,-1 1 11,-1 1 0,1-1-33,-4 1 0,1 1-1,-2-1-3414,0 2 3421,-2-1-7,-1 0-5,-1 1-17,-3-2-44,2 3-51,-5-4-95,1 3 3285,-2-4-3611,-1 1-211,0 0-264,-2-2-292,0 0-313,-1 0 67,0 0 1602,1-2 0,-2 1 0,0-1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0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13760,'1'38'605,"0"-4"-415,4-12-16,0-1-23,0 0 34,1-1-51,-1-1 6,0 0 6,0 0-17,-1-1-39,0 1-12,0-1 0,1 1-27,-2 0 16,2 1-11,-1-1-50,-1 1 5,1-2-6,0 0-5,0-2-5,0-1-6,-2-3-23,1 0-33,0-3-17,0 0-67,1-1-108,-2-1-121,2-2-192,-1 1-245,-1-4-202,0 2-354,1-2-318,2-1 83,1 0 1608,0-1 0,-2 0 0,-2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1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14639,'21'65'151,"-3"-9"-112,-17-37 1,0 2-7,1 3 6,-2 1 1,2 2-12,-2-1-12,0 1 1,0 0-17,1 0 0,-1 0 0,2-1 0,-1 2-17,0-2 17,2-1 0,-1 0-11,2 0 11,0-2-5,1 1-18,-1-2 6,0-2-11,0-1-33,0-3-6,0-2-17,-1-2-28,0-3-45,0-1-50,-1-4-107,0 0-162,-1-2-207,1 1-236,-2-1-212,1-1-157,1 1 94,-1-1 841,1 0 0,-2-1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3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66 12942,'-8'-20'1008,"2"5"-778,6 15-3008,0 0 1277,19-21-29,-1 24 1530,13-15 0,-15 21 0,-7-3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2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2543 1 7358,'4'3'532,"-1"0"650,-3-3-1132,-15 0 40,7 4 39,-15 1 56,12 7 44,-3 0 34,0 2 29,-1 2-1,-2 0-11,-1 2-17,-1 1-17,-1 0 6,-2 2-28,-1 0-39,-4 2-56,-1 1-34,-2 0-16,0 2 16,0 0-16,-1 1-18,0 1-350,-2 1 317,-1 2-11,-2 1 5,-2 3-16,-2-1-6,-2 3-409,-2 0 409,-2 2-5,0 1 5,-3 0 5,1 2-5,-3-2-757,2 3 757,0-1 0,2 0 0,1 0 0,2 1-6,0 1-5,1 3 151,1-2-173,1 2 16,3-2 0,2 0-5,1-3-398,5-2 420,-1-2 0,2-1 348,1-1-331,0-2-29,0 1 7,2-3 16,-2-1-22,3-1 16,0-4-5,-2 0-5,1-2 5,-3-2 0,2 1 0,-1-3-11,0 0 22,1-2 772,1 0-777,0-1 183,0-2-184,-1 2-5,1-4 460,2 2-477,1-1-11,3-1 6,-2 1-1,3-1-5,-2 1 17,-1 2 5,1-1 1,-2 2 5,3 0-11,0-2-23,4-1-11,1 1-5,5-3-24,-2 0 24,4-2 0,0 1-18,0-1-32,1-1-40,-3 0-51,4 0-33,-2-1 23,3 0 21,-2 0 74,2-1 61,-1-1 45,0 1 39,0-1 29,-2 1-7,2 0 1,-2-1-17,1 1-12,-3-2-16,3 2 5,-2-2-16,3 2-12,0-2 6,1 1-11,1-2-6,1 1 1,-2-1-12,2 0-17,-1 0 11,3 0 12,-1-1-6,1 1 28,-2-2 0,1 3 0,0-1 5,0 0-5,-2 1 0,1-1-28,-1 0-44,2 0-164,0 0-200,0-1-259,1-2-213,0 2 7,1-3 656,0 2 1,0-1-1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3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12903,'22'56'129,"-6"-6"-90,-18-33-22,-2 4 28,1 2-12,-1 2 1,0 3-17,0-1-6,-1 2-6,1-3 1,0 3 16,2-3-16,-1 1 0,2-2-1,-1 0-10,1-2 5,0 0-23,1-3-10,0-1-12,0-1-6,1-2-27,1 0-40,1-1-33,0-1-62,1-3-84,1 0-84,0-3-201,1 1-146,-1-3-224,2 0-141,-2-2 186,2 0 907,-2-2 0,-1-1 0,-1-1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4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21 6876,'-10'-11'622,"2"2"-158,8 9 2824,0 0-3148,59 4 0,-36-1-11,47 4 0,-50-1 17,1 1 10,2 0 7,0 3 11,2-2-12,2 1-38,0 2-12,3 0-23,0 2-10,5-1-12,0 1-6,3-2-5,-1 0 0,2-1 23,1 0-18,-1-1-10,1-2-6,0 2-29,-1-2 1,-2 0 0,0 0-6,-2-1 6,0 1-11,1-1-1,-4 2 18,3 0 27,-2 0 6,1-1 17,-3-1 61,3 1 34,-3-1 45,1 1 22,-2 0-28,0 1-44,0-1 16,2-1 0,0 1-11,0-2 1,1-1-24,0 0-27,3-2 5,-1 1 28,1-2 6,1 1-11,0-1-17,1 1-45,-2-1 5,2-1-33,-6 0-22,2 1-1,-5-1-16,1 2 17,-3-1-12,1 1 17,-3 0 6,0 2-22,-1-1 10,-2 2-50,1 0 17,-2 0 17,0 2 0,1-2 0,0 1-17,1 0 5,0 0-10,0-1 22,-1 1-6,0 0-22,-2-1 11,1 1 5,-2-1-10,-1-1 27,-1 2-5,0-1-17,-2 1 50,1-1-27,0 0-7,0-1 46,1 1 0,-2 0-18,2 0 12,-1-2-11,2 2-34,-1-3 12,1 3-12,9 1-11,-5-1 17,6 2 0,-8-2 16,-1-2 1,0 2-17,-1-1-6,0 0 22,-2 1 1,1 1 28,0 0 33,0 0-28,0 1-5,1-1-18,0 0-16,0 1-22,-2-3 50,0 2-56,-1-3 0,-1 2 28,1 1-56,-1-1 28,-1 1 0,2-1-17,-4 0-22,3 0 39,-2 1 11,2 0-28,-1-1 45,-1 1-28,1-1 0,-2-1 28,1 1-5,0 0-40,0 0 11,0-2-5,-2 2-45,1-2 67,0 2-11,-1 0-28,0 0 17,2-1 11,-3 0-5,2 0 33,-1-1 16,1 2-66,0-1 44,2-1-22,0 2-67,2-3 45,-1 3-68,0-1-83,1-1-40,-1 2-129,1-3-167,-1 4-242,1-3-291,-2 1-420,1-1-806,-2-1-214,1 1 2482,-3-1 0,-3-1 0,-4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5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1 14482,'6'56'224,"-3"-6"-196,-9-35 11,0 3-33,-3 0-6,2 1-6,-2 1-5,2-1-34,0 2 6,1-1-39,-1-2-34,2 2-39,-1-3-96,2 0-94,0 0-96,2 0-118,-2-1-128,2 0-202,-1-1-140,0 0-135,2-3 124,-1-1 247,2-2 789,-1-1 0,1-4 0,0-1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8:56.3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15586,'37'-12'95,"-3"2"-78,-13 10 5,1 0-38,3 0-12,1 0-45,-1 0-68,1 0-83,-1 0-73,0 0-128,-1 0-180,0 0-257,-3 0-393,-2 0-442,1 0 195,-2 0 1502,-2 1 0,-6 0 0,-4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2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13810,'51'15'420,"-9"-4"-285,-38-8-18,3-2-5,-2 1 23,3-1 5,-1-1 39,1 1 0,1 0-5,0 0 67,8 1-129,-4-1-34,7 0 29,-5 1-34,1-1-23,0 1 6,1-2-11,-1 2-28,-1 0-12,-1-1 6,0 1-33,0-1 28,-2 2-6,4 0 5,-5 0-10,1 0-1,-5 0 12,-3-1 16,3 1-22,-4 0 17,3 0-40,-2-1 23,0 0 6,1-1-23,0 3 28,0-2 12,-1 2-23,2-1 22,0 0 17,1 1-39,1-1 6,-1 1 11,0-1-34,0 1 23,0-1 5,0 0-11,1 0-17,-2 1 23,1-2 5,-2 2-6,1-1 35,-1 0-40,0 0 0,-1 0 0,0-1-17,0 0 17,0 0 11,0 0-5,1-1 16,-2 1 0,2 0 1,-2-1-6,1 0 27,-3-1-27,1 1 543,-2 0-543,-4-1-34,0 2 40,-5-2-29,0 0 6,1 0 6,-3 0-6,2 0 11,-1 0-22,1 0 22,0 0-28,-1-2 34,1 2-12,0-2 7,0 1-1,1-3 0,-1 2-5,0-3 5,0 3 28,0-2-28,0 2 0,1-1 17,1 0-22,-2 0 22,1-1-11,1 0-17,-1 0 0,0-1 11,-1 1 17,-1-2-28,2 0 34,-5 1-62,2-1 11,-3 2 17,-1-1-28,-1 1 17,-3 1 5,0 0-5,-1 1 5,0 0 6,2 0 17,-1 0-28,4 2 44,-2-2-16,4 1-11,-1 0 22,4 1-23,-1-2 7,3 2-12,0-2 5,2 1-27,0-1 11,0 0 22,-1 0-39,1-1 56,0 2-23,-1-1 7,1 1 4,0 0 12,0 0-11,1 1 6,1-2 27,0 1-22,2-2 22,-1 2 40,2-1-23,-1 2 135,1-3-101,1 2 543,0 0-510,0-1-106,0 0-16,1 0-1,2 0-11,1-1 0,1 1 0,0 1 17,1-2-6,1 3-11,1-1 28,0 1-39,0 0 22,2 0-11,-1 0 0,0 0 0,0 0 17,-1 0 11,2 0-34,0 0 34,1 0-28,-1 3 0,2-1 17,-1 4-6,2-3-11,1 2-11,1 0-6,2 0-11,0 0 28,1 0 6,-1 2-40,2-2 23,-2 2-6,1-2-16,-2 1 55,1-1-22,0 0 11,-1-1 6,1 0 22,-1 0-39,2-2 6,-3 0 16,1 0-22,-4 0 28,1-2-16,-3 2-12,1-1 0,-4 1 5,0 0-10,-1-2-7,-2 2 24,1 0-40,-1-1 33,-1 1 18,2-2-46,-1 2 23,1 0 0,-2 0 0,1 1 0,0-1 23,-1 0-18,-1 1-5,1-2 23,-3 0 822,1 0-845,-2-5 0,1 3-33,-1-4-63,1 2-156,0 2-364,0-1-521,-2 1-762,1 0-946,-4 1-2700,1 2 5545,-1 1 0,3 0 0,0-1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29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59 122 12595,'28'-36'706,"-4"7"-488,-17 27 0,-1 0 6,1-1-28,-2 1-11,3 0-11,-2 1 5,2 0-5,-1 1 16,0-1 6,2 0-11,-2 1 23,2-1-18,0 1 0,0 0-22,1 0-44,-1 0-12,2 0 16,-2 0-21,4 0 33,-3 0-17,1 0-17,0 0 6,1 0-28,0 1-5,1 0-29,-2 2-22,2-1 0,-1 0-11,0 1 17,1 0-1,-3 0-22,3 1-22,-2 0-17,2 1 39,-3 0-11,1-1 17,-2 1-6,0 0-22,-1 1 22,-1-1-5,0 1 22,-1-2-28,0 0 0,-1 0-17,-1-1-22,1 2 39,-1-3-17,1 2 12,-3-2 5,2 0-12,-2 1 24,1-1 4,0 0-10,0 0-6,1-2 11,-2 1-11,-1 0-11,0-1 5,0 2-5,0-1 50,0 0-33,1-1-6,-1 1 252,0-1-358,-3-1-6,-1-1-17,-4-2 17,1 0 22,-1-1 1,-2 1 44,-1-1 17,-1 0 22,-1 0 6,-1 1 0,-1 0-17,1-1 1,-2 2 10,1-1 6,0 0 6,0 0 16,-1-1-28,0 0-5,-1 1 6,0-1-1,-1 0 6,0 0 6,1 0-12,0 0 12,0-1 10,2 0-10,-3 0 22,2 1 17,-1 0-17,1 0 5,0 1 12,3 0-17,-2 1 6,2 0-23,1 1-22,-1 0 0,3 1 22,-2 1-28,2 0 17,0 0 0,-1 0-34,2 0 6,0 0 23,0 0 5,1 0-6,1 0 6,1 0-17,-1 1-11,2 1 23,0-1 5,1 1 17,2-2 5,0 2 1176,-1-2-1214,8 0 27,0 0 6,7 1 11,0 0 16,2 2 1,1 0-17,1 0-11,1 1 0,0 0-17,0 0 17,1 2 5,-2-1-33,1 1 22,-3-1 6,2-2 0,-3 2 27,1-2 12,0 0-28,-1 1 0,0-2-11,1 2-6,-1-2-5,1 1-6,0 0-6,-1 2 6,0-2 0,-1 2 0,-1 1 0,-1-1 6,0 1-34,0-2 11,-1 2 28,0-1-27,-2 2 32,1-1-10,0 1-12,-1 1-5,0-2 22,-1-1-11,0 1 6,-1-2 22,1 1-28,-3-3-28,2 1 50,-3-1-33,0 0-22,-2-1 38,1 2-50,-2-3 17,1 2 45,-1-1 11,1 1-17,-1 0 1,3-2-7,-3 1-5,2-1 74,-1 1-41,0 0 763,0 1-796,-4-1-17,0-3-11,-2-1 0,0-1 0,-2 0 17,0 0-29,0 0 1,1 0-6,0 1-78,1 0-67,2 1-197,-1-1-369,1 2-488,-2 0-531,3 1-561,-3 0-78,2 0 2414,-1 1 0,3-1 0,-1 1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31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64 14757,'28'-17'885,"-4"4"-639,-22 13-33,2 0-11,-1 0-12,2 0-5,-2 0-17,2 0 11,1 0-61,-1 0-23,1 0-5,1 1-29,0 0 23,1 3 6,1-2-12,0 3 17,1-1 1,-1 0 4,1 1-10,3 0 50,-1 0-56,2 1 6,-1-1 27,2 0-72,0 1 67,0-1 11,0 0 1,0-1-1,1-1-16,0 2-23,0-3-28,-1 2 50,-1-2-61,-1 1-23,-1-1 23,-3 0-56,0 0 22,-4 0-11,0-2 11,-3 2-22,-1-2 487,0 1-465,-5-1-11,1 0 40,-5 0-24,4 0-4,-2-1-1,-1 0 28,-1-1-50,-3-1 22,1 0 0,-2 0-44,-1-2 66,1 1-27,-3-2 5,2 0 0,-1 0 17,-1-1 6,1 0-17,1-2 22,0 2-28,1-1-11,-1 1 22,1 1-55,-1-1 16,2 2-17,-1-1-10,-1 1-7,1 0 1,-3 1 11,1 0-23,0 0 51,-2 3-45,1 0-6,-1 1 34,0-1-22,-1 1 22,1-1 5,-2 1 7,1 0 16,-1 0 0,2 0 11,-1 0-22,2 0 11,0 1 16,5-1-16,0 1 34,4-1-28,1 0 5,2 0 28,2 0-129,0 0 74,7 1-1,-1-1 22,7 3 7,-1-2 16,2 2 11,3 0 11,0 0-22,3 0 6,0-2 5,4 2-39,1-2 39,1 1 0,2-1-27,-1-1 4,-2 2-16,0 0-11,-4 0-17,-1 0 17,-5 2-28,-2 0-12,-3 0 46,-2 1-57,0 0 51,-4 1 0,1-1-28,-2 2 22,1-1-6,-2 2 7,1-1 16,-1 1 11,0 1-22,1-2-1,-2 1 24,1-2-24,0 1 7,-1-2 5,3 1-23,-1-1 7,0 0 16,0-1 0,-1 0 0,1 1 28,0-2-17,-1 1-11,1 0 17,-2-1-34,1-1 17,0 1 5,-1-3 191,1 2-145,-1-1 682,0 1-755,-2-5-34,1 1 6,-4-4-29,1-1 18,-4 1 21,1-5-49,-4 2 10,0-1 1,-3 0 11,-1 1 44,-2-1 23,-2 1-11,-1-1-17,-3 2 17,1 0-6,-2 0 23,0 1-6,1 1-6,-3-1-16,2 2 11,-2 1 22,1 0-28,0 2 17,2 0-11,0 0-17,3 2 17,1-1-40,2 1 1,2 0-1,2 0-5,1 0 12,3 0 16,1 0 16,4 0-4,-1 0 16,3 0 0,1 0 72,8 1-4,-1-1 21,11 2 6,-3 0-22,6-1 6,1 1-12,3-1-6,1 1-44,1-1 17,-1 2-17,-1 1-34,-2 2 17,-1-1 0,-4 1 5,0 0 7,-1-1 10,-3 1-22,3 1-22,-5 0 5,2-1-22,-3 1 27,0-2 1,-1 2 0,-2-2 0,0 1 5,-1-1 6,0 2 0,-1-2 17,0 2-17,-2-2-17,2 1 34,-2-1-34,-1-1 34,1 0-6,1-1-11,-1 0-11,1-1 11,-1 1 0,-1-1 11,1 2 28,-1-2-39,0 2 12,0-3-1,-2 1-11,1-1 5,1 0 29,-2 0-28,2-1 352,-1 1 527,0-1-986,-4-1 0,0 0-11,-7-3 22,1-1 29,-2 0 38,-3-1-16,-2 2 6,-1 0 44,-3 0-39,1 0 33,-1 0-5,-1 0-39,0 1 50,0 0-33,1 0 22,2 1 45,0-1-28,1 1 5,1-1-22,1-1 11,1 0-22,2 1 22,1 0 0,2 1-33,1 0 0,0-1-6,1 2 28,1-1 11,-1 2-6,3-3 18,-1 3-23,2-1 11,1 1-11,0 0 498,1 0-486,5-2-24,0 1 24,4-1-1,0 2 39,2 0-39,3 0-22,4 0-22,3 0 16,1 1 17,1 0-11,1 0 22,-1-1-34,1 1 12,0 1 22,-1 1-22,1 1 45,-2 0-45,-2 1-12,0-2 6,-4 2-16,0-1 22,-4-1 33,-1 2-50,-3-2-17,-1 0 17,-1-1 17,-2 0 33,0 0 6,0-2-44,-2 1 4,2 0 1,-3-1-6346,2 1 4005,-6 1-40,0 1 2392,-2 3 0,3-2 0,1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33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211 164 9940,'-24'-55'1305,"4"12"-896,20 41 5,-1 1-10,0-1-7,1 0-33,-1 1 1960,1-1-2239,5 1 5,-1 0 27,4 1-10,1-2 27,0 1 23,4-1-12,0 0 40,-1 1 22,2-1-11,-2 0 6,2 1-28,-1 1-40,0 0-28,1-1-10,-3 1-35,1-1-10,-1 1-1,3 0-33,-2 0 11,2 0-11,-1 1-34,-1 1 17,-1 2 17,0 1-17,0-1 28,0 1-6,-1 0-22,0 0 0,0-2 17,-3 2-34,0-2 17,-2 0-6,-2-1-27,1 1-6,-2-1 22,0 0 0,-1 1 34,0-2 0,0 0 1417,-1 0-1451,-3-1-61,0-1-29,-3-1-16,1-2 28,-3 1-18,0-1 24,-3 0-1,1 0-5,-4 0 33,1 0 17,-2 1-11,-1-2 6,0 3-6,0-1 0,1 2 11,0 1 17,3 0-28,-1 0 39,3 0-5,-2 0-6,3 0 17,0 0-23,1 0 1,0 0 5,0 0 28,1 0-23,-1 0 29,2 0 5,-1 0-11,1 0 28,-1 0-6,1 0-5,0-1 34,1 1 10,1-1-16,0 0 11,1 1 11,-1-2-44,2 1 44,0 0 11,1 0 34,0 1 51,1-2-102,0 1-156,0-1 45,2 1 50,-1 1 0,2 0-17,1 0 62,0 0-45,1 0 0,1 0 11,1 0-39,1 0 17,2 1 5,-1 1-22,2 1 0,0 1 17,3 0-6,0 2 17,-1 0 17,2 0-23,-2 1 6,0-2 6,2 2 5,-4-2-22,2 1-6,-3-1 17,1-2-45,-4 1 34,-2-2 11,-3 0-17,0 0 62,-2-2 185,1 2-197,-4-2-33,0 1 23,-2-1-7,0 0-16,0 0 56,0 0-27,-1 0-1,1 0-17,-2 0-5,3-1-34,-3 0 17,0-1 5,-3-1-45,2 1 34,-5-2 0,2 1 1,-4-2 4,0-1 57,-1 0-78,-7-3 38,6 1-55,-3 0 50,6 2 0,4 1-23,0 1 23,2-1 0,2 1 12,0 2-1,3 0 11,-1 1-22,2 0-17,0 1 349,1 0-288,4 0 80,-1 0-57,5 0 17,0 1 5,1 0-61,6 2 17,0 0-22,2 1-7,2 1-16,-1 0 0,0 0 0,-3 0-16,-1 0 16,-3 2 0,2-2-40,-3 1 29,-2 0-17,1-1-17,-4 0 6,0-1 17,-2 0-34,0 0 50,-1-1 6,0-1-11,-1 1 22,0-1-11,0 0 34,0 0-12,1-2 45,-1 2-190,2-2 73,-7 1 22,0-1 17,-6 0 39,-2 0-6,-1-1-5,-4 1 50,1-2-11,0 1-6,0-3 18,0 2-12,0-4-17,1 2 45,-1-3-6,1 1-27,1-1 38,1-2-50,0 0-11,0-1 23,0 1-29,0 1-5,2-2 5,-1 2-10,3-1-24,2 3 24,-1 1-7,4 1-10,-1 0 44,2 2-39,1 1 0,2 0-331,0 1 365,5 1-34,-1 0 45,2 1 28,0 1-6,-1-1 45,3 1 17,1-1-12,2 1 1,3 1 33,2 0-78,3 0-12,1-1 1,4 0-57,-1 0 40,3-1-17,0-1-39,2 2-6,-1-2 28,1 2-22,-4 1 0,-1 1 0,-2 0-12,-1 0 18,-3 0 5,-1 2-23,-4-1-16,0 1 6,-2 0 5,-2-2-23,2 1 40,-6-1 0,3 1-17,-2 0 45,-1-1-29,-1 0 24,0-1-1,-2-2 11,1 1-11,1-3 68,-1 1-46,1-1-16,0 0 106,-1 0-123,1 0 34,-1 0 16,0 0 1,1 0-51,-1 0 0,0 0-23,1 0 46,-1 1-34,1 0-1,0 0 35,-2 0-6,3-1-17,-3 1 420,2-1-460,-6 0 7,1 0-57,-3-1 1,1-1 27,-2-1-22,0-2-17,-4 3-56,4-3-44,-2 3-101,1-2-74,1 2-139,1 1-342,1-2-510,0 3-526,2-1-605,-2 1-62,1 2 2560,1 2 0,1-1 0,0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35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178 148 18061,'34'-34'303,"-1"8"-186,-18 31 1,2 0-29,1-1-44,-1 1-34,3 0 17,-1 0 28,1 0-10,0 0 32,-1-1-10,-1 2-35,-1-2 29,-1-1-34,-2 1-11,-1-1-17,-2 0-12,-3 0 7,-2 0-18,-2-2 35,-2 1-12,1-2-12,-3 1-21,1 0 296,-1 1-168,-2-1-39,0 0-17,-2-1-11,-3 0-28,-1-1 12,-5 0 4,0-3 12,-2 1 0,-1-2 23,0-1 10,-1 0-5,0-2-16,1-2 10,0 0-11,0-1-28,1 0-11,0 0-16,2 1-7,0 0 34,1 2-11,2 0 0,2 1-22,0 4-68,3-2-16,-1 3 11,1 0 5,-3 1 17,1 1 45,-3 0-22,0 0-6,-2 2 39,1 1-5,-1 2 22,2-3 22,-1 3-22,5-4-22,-1 3 44,3-3-16,1 1 5,0-2 6,-1 3-6,2-3-28,0 1 213,1-1-269,5 1 6,-1-1 45,4 3 61,-1 0 11,3 2 6,3 0-16,1 0-35,3 0 6,1 2 17,1-1 12,-1 0-24,-1 0 24,0-1-40,-2 0 0,-2 0 11,0-2-11,-5 2-28,0-3-11,-3 2 39,-1-2-40,0 1 52,-1-1-1,-1-1 84,-1 1-45,-3-1-38,0 0 16,-3-1 11,-1 0-28,-2 0-11,-3 0 17,-1 0 22,1 0 11,-3-2 12,1-1-56,-2-2-12,-1-1 23,0 1-17,-2-2 0,-1 0 11,0 0-39,1-3 6,-2 2 33,5-1 6,-1 2-6,3-1 17,2 2-28,2 1-6,2 1 23,3 1-17,2 1 0,1 2-510,2-1 510,6 1 12,-1 0-12,7 3-40,-4 0 52,1 3 4,2 1-32,1-2 60,1 3-16,2-1 0,0 1 34,1 0-23,0-1 0,2 1 1,-2-1 10,3 2-33,-1-2 44,-1-1 1,-1 1-23,0-2 17,-3 0-22,2-1-29,-5 0 29,1 0-17,-2-1-28,-3-2 5,-2 1 6,-1 0-22,-2-1 150,-1 1-77,-2-2 27,1 1 29,-2-1-85,1 0 0,-1 0 6,-2-2-39,-2 0 11,0-3 22,-3 0-33,2 0 0,-5 0 22,1-2 0,-2 0-22,-1-2 73,0 0-73,-1-2-1,0 0 57,1 0-67,3 0 33,-2 3 0,4-1-22,0 2-23,3 1 34,1 2 0,2 0 0,0 2 56,0 1-67,3-2 0,-2 3-330,3-1 285,4 1 112,1 1-56,7 3 11,-3 1 17,5 4 22,1 0-39,3 1 1,0 0 16,0 0-90,1 0 73,0 1 12,0-2-63,-2 1 57,-1-1-17,-2 0-11,-3-1 22,1-2 0,-5 0-22,1-1-17,-2-2 28,-2 2-61,-1-2 44,-1-1 22,-2-1 203,1 0-186,-6-1 17,2 1 11,-5-3-27,0 0-1,0-4 17,-4 0-11,1-1-5,-3-2 50,1 1-62,-1-3-11,0-1 28,-1-1-79,-1-1 51,-1-1 0,1-1-22,-1 0-17,2 1 16,0 3 7,4 0-57,1 5 34,2 1-73,2 2-56,0 3 0,2 0-62,2 1-27,-1 0 21,2 0-21,-1 0-29,-1 0 28,1 3-45,0 2-100,0 3 6,0 0-68,1-1-17,-2 0-5,2 0-169,-1 1-234,2 0-303,0 0-314,0 2-419,3-1 228,0 2 1698,2-2 0,-3-3 0,0-3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3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14633,'34'73'50,"0"0"1,-4-6 0,-6-9-18,-15-17-38,-2 1-35,1-5-21,-2-5-1,0-9 34,-1-9 56,-1-5 678,2-9-583,-1-6 90,12-33-123,-7 10 72,21-50-150,-17 41-119,21-28 12,-22 44-180,11-1 225,-16 19-1,10 19 46,-9-2-107,11 40 5,-11-23-979,14 44 251,-12-43-4111,27 30 4946,-20-42 0,7 4 0,-18-19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37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71 16964,'-24'-25'795,"5"6"-666,19 19-393,0 0 253,1 2 39,2 2 6,1 2-1,2 1-33,1 1 34,-1-1 0,1 2 5,2-1 0,-3-1-11,4 1 0,-3 0-6,1-1 29,-2 0-23,2 0-11,-3 0 16,3-1-22,-1 0 17,0 0 17,-1-2-28,0 1 0,1-1 22,-1 1-11,2 0 6,-1-1 22,1 1-17,0 0-17,1 0 17,-1-1-50,0 1 11,-2-1 17,2 0-23,-1 0 6,-1 0 0,1 0 0,-3-1 6,2 0 22,-4 0-45,2-1 0,-3 0 17,1 0-16,-1 0 430,0-2-352,-6 1-45,1-1 11,-5-2-28,-1-1 11,-2-1 6,-1-2-6,-3 0-33,1-1 44,-2-1-10,1 0-12,-1-1 44,0 1-44,-1-1 12,-1 1 27,3-1-22,-2 0-17,2 1-12,-1-2-4,1 2-40,0-1 44,1 3 1,1-1-28,1 2 33,3 1-22,-2 1 6,5 1 33,-2 2 6,2-2-6,1 2 0,1-2-5,1 1-34,1 1 50,0-2-16,0 2 5,1-1 17,0 1-28,1 0-84,5-1 45,-2 0 11,6 0 39,-1 1-22,3 2-7,3 1-4,2 3 22,2 0 11,0 1 0,2 0 7,0 0-30,0 1 12,-1-1 12,1 0-30,-3 0 7,0-1 0,-4 0-23,0-1-10,-5-1 32,0 0-4,-2-1-1,-1 0 34,-1-1-29,-1 1 12,-2-1 1093,1-1-1143,-3-4 5,-1 1-5,-1-5-62,-1 4 5,2-2 1,-3-1-34,-1 1 17,-3-2-1,0 0-11,-4-1 18,-2-1 61,-3 0-6,-1 0-3330,0 1 3392,-2-2-28,3 1 39,-1-2-33,1 2 16,1 0 12,1 1 22,2 2 3386,2 0-3391,3 3 16,2-1 6,3 2 11,-1-1 5,5 2-22,-3-1-33,4 2-202,-1-1 174,5 5 33,-2 0 6,6 4-6,-3 0 22,3 1-10,0 0-18,3 2-5,-1-1 17,2 1 22,1-1-11,2 2 6,1-1-5,0 0-18,2-2 39,-2 0-5,1-1 11,-1-1-17,-1 0-16,0-3-23,-2 1 0,-2-1 17,0 0-17,-4-1 28,0 0-17,-3-1 6,0 0 22,-2 0-11,0 0 28,-2-2-95,-4 1 22,0-1 6,-6 0 39,1-2-6,-4-1-22,0 0 39,-1-3-33,0 2 33,-1-3 17,-2 1-45,0-2 0,0-1-5,-1 0 22,1-3-17,0 2 12,2-1-18,1 1-22,1 1 45,-1 0-28,3 1-11,-1 2 22,3 0-27,-1 1-18,3 2 28,1-1 6,2 3-11,1-1 28,-1 1-6,1 0 0,1 1 17,0 0-95,2 0 50,3 1-11,2 3 28,3 1 34,2 4-12,1 0 23,1 1-17,3 1 23,0-1 21,2 0 1,1 0 45,2-1-17,-1 0-6,3-1-22,-1-2-6,1 0-6,-2-2-44,-1-1 22,-2-2-39,-4 2 0,-2-3 23,-4 2 16,-1-2-11,-3 1-39,0-1-2510,-3 0 1580,-3 1-504,2 0-493,-4 0-538,2-1 376,-1 0 2100,1 0 0,1 0 0,1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39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70 13939,'24'-32'806,"-4"8"-598,-19 22-35,1 0-22,-2 1-16,1-1 280,0 2-331,1-1-28,-1 1 246,1 0-229,-1 0 45,1 0-1,2 1 57,0 0 11,1 2-6,1 1 17,0 1-6,2 0 1,0-1-35,3 1 7,-1 0-12,2 0-11,0-1 28,3 1-39,0 1-12,2 0 13,0 0-46,0 0-17,0 0 23,0-1-29,-2 1-33,2-2 34,-4 1-45,2 0-6,-3-1 34,-1 0-34,-1 0-11,-1 1 11,-2-2 6,0 2-45,-2-1 39,-1 0 6,-1 0-34,-1-1 51,1 0-34,-1-2 11,-1 1 39,1-1-16,-2 0-12,3-1-5,-3 0 11,2 1 11,-1 0 936,0 0-1026,-4 0 12,0-1-28,-4-2-23,-1 1 51,-1-5 0,-4 2 28,-3-3 22,-1 1 39,-1-1-33,0-2-17,1 0 11,-3-3-39,1 3 28,-1-3 12,1 1-52,-1 0 40,3 1-22,0 0-6,3 1-11,1 1 16,2 1-38,2 4-6,1 0 16,3 1-66,0 2 16,0-1 22,0 1 7,2 0 21,-1 0 34,1 0 17,-1 0-11,2 0 50,-1 0-27,2 0 27,-1 0-34,1 0 382,-1 0-410,7 0 7,-2 0-18,6 0 56,0 0-5,0 2-34,4 1 68,1 2-51,1 2-11,0 0 27,0 0 7,-1-1-34,-1 1 11,-1-1-17,1 1-34,-2 1 29,1 0 33,-4 0-50,0-1 67,-2-1-28,-2 1 0,1-3 22,-2 1-5,-2-2-17,1-1-17,-2 0-22,1-1 6,-5-1 5,0 1 39,-5-3-22,-1-1 22,-1-2 56,-2 0-67,0-2 22,-4 0-5,0-1-67,-3 0 50,1-2-6,-1-1-16,0 0 22,1 0 11,4 2 0,0 2-44,6 2 83,0 2-67,2 1-5,3 0 11,0 1-68,3 1-492,0 0 549,5 1 10,0 2 12,3 1 34,-3 1-28,1 2 22,1-1 11,0 1-39,2-1 39,0-1 6,4 2-6,-2 1 79,3 0-62,-1 1 11,4-1 11,-1-1-22,2 0-5,2 0-23,-3-1-6,1 1-72,-2-1 61,-2 0 6,0 1-34,-4-1 45,0 0-17,-1 0-22,-1-1 33,-1-1-5,1 1-28,-4-1 5,0-1 12,-1-1-34,-2 0 246,1-2-156,-5 1-34,1-1-11,-4-1-6,3 0-28,-3-4 17,1 1 0,-2-2-11,-1 1-12,-2-1 46,-2-3-62,-1 1-1,-1-2 52,0 1-46,-3-2 17,1 0 17,-2 0-33,2 0 5,1-1 39,1 3-22,3 0-6,0 3 45,4 0-17,1 2-33,3 2 33,0 1-39,1 1 28,1 0 0,7-1-23,-1 1 12,5-1-17,0 1-61,2 2-135,2 0-157,2 4-348,0 1-458,-1 3-567,2 2-738,-2 3-151,-1 2 1795,1 5 0,-7-10 0,-1-1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1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1 555 15311,'27'-47'196,"-4"8"-146,-18 33 18,1 1-17,-1-1-1,3 1 34,-2 0 17,2-2-6,1 1 0,0-1 6,2-1-23,-1 0 12,3 1 11,0-3-12,1 2 12,1-2 11,0 1-28,-1 0-28,3 0 0,-3 2-28,3-1 11,0 1 12,1-2-12,1 2 17,0-2-6,0 1-16,3 0-17,-2 0-6,2 0 6,1 0 0,2 1 33,-2 0-5,2 0 0,-1 0 22,2-2-17,2 2 23,0-1-6,2 0-5,1 1-12,1-1 12,2 1-1,3-1-27,1-1 16,3 1-10,4 0-18,0 0-3358,4-1 3375,2 2-5,4-2-687,3 0 692,3 0-489,2 0 466,0 1 1,0 2-34,-1 0 51,-2 1-23,1 2 6,-2-2 28,1 1-28,0 0 11,-2-1 28,2 1-12,-4 0 12,1 1-11,0-2-17,0 3-28,0-2 17,0 3 28,0-1-61,-1 2 95,1-1-17,-4 1-23,1-1-16,-4-1 2508,2 1-2542,-3-1 45,-1 0-1,-1 1-33,-3 0 23,-4 1 881,-5 0-910,-6 0 717,-4 0-705,-5 0 112,-5 1-141,-1-1 421,-6 3-398,-2-3 28,-4 1-1071,-1-1 511,0 0-78,0 0-73,3 0-79,0 0-62,1 0-116,-1 0-74,1 0-79,1 0-183,-1 0-148,1 0 226,-3 0 101,2-1 1097,-2 1 0,0-2 0,-2 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2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13989,'54'37'409,"-11"-5"-269,-35-24 28,-1 2 23,4-2 38,-1 1-10,3 0 22,2-1 5,3 2-16,2-3 0,2 0-46,1 0-21,2-3-12,2 1-11,1-1-11,2 0-23,2 2-5,1-3-45,0 2-17,1 0 0,-2-2-16,-1 1 5,-3 1-11,-2-2-1,0 1-27,-5-1 22,1 0 6,-6-1 0,0-1-6,-5 2-22,-1-3 45,-3 2 22,-2-2 44,-2 2 46,-2-1 1580,0 0-1687,-5-1-22,3 0-17,-5-1 0,3 0 16,0-1-4,1 2-29,-1-1-11,1 1-34,-1 0 17,-2 0-5,2 0 16,-2 0-5,0 0-11,-1 0 16,-1 0-5,-1 2 45,-2 2-12,-1 2-16,-1 2-12,-3 1-33,0 0 11,-2 1-11,0-1-1,-2 1-56,1-1-66,-3 1-28,0-1-85,-1 2-27,0-1-85,1 0-133,1 1-220,0-1-195,2 1-258,0 0-297,3 1-454,-1 0 258,3 0 1714,1-1 0,5-5 0,3-2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3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330 1 15266,'-18'42'690,"1"-3"-506,6-18-32,-3 2 10,1 2-39,-2 0-61,-1 1 33,1 2-73,-3 1 12,2 3 22,-2 1-45,1 0 6,-1 1-11,-1 0-6,1 0-23,1 1 23,1-1-17,2 1-16,1-2 61,3-1-56,2-1-6,3 0 12,3-1-17,1 1-29,1-3 18,1 1-23,4-3-44,1-1-23,7-2-90,1-2-100,2-3-57,1-1-56,2-6-44,-2-1-39,1-4-29,-2-1-44,1-3 10,-2-1-32,1-1-74,-2 0-77,0-3-208,-2-2-68,0-3 169,-2-4 31,-1 2 0,-4 3 0,-1 2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4.6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1 140 9811,'74'-3'483,"1"0"1,-7 0 0,-11 1-3,-20 3-94,-2-1-96,1 2-89,-3-2-90,-1-2-50,-3 1-68,-1-1-39,-1-1-44,-2 2-51,-4-1-73,-3 2-73,-2-1-62,-1 0-83,-1-1-50,-1-1-74,0-1-55,-1 0-35,2 0 1,-2-1 90,0 0 134,0-2 162,1 1 169,-1-2 105,-1 1 91,-1-3 89,0 3 140,-2-1 106,1 1 79,-3 1 62,1 0-29,-4 2-38,2 0-68,-1 2-129,-1 1-118,-1 0-66,0 1-23,0 0 5,2 0 7,0 0-7,1 2-27,1 3-1,0 2 46,1 3 50,0 0 39,0 2 17,2 1-23,-2 3-22,1 0 23,-1 2-18,0 1 7,0 0-1,0-1-28,-2 0 11,0 0-3397,-2-3 3370,-1 1-23,-1-4 16,1 0-27,-2-2-28,1 0 28,-1-2-34,0-1 3415,0-1-3387,0-1-11,0-2 23,0 0 1371,0-3-1461,-1-4-28,0-2 0,0-5-34,0-1 0,1-2-11,2-3-6,2-1 23,3-2-22,3-1 16,1 0 0,4 0-17,0-1-33,2 2-34,2 0-33,0 3-62,2 0 6,-1 3-1,2 2-66,-1 1-68,-1 3-174,0 4-201,-3 0-174,0 4-162,-2-1-96,-2 3-83,-1 1-185,-2 5 201,-2 0-341,0 3 1540,-2-3 0,-2-2 0,-2-2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14409,'52'43'151,"0"0"0,-2-3 1,-16-10-23,-31-24 16,1 0-5,-2-1-5,0-2 10,0 1 18,-2-3 1797,1 0-1920,-5-1-52,2 0 7,-7 0-6,2-1-6,-3-1 6,-2-2-29,-1 0 1,-1 0 6,-1 0-29,0 0 12,-1 2-18,-1 0-16,2 2 0,-2-1-5,3 1-12,-1 0-39,2 1 0,1 1 0,1 3-50,1 2-29,2 1-61,1 3-11,1 1 10,2 1 29,0 1 45,3 2 56,0-1 11,1 1 22,1 0 40,2-2 0,3 1 33,0-3 22,4 0 7,-2-2 32,4-2 18,-1 0 50,2-3 17,-1 0 50,2-3 0,2-1 6,2-1 17,0-2-12,2-3-5,0-2 17,1-3 0,-1 0 61,-1-1 50,-1-1 29,-2 0 0,0 0-46,-2 0-66,1 0-28,-1-1-18,0 1-60,1-1-1,-1 1-28,0 1-33,-1 1-51,-3 2 0,1 2 0,-4 1-33,1 1 22,-4 2-56,1 1 5,0 1 35,-1 0 4,0 0 12,3 0-5,-3 0-18,3 2-5,-2 0 6,2 3 22,-2 1-11,1 0 22,-2 2-17,2 0 18,-2 0 27,0 0-28,0 0 17,0 1-17,1-1 0,0 1-16,-1 0 10,-1-1 7,-2 1-1,1-1 6,-2-2-6,2-1 17,-2-2 33,1-1 830,0-1-639,1-1-196,1 0 11,-1-1-22,2-2-28,-1-1 50,2-3-62,0-1 18,0 1-12,2 0 6,0 0 22,1 2-22,-1-1 0,3 0-6,-3 1 28,3-1 6,-3 2 11,1 0-23,-1 0-49,-2 2 16,1 1-23,-3 0-5,1 1 11,0 0-27,0 0 27,1 0 11,1 2 17,0 0 17,1 4 12,1 1-24,1 2-4,1 0 32,1 2-21,2 0 38,0 1-27,2 0 11,-1-2-6,1 2-22,1-4 39,0 1 5,2-5 23,0 1 23,0-3-23,-1 0 28,0-2 5,-1 0-5,-1 0-5,0-3 10,-1-1-16,-1-4 22,1-1-10,-3-1-46,1-2 29,0-3-40,0 0 0,1-3 16,-2 0-16,1 0 23,-1-1-51,2 1-23,-3 0-5,2 1-5,-3 1 22,4 1-17,-4 2 5,2-1-22,-2 4-11,1 0-22,-2 2 4,0 2-26,-2 1-35,-2 3 6,1 1-16,-2 1 33,-1 0 50,0 0-11,1 2 40,0 0 16,1 3 6,-1 0 11,0 0 28,0-1-11,2 1-6,-1 1-6,0 0-21,0 2 44,1 2 0,-1 0-6,1 1 17,0 0-22,0 1 22,-1-1-5,2 0 11,-1 0-6,1 1-22,-2 0-34,0 1 6,-2-1 11,0 1 11,1-1 6,-2-1-17,0 0-12,-1-2 40,0 0-5,-2-2 22,-1 0 16,-3-2-5,-2 0-11,0 0 17,-4-1 5,-2 0-22,1-1 5,-4-1-28,2-1-22,-2-1 6,1 0 17,0 0 16,0 0-5,1-1-34,0-1 11,2-3 0,0 0 17,0-1-11,3 2 11,0-1-45,2-1-11,2 1 0,1-1-22,3 1-24,0 2-10,2-1-50,-1 3-689,1 0 649,3 1 34,0 0 45,5 1 11,-1 1-34,4 2-33,-1 1-34,3 0-55,-2-1-12,1 1-17,-2 0-78,3 0-119,-4 0-178,3 1-280,-3-1-241,2 0-470,-3-1-124,2-1 1759,-4 0 0,0-2 0,-4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6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357 289 16174,'7'-69'405,"-1"-1"0,1 6 0,-4 16-130,-7 36-119,0 2-49,-1 2-74,0 4-83,-1 1 5,0 3 0,-5 0-33,0 4 28,-3 3-1,-1 8-22,-2 4 34,-1 4 22,-1 5-11,0 3 12,-1 2 16,1 3-28,-3 1 39,1 2-11,1 1-17,0 0 23,3 1-6,1-1-17,3-1 34,0 1-17,3-3-3398,-1-2 3387,4-1 28,1-3-23,3-2 23,0 0-12,1-2-21,0 1 16,1-3 0,1-1 0,0-2 3392,0-2-3364,0 0-56,1-2-23,1-1-10,0-3-119,0-2-55,0-2-101,0-3-123,0-1-124,0-3-128,-1 0-124,0-1-4928,0-2 5763,-4 0 0,2 0 0,-2-1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6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0 131 11486,'84'16'444,"0"0"1,-6 0-1,-13-5 32,-28-11-28,3 2-39,2-2-79,0 0-61,0 0 28,0-3-90,-2 1-33,-1-3-11,-4-1-102,-5 1 40,-4-2 22,-5 2-16,-6-2 33,-2 1 0,-5-1-51,-3 0-72,-3-1-56,-1-1-45,-1-1-23,-3-1 29,-2-1-23,-4-1 17,-3 1-22,0-2-51,0 3-45,-1 0 11,2 3-21,-4 3-1,2 0 56,-1 4-39,-1 0 6,1 2 44,0 4-11,-1 2 17,2 5 11,0 2-11,1 3 17,2 1-3375,-2 1 3425,4 1 34,-1 0 39,2 1-11,2 0 11,1-1 16,2 0-32,1-2 3419,0-1-3381,1-1 6,0-2 34,3-2 16,2-2 23,4 0 22,4-2 6,2 1-11,4-2-18,1-1-16,4-1-22,0-3-40,4-1-66,-1-1-169,4 0-168,-4 0-3515,2 0 3224,-4-2-68,-2 0-72,-1-3-241,-2 1-135,-3-4 164,-1 0 195,-2-2 3633,-3-1-2804,-1-2 0,-6 6 0,-1 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96 10937,'54'-20'851,"-10"5"-549,-34 22 69,-2 2 60,2 0 6,2 1 11,-1 0-73,1 1-45,1 0 17,-2 0 51,1-1 23,0-1-18,0 1-6,-2-2-133,2-1-46,-5 1-56,2-4-55,-4 3 38,-1-6 74,-2 2 33,-1-2 1361,0 0-1545,-1-4-63,-1-1 46,-2-5-79,2-1 0,-1-2-40,2-3-77,0 1-34,3-1-51,2-1-28,7-1-56,3 1-39,6-1-106,1 3-157,5 0-140,1 4-163,3 0-78,0 4-78,3 4-163,0-1-425,2 4 83,-2-2 1580,-2 1 0,-14 0 0,-7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3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1 9318,'7'4'1143,"-2"0"-656,-5-4 3378,0 0-3837,4-1-45,-3 2 39,3 0 124,-4 3 100,0 2 62,-1 4 74,-3 12-293,-5 14-44,1-5 185,-5 24-158,7-31 108,-12 45-147,10-39 6,-9 30-11,9-38-44,-6 16-74,6-22-1367,-9 20 774,11-25-874,-7 11 633,9-16-2706,-3 6 2690,4-7 940,-1 1 0,3-4 0,0-2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0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442 762 14594,'-77'30'30,"0"-1"0,6-2 0,12-1-30,24 6 5,4-1-10,3 2-18,5-1 7,5-1-1,3-3-129,7 16 230,23-2 11,-5-6 415,35-12-297,-22-27 342,29-20-398,-30 5 302,20-32-330,-31 27 123,2-33-208,-18 31-77,-18-30 10,4 31-61,-34-22 51,29 28-46,-29-7 46,34 18-186,-8 1 135,22 5 40,4 6 83,8-1 90,24 8-107,-7-6 45,45 2-16,-30-6 33,13-8 0,3-2 0,-1-3 64,15-13 0,1-5-41,-5-4 13,17-12 1,0-4-305,-7-1 195,-20 12 0,7-6 1,-8 4-18,14-17 25,-3-5 1,-6 0 8,-22 11-81,-11-1 0,-5 1-20,-15 12-235,-33-29 213,1 47-118,-63-3 135,39 29-4,-13 15 1,0 7 64,5 17-3,-4 23 1,3 6-462,14 10 481,17-13 0,0 13 0,4-8-334,10-17 1,2 3 331,-1 10 1,-1 12 0,1 2 0,2-11 3,1 2 1,2 1 5,1 5 1,-1 13-1,1 0 1,1-13 5,2-8 0,1-1 62,2 18 1,0 10 0,1-17-5,3 7 158,0-20 0,1-8 106,-1-31 1105,-5 3-1178,-6-37-11,-19-37-236,9 5-24,0-20 0,2-4-60,6-3-156,8-15 1,5-2 76,11 7-21,10-7 0,5 3 45,5 15-138,9 5 1,3 5 31,-3 17-323,8 8 0,1 4-148,-4 11-1921,5 7 0,-2 4-2022,-10 7 4504,14 6 0,-42-8 1,-8-2-1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8.0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15165,'13'87'108,"-1"1"1,0-8-1,-6-13-57,-12-30-28,-1 1 16,-2 0-17,2-3 1,0-1-1,2-4-22,-1-1 6,2-4-40,0-2-22,0-3-113,2-3-66,1-1-112,-1-4-3471,1-1 3337,0-3-79,-2-3-17,3-2-17,-2-2-1030,1-1 196,0 0 139,-3 0 2137,2-2 0,0 2 0,1-2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48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6271,'20'21'73,"-4"-4"45,-16-17 3332,0 0-3047,19 0-22,-10 2-39,15 0-51,-16 1-50,3 0-23,1-1 6,1 0-34,3 1 7,0-1-1,3 0-11,3 0 33,0 0-11,3-2 12,-1 1-12,2-1-33,-1 0 5,0 0-56,0 0-11,2 0-6,-2 0-5,0 0-6,-2 0-16,-2 0 5,-2 0-23,-3 0-16,-1 0-11,-4 0-23,1 0-28,-5 0-5,0 0 11,-5 0-17,1 1 22,-3 0 17,1 1 12,-1-1 66,0 2 18,0 2 10,0 1-5,0 2-5,0 2-12,-2 2 6,0 1 0,-3 1-23,-1 2-10,1-2-18,0 2-11,-1-1-5,2 0-6,-1 0-11,0-2-17,0 1 0,2-1-17,-1 1 22,3 0 7,0-2-24,0 2 7,1-2 5,0 1 17,0-2 11,2-1 33,2 0 18,2-2-1,2 1 17,0-3 12,1 1 16,3-3 22,1 0 1,4-2 0,1 0 5,2-1-22,0-1-17,2-1 11,-1-4 6,1-1-17,-1-5 16,-1 0-21,-1-1-6,-2-2 16,-1 0-16,-2-1 17,-1-1 16,-4-1-33,-2 0-17,-4-1-11,-1-1-57,-2-3-4,0 1 4,-2-3-44,-1 1-28,-4 0-50,-1 1-84,-3-1-113,2 3-72,0 1-118,-1 1-240,1 5-394,-2 1-474,-2 6-668,0 3 68,-5 2 2201,2 5 0,4-3 0,5 3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3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62 244 12668,'8'57'750,"-1"-9"-526,-7-33 23,0 0-1,0 3 0,-1 0 6,0 1-67,-2 1-50,1 0-7,-3-1-21,0 0-12,0-1 6,-1 1-23,1-1-27,0 0 5,1-2-28,-1 1 0,0-4 11,1-1-27,0-2 4,1-1 12,1-1-16,0-2-1,0 1 6,2-3-6,-2 1-28,1-2 34,0 1-6,1-3 28,0 1-22,0-1 2307,0 1-2279,0-7-34,-1 1 6,0-8-6,-1 3-39,2-3 28,0-2-11,0-2-34,0-2 11,0-2-33,0-1 0,3-2-11,1-3 16,2 0-22,2-4-22,-1-1 5,4 0-56,-4-2-3386,4 0 3414,-2 0-17,0 1 40,2 0 22,0 1 28,1 2 39,0 1 17,-1 4 17,1 1 3392,-2 4-3376,0 1-33,-1 4 17,-1 0 0,2 4-28,-3 0 28,3 3-6,-2 0-22,2 3 22,-1 0-6,0 3-21,1 1 16,-1 0 11,2 0-22,-2 1 22,3 3-11,-3 1-28,3 3 45,1 1-1,0 1 18,1 2-17,-1-3 5,0 3-11,0-1-22,-3 1 28,1-1-34,-2 0 12,0-1-12,1 1-39,-3-3-11,0 1-1,-3-1 24,-2 0 4,-1-2 46,-1 1 0,0-1 22,0 1 50,-1 1-11,-2 1-11,-4 0-5,-2 1-7,-6-1-16,0 1 6,-4 1-6,-3-2-17,0 3 40,-3-2-29,-1 0 45,0 0 23,0-1 5,1 0-17,1-1-16,1-2-45,1 0-51,2-2 1,3-1-18,2-1-72,2 1-95,4-1-281,3 1-352,2-1-258,3 0-459,0 2-673,3 0-2318,1 0 4559,2 1 0,-2-2 0,-1-1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4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15429,'65'-30'471,"-11"8"-309,-50 26 34,2 2-28,-1 2 22,1 3-5,-1 0 11,1 4 11,1 0-33,-2 3 11,3 2-40,-2 1 1,2 1 0,-2 0 27,2 1-27,-2 0-23,0 0 6,0-1-40,-2-1 40,3-1-16,-2-3-18,0 0 12,1-4-40,-1 0 45,-1-2-6,2-2 45,-3-2 40,1-1 27,-1-3 73,1 0 12,-1-3 105,-2 1 488,1-1-486,-1 0-158,2-1-50,1-3-62,2-3-34,1-4 0,4-3-61,0-3 28,3-3-28,-1-2-6,1-1-17,1-3-44,1-1-12,3-4-16,0-2 50,4-3-336,-1-1 313,4-1-16,-2 1-39,2 1-49,-3 4 60,0 3 39,-3 4-40,-3 5-27,-2 3-67,-4 4 277,-2 4-339,-2 3 11,-3 1-151,-2 3-157,-1 1-2800,-1 0 2235,-1 6-293,-1 1-250,-3 7-550,-2 1 180,-2 0 1999,1-1 0,2-5 0,3-3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4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16818,'40'34'423,"0"0"0,25 24-205,-62-40-39,-2-1-61,0 0-34,-1 0-23,0 0-10,0 0 10,0-2-16,0-1 28,0-2-28,0-2 16,0-3 7,0-2-7,0-2-22,0 0-10,0-2-1161,0 1 639,-1-6-95,0 1-100,-2-7-86,0 0-99,1-3-68,-1 0-73,0-4-168,-1-1-179,1-3 16,-2-2 248,1-1 335,-2-1 370,1 0 392,-1-1 0,3 12 0,-1 2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5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27 6322,'20'-5'2615,"-4"0"-2116,-16 5 1948,0 0-2178,-14-7 0,10 5-11,-11-5 5,15 7-16,-2 0-40,1 0-22,-1 1-29,1 0 12,1 1 34,0 1 28,0 0 44,0 0 28,0 1 23,1 1 23,2 0-23,0 2 28,3-1-45,1 1-40,2 1 7,1 0-29,3 2-11,1-2 6,1 1-50,4-1-18,1 0-10,3 1-46,3 1-27,-1 0-23,3 2-5,0 0-51,0 1 11,-2 0 1,-2 3-7,-2 0 40,-2 1-10,-3 2-7,-2-2 0,-2 2 6,-2-1-6,-2 0 12,-2 1 10,-2-4-10,-3 1 16,-1-3 56,-1-2 17,-1-1 34,-2-1 33,-2-1-50,-3-2-45,-2 1 28,-2-2-51,-4 2-5,0-2 0,-2 0-33,0-1 10,0-1-10,-1-2-23,1 1-17,-4-3-11,2 3-23,-4-2-16,2 2-11,-1-1-90,1 1-50,0-1-68,1 3-95,-2-1-89,2 3-97,-3 0-144,3 2-84,-1 1-90,2 0-151,2 0-140,3 0-140,1-1-214,5 0-279,3-2 269,3 0 1512,2-2 0,1-1 0,0-1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6.1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1 249 16163,'45'67'672,"-8"-10"-527,-31-36-10,-2 0-18,3 1 7,-3 2 4,2-2 18,-2 1 0,1-1-23,0-2 22,1-2-44,-1-2-11,-1-1-6,2-3-23,-3-2 1,0-2 33,-1-2 28,-1-1 51,0-2 152,-1 0 1667,0-3-1920,0-3-40,0-1-16,0-4-22,-2-2-68,0 1 50,-3-3-49,2-2-40,-2-2 33,3-2-128,-2-2-34,1-3-33,-3-1-73,2-2-34,-1-1 6,1-1 4,-3 0 30,3 0 122,-4 3 74,2 2 50,0 3 106,0 2-22,3 4 11,0 2 11,1 5-39,2 2 0,0 1-23,0 0-16,0 2-235,0 1 223,0-1 35,0 1 21,3 0 12,0 1 28,2 0 33,0 0-22,0 0 23,0 0 27,1 0-44,-1-1 72,1 1 23,1-2-17,-1 0 33,3-1 18,-1 0-34,1-1 5,2-1 12,0-1-6,3-1 17,1 1 34,3-1-51,3 1 33,3-2-10,4-1-51,4-1-12,4-2-21,3 0-330,5-2 290,3 0 34,1 0-73,-1 1-34,0 0-120,-5 3 25,1 1-16,-7 3-68,-1 1-145,-5 1-175,-3 3-302,-6 0-346,-3 1 44,-6 0-453,-1 1 50,-6 2-414,-1 1 363,-4 2 1591,-1 2 0,1-4 0,-1-1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6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70 16807,'64'-5'188,"0"0"1,-5 1-1,-9-1-109,-20-3-46,3 0-49,-1 0-29,4 1-67,-5 1-90,0 0-156,-3 2-213,-4 2-225,-5 1-307,-3 1-314,-4 0-331,0 0-128,-5 0 1876,0 0 0,-4 0 0,-2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7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90 13793,'-56'-2'297,"9"3"-157,37 10 0,-3 2-56,2 1-45,-1 0-22,1 2-6,-2 0 1,2 2 4,-1 1-10,3 0-23,-1-1 12,4 0-12,0-1-6,4-2 1,1 1 5,1-3 17,3 0 28,2-1 6,5-2 11,4 1 27,2-4 1,4-1 6,1-3 16,3-2-11,1 0-23,2-3-3391,1-2 3380,-1-3 12,0-3 16,-2 0 18,1-2 10,-3 0 7,-3-2 27,-2 0 5,-3-1 29,-4 1 3386,-1-2-3431,-5 1-17,-1-1-40,-3 0-27,-1-1 6,-1-1 38,-4 0-22,-1-1 6,-6 0-39,2 1-34,-6-1-28,3 2-28,-3 0-84,2 2-95,0 2-146,2 4-225,0 2-222,3 3-276,-2 2-151,3 2-201,-2 4-235,1 3 307,0 7 1384,-1-1 0,5-4 0,1-4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19:58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15720,'47'36'160,"1"-1"0,28 24-99,-70-51 12,-2-1-45,-2-1 50,1-1 6,-3-1 40,1-2 66,-1 0 1731,0-2-1764,-3-2-11,2-1-12,-3-3 6,2 1-5,0-2-46,1-2-44,1-1-34,0-2-61,0-2-23,3 0-5,4-1-17,3 0-1,4 0-16,1 1-40,4 0-49,2 2 27,5 1-33,0 1-62,4 0-72,0 2-225,1 2-184,1 1-186,-1 3-218,1 1-100,-3 1-152,0 0-258,-4 1 152,-2 3 78,-2 2 1434,-4 0 0,-7-1 0,-4-3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1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246 509 11446,'-39'90'332,"0"0"1,3-7 0,7-12-92,16-27-1358,-3 3 1268,3 0-3,-2-1-64,1-5 300,4-6 47,-2 13-101,8-27 1513,-2 6-1260,6-26 707,0-14-1150,0 0-79,2-59-66,1 30-29,4-17 1,1-3 10,2 5-44,4 0 0,1-2-6,4-1-151,8-17 0,3-1 90,-1 5 44,6-14 0,-2 2 227,-8 25-137,-3 7 0,-1 2 17,-3 13 90,18-21-119,-20 40-72,21-7 96,-25 28 32,15 13 40,-15 5 328,2 25 0,-1 6-256,-4 4 79,1 23 1,-3 4-102,-5-15 20,0 15 0,-1-1-87,0-9-8,1 8 0,1-1-59,1-15 3,1 0 0,1-4 8,-2-18 132,4 28-199,-7-51-448,1 3 73,-2-18-2229,-10-15 1355,1 0-4235,-27-32 5540,16 20 0,-7-8 0,20 22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5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87 15328,'-14'31'-84,"3"-5"39,8-13 28,1-1 0,-3 2-11,1 2 23,-2 0-1,1 2-5,-3 1-6,1 2 17,0-2-5,0 1-7,-1-1 18,0-1-28,0 0 22,2-3-6,-1 0 0,2-3 6,0-3 0,1-2 0,2-1 12,0-1 16,1-1-6,0-2 0,0-1 847,1 0-908,0-7 11,1 1 17,2-7-6,0 1 22,3-2-5,-1-1-5,1-1-1,2-1-11,-1-1 6,3-1-17,0-2 28,2-1-17,0-1-11,2 0 12,-2-1-18,1 1-5,-1-1 0,-2 3-12,1 1-5,-1 1 28,-2 3 0,2 0-17,-3 2 17,3 2-11,-2 0-12,0 1 18,2 2-18,-4 2-16,3 0-6,-2 1-16,0 2-12,0 0 6,1 2 16,-1 1 6,3 0 23,-1 0 11,1 0 11,-1 2 5,0 2-5,1 2 12,0 2-7,-1 3 6,1 1 6,-2 2 22,-1 3 23,-1 1 5,-1 2 17,-2 2 0,-1 2 0,-1-1 0,-1 2 17,0-3 0,0 0-34,0-2 0,-2 1-44,-1-2 5,-2-1-6,-2-1-39,1 0-39,-2 0-56,1-1-101,-1 0-128,-1 0-169,1-2-151,-3 1-202,3-2-346,0 0-393,1 1 129,1-3 1501,1 0 0,3-6 0,1-2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6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1 8489,'-15'78'-691,"-1"0"0,2-5 1,2-21 690,8-45 0,1-4 0,1-1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6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1 6210,'19'28'1041,"-4"-5"-475,-15-23 1075,0 0-1232,-8 112-1551,6-70 1290,-3 24 0,1-2-2582,2-35 2585,-1 0-89,0-3-28,0-1-23,-1-3-34,0-1 735,0-3-830,0 0 3342,1-3-3470,-1-1-146,0-2-208,2-1-240,-2-3-118,0 0 146,0-4 219,-1-1 593,2-1 0,0-2 0,2 1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7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10786,'43'29'324,"-1"0"1,30 19-101,-53-42 17,0 1 5,1-2 13,0 0-7,1-1 5,0-1-10,0 0-12,0 0 0,0-1 6,-1 0 0,-2 2 27,-2 0 46,-1 0-17,0 2 11,-2 0-39,-1 1-3448,0-1 3431,-1 1 62,-1-1-6,-1 3-12,1-1-55,-3 2-90,2 0-11,-3 1 6,1 2-40,-2 0 3387,0 1-3398,0 1-44,-1-1 10,1 1 12,-2-1-28,1 1 11,-1-3-11,-2-1 0,0-2-1,0-3 24,-1-1 10,1-3 51,-1 1 611,0-3-718,0-3-5,0-3-23,-1-3-44,1-3 22,-1-1-50,1-3-6,0-2 11,5-2-17,0-2 34,6-2 11,0-1-45,4-2-28,1 0-61,2 1-84,3 1-56,-2 3-12,1 2-66,1 4-74,-2 1-122,0 5-169,-1 0-129,0 5-167,-1 2-130,-1 2-251,-3 1-269,-3 2 273,-1 2 1435,-4 2 0,-1-2 0,-3-1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7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98 13149,'-2'75'264,"-2"-12"-208,-3-44-17,1 0 6,2-1 44,1-1 29,1-3 44,1-2 1,3-1-18,2-3 62,3-1 62,2-1 34,2-2-7,1-1-44,3-1-77,0-1 54,3-2-10,0-3-7,-1-1-32,2-4-91,-2-1 1,2-2 5,-2-1-5,0 1-6,-3-3 28,1 0 5,-4-2-5,1-1 39,-5-2-39,0-1-16,-4 0 4,1-1-66,-3 1-34,0 0-39,-4 1-68,-2 1-55,-4 1-73,-2 2-73,-2 1-90,-1 3-27,0 3-107,-1 3-102,-2 2-71,-1 3-186,-2 1-302,-2 5-566,1 1 6,-1 6 1753,4 0 0,6-4 0,6-3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8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19176,'-24'57'0,"1"-8"-61,10-31 50,1-2-6,0 0-34,3-3 40,1 2-101,1-2-85,2-2-4,1 0-79,3-1-45,0-2-22,1 0-12,0-1-5,1 1 40,3-2-35,1-1-44,2-1-57,1 0-117,1-3-72,3 1-96,0-2-78,2 1-113,2-1-117,2 0-184,0-2-30,1 0 248,2-4 1019,-2-1 0,-7 2 0,-4 1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09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0 633 8685,'9'13'2448,"-2"-3"-1513,-7-10 3580,0 0-4297,115-59-1828,-76 39 1683,26-14 0,-4 1 22,-38 19 425,-3 0-425,-1 0-11,-2 0 12,-2 0-1,-4 2-28,2-1 1398,-5 1-1403,-1 0-62,-3-1 28,-2 0-40,-1 0-38,-1-1 0,0 2-40,-1 0-72,-1 1-29,-2 3-33,-2 1-50,-1 2 50,-1 3 56,-1 0 33,-2 2 63,-1 5-12,-4 0 0,1 6 22,-1 1 6,2 1 6,0 2 5,1 2 0,-1 1 0,3 1 12,-2 0 27,3 1-22,1-1 17,2 0-6,2 0 11,3-3-10,1 1 16,1-2 0,1 1-12,4-1 1,1 0-28,5 1 17,0-2 16,3 1-11,2-1 12,1-1 5,3-3 0,2 0-6,1-2 23,4-3-45,2 0-6,2-4-62,2 0-49,2-1-74,-2-3-150,3-2-6,-1-3-62,-1-2 11,0-1 113,-3 1-57,-2-2-22,0-1-79,-4-1-139,0 0 33,-6-2 73,0-1 123,-4-2 174,-2-2 106,0-1 84,-5-2 45,2-1 34,-2-1 16,-2-1 34,-1-2 17,0-1 39,0 0 22,0-2 6,0 1 34,1-1 61,-1 1 112,5 3 152,-2 0 101,1 4-12,1 5-124,-2 4-184,2 4-162,-2 5-79,-2 2-11,-1 2-39,0 1 28,-1 1 22,0 2 23,-3 3-12,0 4 34,-1 5-11,0 1 0,-2 8 16,-3 1-38,-3 4-23,-4 3-17,-3 3-16,-2 2-23,0 3-17,-1 1 6,1 1-23,0-3 17,2-2 17,4-6 12,4-7 27,4-3-6,2-5 7,1-1-29,0-2 11,3 0 45,1-2 40,3 0 44,3-3-22,1-1-28,3-2 11,3-1-45,2-2 6,3 0-23,5-1-50,2-3 6,6-2 10,2-4-21,3-3 5,4-1 5,2-4-27,6-1 22,2-3-934,5-3 940,4-1 16,1-2-5,-1 0-11,-4-1-6,-6 1 5,-6 0 1,-7 1 16,-5 0 40,-5-1-12,-4 0 18,-7 0-1,-3 1-50,-7-1-40,-4 1 929,-3 1-951,-5 1-28,-4 3 51,-4 3-34,-3 2-23,-4 4-16,-1 3-62,-1 4-33,-5 3-12,2 1-5,-2 2 11,2 4 34,1 2 16,1 4-22,2 3 51,2 0 16,1 4 17,1 1 45,2 3-12,-1-1 18,5 2-1,-1-2 6,5-1 0,1 2 11,3-3 28,1 1 12,0-1 22,3-1 5,1 0 23,2-3 39,2 2 5,0-4 12,4 2 6,-2-2-7,3-2-27,-1 1 0,4-2-6,1 2-50,3-3 0,2 2-45,2-3-45,0 2 6,0-3-90,-1 1-67,-2-1-56,-1 1-146,-3-2-162,-1 0-145,-3 1-242,-1-1-201,-3 1-224,-2-2-225,0-1-374,-4 0 1943,1-2 0,-3-1 0,0 1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10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1 588 13799,'4'37'706,"-1"-6"-505,2-17-5,0-1-5,1 2-46,0-1 6,2-1-22,1 0-11,2-2 6,2-1 27,0-1 11,3-2-33,0-1-11,2-4-34,-2 1 5,1-3 34,-4 0 6,1 0 6,-2-2-18,-3 0 1,3-4-40,-6 0-16,3-4-6,-2-1-39,0-2 27,0-3-10,0 1 28,-2-2-18,0-1-4,-1 1-24,-1 0-21,-2 0 50,0 1-29,1 2 18,-2 2-12,2 3-61,-2 1-39,0 4-124,0 0-72,1 3-493,-1 0 610,3 3 45,0 2-11,1 2 16,1 1 29,0 0 11,0 0 61,0 0-11,2-1 40,0 0-7,3-1-10,-1-1 16,0-1 1,1-2-3370,-2 1 3397,3-2 40,-2 0-23,0 0 28,-1 0 34,-1 0 0,-1-2 16,0 1 3376,-2 0-3409,2-1-45,-3 0-28,0 1-5,-1 0-45,1 0 22,0 1-22,1-2 5,0 1 23,2-1 0,2 1 0,3-1-17,-1-1 5,5 0-5,1-1 0,5-1 17,-1-1-17,4-1 34,-1-1-1,3-2-5,0-1 51,1 0-1,-2-5 23,2 2-12,-2-3 40,0 0-34,-3-1 51,-2-3 22,1 1-6,-4-4 46,1 0 10,-3-2-16,1-1-17,-3 0-22,1-3-63,-3 1-32,1-2 21,-3 3-16,1-2 45,-4 3 33,-1 2-22,-2 4-12,-3 2-78,0 5-78,-1 3-62,-4 4-16,-1 2-6,-5 4-1,0 0 35,-4 3-23,-2 5 45,-3 3-6,-2 6-17,0 2 45,-1 4-33,-2 2 61,1 1-6,-3 3-5,1 1 11,-1 3-44,0-1 21,3 2-21,3-2 5,6-1 22,2-1 12,6-4-1,2 0 12,4-2 0,0 0-23,1 0 23,3-3-17,2-1-5,4-1 5,5-2-45,0 1 0,5-1-56,1-2-50,2-1-123,2-1-225,-1 0-246,3-3-302,-2 2-264,0-4-55,-1 0-320,0-1-85,-1-2 298,0-2 1501,-2 0 0,-9-1 0,-3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10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17641,'22'61'319,"-4"-9"-268,-23-34 10,1 0-16,2-3-17,1 1 34,1-2-34,0 0-17,2 1 17,1-2-22,4 1 16,1-2 23,2 0-40,1-1 18,3-4 10,1 1-21,2-4-35,0-1 1,1-2-34,0-1-17,0 0 28,-1-3-11,-2-2-28,-2-2 23,-3-4-7,-1 2-27,-3-3 62,-1-2-1,-2 0 6,-2-2 45,0-1-17,-1-1 0,0-3 17,-1 0-40,-1 0-27,-1 1-40,-4 1-83,2 1-91,-3 1-111,1 4-162,1 2-158,-1 4-168,2 2-150,-2 3-231,2 1-487,-2 1-56,0 1 1787,1 2 0,1-1 0,3 2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11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88 11228,'6'13'2112,"0"-3"-1115,-6-10 4408,0 0-5383,19-33-61,-15 25 6,13-25-40,-20 33 62,-3 0-17,3 0 0,-5 2 28,1 2-40,-1 2-16,-1 1 6,-2 1-23,0 0-22,-1 3 17,0-1-6,2 1-34,-2-1 73,3 1-62,-1-1-16,1 0 28,0 0-23,-1-1 23,2-2 39,1 3-28,1-2-34,1 1 29,1 0-7,1-2 1,1 0 62,0 0-29,2-2-5,0 1 56,0-2-29,0 0 24,0-1 4,3 0 12,1 1 12,2-1 10,2 2 23,2 0-28,0 0 50,5 0-22,-1-1 39,6 1 28,1 0 5,4 0 18,3-1 10,2 1 40,2 0-79,1 1 63,-1 0-68,-1 1-23,-2 1 6,-6 1-56,-1-1 0,-7 2-5,-3-2 44,-4 1-39,-3-1 11,-3 0 34,-1 1-23,-1-1 34,-1 1 12,-2-1-57,-3 1 11,-2-1-11,-4-1-39,0 0 12,-3 0-7,-1 1-22,-1-2-5,-3-1 33,1 0-72,2-1 44,0-3 17,2 0-51,1-2 46,0 1-6,3 0-1,1 0 7,2 0 10,2-1-33,1 0-11,1-3 22,3 1-50,-1 0 11,2 0 0,0 0-33,2-2 55,0 2 23,3-2-12,0-1 23,2 1 23,1-2-23,3 1-11,-1-1 22,4 0-62,-1 1 35,1-1-1,2 1-11,0 0 5,3 0 23,2 1 0,1 0-11,3 2 50,2-2-27,2 2-12,4-3 44,0 1-16,4-2 23,2 1 33,1-1-17,-1-1 11,1 0 18,-1 1 4,0-3-10,-1 1 39,-1-3-17,-1 1-3409,-5 0 3415,0 0-18,-6 1 12,-3-2 6,-4 2 84,2-9-18,-3 0-122,-3-2 3419,-3 1-3441,-7 5-18,-1-1 0,-2-1-33,-1 1-28,0 0-34,0 2-22,-5 2-34,1 0 6,-7 4 0,3-2-45,-5 4 28,3 1 6,-3 3-18,-1 1 24,-2 1-29,-1 3-22,0 1-34,-1 5 6,-1 1-12,-1 3 78,-1 1 69,0 3 10,-1 1 34,2 0 11,0 1-11,4-2 17,1-1 28,5-1-6,0-2 17,3-1 45,2 0-12,1-1 57,3 1 28,0 0 17,1-1 27,1 0 29,2-1 21,3 0-21,3 1 38,4-2-21,1 1-7,4 0 29,2 0-74,5 0 7,3-1 5,3-2-6,3 1 6,5-2-17,1 2-392,5-3 308,5 1-22,0-2-62,4 0-22,-2-1-17,1-1-101,-5 0-124,-1 0-217,-6-2-314,-4 1-387,-7-1-549,-4 0-912,-4 0-1087,-6 0-1428,-5 0 5231,-5 0 1,-4 0-1,-1 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1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29 611 8142,'-16'-5'1602,"3"1"-964,13 4 1379,0 0-1899,112 42-1609,-66-29 1499,21 10 0,0-2-24,-24-18-46,1-2-410,20-2 130,-16-4-1993,47-15 1170,-51 6-834,41-26 1954,-57 20 17,16-34 39,-32 27-182,-1-40 221,-9 35 661,-7-46-184,1 42 1305,-14-48-1205,8 46 1310,-16-43-1286,15 49 749,-11-19-1305,16 39-73,-3-1-33,7 13 1096,0 5-1029,0 5 610,-1 8-246,0 26 142,2-5 189,0 55-555,3-39 72,4 5 1,1-1-123,2-8-12,2 1 1,-1-1-62,-2-13 67,5 32-96,-10-48 600,0 10-201,-3-25 700,3-5-1009,1-9-122,15-25-63,-3 10-206,36-35 156,-22 32-264,56-18 270,-42 31-79,7 4 1,1 4 72,-7 10-179,36 26 207,-54-8 45,4 49 95,-32-37 275,-31 51-241,2-47 25,-14 2 0,-5-2-59,-1-7 9,-7-4 0,0-3-65,9-10-1098,-35 1-498,56-15 1585,-7-12 0,27 6 0,3-6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1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0 13418,'10'60'-5,"-1"-9"-29,-10-37-61,0 1-146,-2 0-263,-3 1-393,2 0-587,-4 0-124,3 1 1608,-2-2 0,3-7 0,0-2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1 281 11659,'52'10'566,"0"0"0,35 5-185,-73-22-17,3-1-45,-3-2-56,1 1-39,1-2-33,-2 1-35,1-2-10,1 0-28,-2 0 16,2-1-28,-3 1 6,2 0-33,-5 0-18,3-1 7,-5 1-40,3-2 45,-4 2-11,1-1-6,-3 2-6,-2 0-50,1 1-22,-1-2-85,-1 2-33,-1-1-56,-1 1-45,-5-1-22,0 2-12,-6 0 46,-1 4 49,-3 2 52,-3 3 38,-3 2-5,-1 4 28,-5 4-1,2 4 18,-3 2 5,3 2 6,1 1 17,0 2-12,4 3 23,1 1 5,2 2 1,2 2 5,3 2-17,3 0 0,2 1 0,2-1 6,3-1 5,1-2 1,2-3 10,3 0-5,3-5 28,4-2 0,2-2 12,0-3 21,2-1-27,2-3 16,2-1-11,1-3 6,3-1-17,-1-1-33,4-1-68,-2-1-129,1-1-212,-1 0-281,-2 0-364,0-2-520,-1 0 33,-1-2 1546,-3 0 0,-7 1 0,-4 1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3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12377,'11'88'-4,"0"1"0,-1-6 0,-6-17-68,-12-33-63,-3-1-106,3-4-168,-3-1-280,3-5-420,0-3-280,1-2-537,-1-2 1926,0-3 0,4-4 0,1-4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3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0 128 6283,'20'22'1338,"-4"-5"-644,-16-17 3373,0 0-3792,113 5-1676,-69-4 1493,22 0 1,-1 0 19,-29-3 58,0-1-125,2-1-102,-2 2 40,0-3 1,-3 1-29,1 0-17,-5 0-16,-1-1 1171,-5 2-1177,-2-2 34,-6 0 327,-2 0-283,-4 1 102,-1-2-74,-2 1 6,-1-2 23,-2 0-6,0-1-1,-1 0 18,-2 0-6,2 1-6,-2-3 6,2 3 6,1-1 5,0 2 40,1 0 16,-1 1 28,-1 0 56,1 1 6,-1 0 17,0 2 22,0-1-6,-1 3-11,0-2-11,0 2 1916,1-1-2095,-6 1-34,1 0 23,-3 0-29,2 1-10,-2 1 5,0 2 0,-3 1 0,1-1 16,-2 2 1,0 1-22,-1 1 5,-2 1 0,-1 0-12,2 2-4,-3 1 4,2 1-4,-2 0 10,2 1 12,1-1-12,2-1 6,0-1 0,2 1-11,1 0 5,1 0 6,2-1-17,-1 1-11,3-1 17,0 0-22,2 1-1,0-1 45,0 1-28,2-2-11,1 1 28,4-1-33,2 1-12,1-1-11,5 0-39,1-1-51,3 0-27,5-3-23,2-1-17,1-1-22,3-1-68,1-2-157,2-1-116,0 0-203,2 0-184,0 0-85,-1-2-453,-1 0-191,-3-1 147,-2 0 1545,-5 1 0,-11 0 0,-4 1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4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10354,'0'0'0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4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7677,'0'0'0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8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2156 0 11614,'-23'54'364,"3"-11"-218,15-38-6,-1 1 6,-1-1-6,0 2-11,-1 0 11,-1 0-11,0 3 11,-1-2-23,0 3-5,-2-2-16,0 3-7,-1 0-10,0 1 5,-1 1 16,1 1 1,-2 0 11,2 3-33,-4-1-23,1 3-6,-2-2-11,-1 1 0,1 0-5,-1 1-12,-1 0-16,1 3 11,1 0 16,-1 0-16,-1 2 0,1-1-11,-2 2-6,1-1 33,-1 1-10,1-2 27,0 1-16,1-1 27,0 1 6,-1-2-11,1 0 51,1-1-18,1 1 7,1-3-18,0 0-16,0-2 16,-2 1-5,2-1 11,-1 0-23,1 1 1,-1-2-12,2 0 13,-2 1 21,3 0-17,-2 1-6,1 0-10,0 0-34,-1 0 22,1 0 6,0 1 5,0 0 34,2 1-6,-1-2-27,1 2-6,-1-1 11,2 0-28,-2-1 0,3-1-6,-4-1-33,3 0 44,0-1-21,0-1 4,3-1 18,-3 0-28,2 0 10,0-2 12,-1 1 6,0-1-23,1 0-11,-1-1 0,0 1 0,0 1 23,1 0 10,-1 0-33,1 0 17,0 0-11,1-1 10,-2 1 12,3 0-5,-3 1-23,2-1-6,0 1 12,-1-2-23,2 2 39,-2-1 12,2 1-23,-2-2 6,2 0-11,0-2-12,1 0 28,1-2 12,-1 0-17,0 1 5,-1-2-5,1 3-17,-2-1 17,0 3 0,-2-2-17,1 0 16,0 1 1,0-2 0,-1 3 22,2-1 0,-3 0-16,3 0-12,-2-1 6,2 1-17,-2-2 17,3 1 5,-3-1-28,3 1 6,-1-2 17,1 2-6,1-3 6,-2 1 11,1-1-28,0 2 0,-2-1 17,2 2-17,-3-1 22,3 1 1,-3-1-40,2 1 11,0-1 1,0 1 5,1-1 5,-2 1 35,2-1-29,-2 1-11,2-1 33,-1 1-33,0-1 17,1 1 17,-1-1-17,0 1-6,2-1 22,-3 1 12,4-1-6,-5 1 68,4 0-40,-2-2-5,1 1 22,2-1-56,0-1 5,1 0 12,0-2-28,1 0 16,-2 0 23,2 0-11,-1-1-11,1 0 22,0-1-28,1 1-11,0 0 39,-2 1-28,-1 0-12,0-1 12,-2 2-16,2 0-40,-2 2 61,0 0-16,1 1 5,-3-1 29,3 0-40,-1-1 0,0 0 23,1 0-6,-1 0-11,0-1 5,2 0 12,-1 0-34,2-1 44,-2 1 24,1-1-63,-1 0 63,-1 2-29,1 0-39,-3-1 17,3 1 22,0-2-33,-1 0 5,2 1 0,-1-1-78,0 1 56,1-1 5,0 0-27,1-1 33,0 0-29,2 1-21,-2-2-18,3 2-32,-1 1-80,1-1-55,-1 1-78,1 0-203,-1 0-161,1 1-219,-1 1-337,2 0-245,-1 3-197,-1 0-375,1 3 2050,-3-2 0,3-3 0,-1-4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29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0 112 13805,'56'13'711,"-9"-2"-476,-38-11-33,3 0 5,0 0-39,3 0-51,0 0-5,2 0-21,1 0-13,3 0 6,2 0 11,3 1-44,0-1-18,1 2-5,3 0-17,-1 1 12,3 0 16,-2 1-28,1-1 6,-2 0 5,1-2-22,-1 2 6,0-3 11,0 2-17,-1-2 11,-1 2-3375,1 0 3398,-1-1-6,1 0 33,1-1-16,-1 0 0,0 0 56,0 0-17,0-2 3408,0-1-3385,-1-2-23,2 1-11,-1-1-1,1 0 7,0 1-12,-1 0 39,1 1-33,0 0 6,-1 0 16,2 1-34,0 0-10,2-1-6,-1 1-12,2 0-22,-1-1 29,3 0 16,1 0-34,0 0 56,3 0-27,-2 0 5,3-1 39,1-1 6,0 1 16,2-2-27,-1 1 5,1-1-44,-2 1 16,-1 0-6,-1 1-21,-3-1 21,-2 1-21,-3 2 16,1 0-11,-3 0 33,3 1-10,-5-1-12,1 2 22,-2-1-61,1 1 0,0 0-6,1 0-28,0 1 17,1-1 0,-1 1 17,1-1 22,-1 0-11,1 0 11,0 0-11,1 0 11,2 0-22,2 0 39,2 0-5,1-1-35,2-1 24,1-1-12,1-2-6,2 3 17,-2-2 28,0 2-27,-1 0 21,-2-1 6,0 1-16,-1 0 50,-1 0 16,1 1-27,-1 0-1,3-1-49,-2 1 4,4-1-21,-2 2 27,2-1-39,0 1-5,-1 0 27,1 0-21,0 0 27,0 0-6,-2 0-44,4 0 0,-4 0-11,5 0 33,-5 1 0,5-1 39,-5 1-27,1-1-34,-2 0 50,-3 0-50,-1 0 22,-3 0 11,-1 0-22,-2 0 0,-1 0 39,-1 0 34,0 0-22,-1 0 49,0 0-77,0 0 27,-1 0 1,-1 0-23,1 0 5,-1 0-33,-1 0 11,1 0-11,-4 0 0,1 0 12,-1 0-46,-2-1 23,1 1-17,-5-1 5,2 1 46,-4 1-6,0-1 39,-1 1-51,1-1 6,-3 0-39,3 0-22,-1 0 56,0 0-74,0 0 46,2 0 0,-3 0-18,3 0 29,-2 0-56,3 0-90,-1 0-89,-1 0-79,2 0-190,-2 0-207,2 0-354,-3 0-548,3-1-455,-1 1-889,-1-1-1714,-1 1 4682,-2 0 0,-4 0 0,-1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1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1 121 14465,'78'1'745,"-12"-1"-582,-50-2-29,-1 0-44,-1 1 5,0 1-5,0 0 11,0 0 0,1 0 11,1 0 28,1 0-23,1 0 23,2 0-33,1 0-12,1 0-17,4 2-11,1 0 6,5 1 0,0 0-17,4-1-11,3-1-17,3 1 33,4-1-5,1 1 23,2-2-34,2 1 16,0-1-613,3 0 631,-3 0 21,3-1-21,-4 0-18,1-1 1,-1 0-23,-3 0 17,1 1-17,-2-2 17,0 2-33,0 0 5,-1 0 0,1 1-385,1-2 413,1 1-28,-1-1 17,0 2-6,0-2-16,0 0 33,1 0-28,0 0 17,1 0-29,-1 0 29,1 3 11,-2-3 28,0 2 23,-3-2-51,-3-1-64,0 1 19,-5-1 0,1 1 23,-5-1-6,1 0 50,-4-2-10,2 3-12,-3-1 558,0 1-558,-2 1-6,-1-1-22,0-1 394,-1 1-416,2-1 48,1 1-43,0 1-22,3-1 11,-1 1-28,0 0 28,0 1 0,-2 0 28,0 0 50,-3 0-78,-1 1 17,1 0-28,-2-1-6,1-1 28,0 0-33,0 0 16,0 1-27,1-1 16,0 0 6,-1 1 22,0-1 39,-1 1-44,0 0 16,-2 0-33,1 0 0,-1-2 11,0 2-6,-1-1-5,0 1-28,2 0 39,-2 0 0,1 0 0,-1 0 17,-3 0-34,-2 0 0,-3 0 23,-4 0 5,0 0 6,-2 0-17,-2 0-17,0 0 34,-3 0-23,2 0-16,-1 0 16,2 0 12,2 0-12,0 0 6,3 0-28,1 0-33,2 0 55,2 0-5,2 0 22,0 0-5,3 0-34,0 0 0,2 0 16,-1 0-4,-2 0-1,1 0-6,-2 1-5,0-1 0,-2 2 40,-1-2-12,-1 1 0,1-1 11,-3 1-11,1-1 17,-2 0-1,0 0 24,-1 0-12,-1 0-17,2 0-11,-1-1-28,2 1 33,1-3-5,2 2 0,3-2-5,1 0-6,2-1 22,2 0 6,1-1 33,3 0-61,-1 2 11,2-2-17,0 3 6,-1-1 28,-1 1-6,-2 1-11,-2-1-3403,-4 0 3397,-3 2 6,-4-2 34,-5 2 5,-2-1-2246,-2 1 1848,-4 0-10,2 0 3352,-3 0-3426,2 1-39,-1 0-95,0 1-139,-2 1-102,3 0-101,-5 1-117,2 1-190,-3-1-147,0 1 231,-1 0 1142,0-1 0,4-2 0,3-1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2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1622 0 13558,'-10'68'723,"-1"-9"-443,-1-36-45,2 1-50,-3 2-29,2 1 1,-3 0 11,1 1 34,-1 0-28,0-1-45,0 0 28,-1-1 39,-2 1 16,0 1 7,1-2-23,-3 1-56,2-3-34,-2 0-5,0 0-6,2-1 28,-1-1-5,3 2-56,-1-4 5,2 2-11,0-4 11,0-2 17,1-1 11,1 0-22,1-1 11,0-1-22,0 0-6,0 0-12,0-1-4,0 1-24,-2-1 12,1 1 0,1-1-11,-1 2 0,2 0 45,-3 0-40,2 0 6,-1 2 22,-1 0-38,1 1 4,-2 1 1,3-1-17,-1-1 11,2 0 6,-3 0 11,3-1-11,0 1 11,-2 0-28,3 0-6,-2 0 12,2 0-12,-1 0 6,1 1 6,0-1-23,-2 0 6,2-1 22,-3 0-11,3-1-11,-1 0 51,0-1-40,-1 0 0,2-2 17,-3 1-46,3 0 29,-3 0 0,3 2 0,-3-2-34,3 2 51,-1-2-6,2 1-22,-2-1 57,3 0-52,-1 0 6,-1 1 28,2-1 0,-3 2-17,3-2 6,-1 2-17,1-1-11,0 0 33,-1 0-16,1 1-12,1-2 34,-3 2-28,2-1 0,-2 1 40,-1 0-24,2 0 12,-2-3 0,2 0-5,-1-2-34,1 0 50,1-1-6,0 0 1,0 0 11,0-1-28,-1 3-6,2-3 28,-3 2 6,2 1-45,-1-1 22,1 3 17,-1-1-50,2 1 39,-4 0 0,3 0-45,-1 1 57,0 0-7,0 1-10,-2-1 5,2 1-12,0-1 7,0-1-18,1-1 18,1 1-51,-2 0 28,4 1 17,-2-2-17,1 0 0,0-2 16,1 0-21,-2-1 22,2-1 22,-1 1-28,1 1 17,-1-1 22,3 1-22,-1-1 12,1 1 10,-2-2-50,1 2 11,-2-2 17,3-1-17,-2 1-11,2-1 62,0 1-56,-1 0-6,1-1 39,-1 1-56,0-1 28,1 0 6,0 1-6,-1-2-11,1 1 11,-2-1 1,1-1-12,0 1 28,0 0-28,1 0 11,-1 1 28,0-1-11,0 1-28,1-1 22,-2 2-22,2-2-22,-2 1 50,0-1-17,0 1-11,0-1 28,-2 2-3409,2-1 3393,-3 1 27,1 1-28,-1-1 17,-2 3-17,2-3 6,-2 1-34,3 0 3420,0-1-3386,2-1-17,-1 0 62,1-1-57,-1 0 7,3 1 27,-2 0-6,1-1-27,1 0 16,0-1 1,2-1-23,-3 1 16,2 0 29,-3 1-67,1 0 22,0 1 0,0-1 0,-1 1 33,0 2-5,-2 0-5,3 3-6,-4-2-6,2 2-34,-1-1 23,1-2 23,0 1-12,1-1 11,-2 0-16,3-1-6,-1 0 22,1 0 6,-1-2-28,1 1 0,2-3 45,-1 0-67,2-1 55,-2 1-5,2-2-56,-2 1 34,2-1 5,-1 1 12,1 0-12,-1-2 39,0 2-61,0-2 33,0 3-22,0-2 17,-1 0-45,2 0 28,-2 0 0,1 0-33,1 1 27,-1-1-117,1 0-135,-1 2-190,1-2-375,-1 1-510,1 1-818,0 0-1405,-1 1-1844,1 1 5400,-1-1 0,1-1 0,0-1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9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0 9414,'-19'78'78,"0"0"0,1-6 1,4-11-40,11-25-5,-2 1-12,1-1-16,1-3 5,0-1-11,3-4 0,-1-4 5,1-3 7,3 0 27,9-2 67,-4-6 505,12-5-387,-12-9 218,10-11-347,-8 3 90,7-20-163,-8 16-83,3-13-40,-7 18-493,3-4 421,-3 10-68,14 14 235,-6 0 219,21 41-39,-18-19 167,5 15 1,0 3-107,-3 4 196,4 16 1,-1 2-163,-3-4 11,-1 14 0,-2 0-84,-6-12 154,-4 7 0,-3-3-132,-7-15 76,-8 0 0,-5-3-109,-7-15 84,-10-6 0,-4-4-78,-1-15 257,-56-9-375,52-20-101,-2-16 0,3-7-219,7-8-501,4-15 0,4-5 172,10 0-305,6 12 0,3 1 287,6-7-39,2 1-516,5 2 410,4 3-163,6 4-168,4 4 12,2 4 1058,39-26 0,-37 37 0,25-17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5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5818,'0'0'0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5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6148,'5'8'1792,"-2"-2"-986,-3-6-1751,0 0 1,0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5891,'0'0'0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5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7850,'11'13'4089,"-1"-2"-4744,-10-11-2739,0 0 2386,-12 1 1008,8 0 0,-8 0 0,10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6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5779,'0'0'0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6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5935,'13'6'700,"-2"0"-302,-11-6 190,0 0-605,29-4-11,-21 3-11,22-4-6,-30 5-56,2 1 6,0 0-62,-1 1-89,1-2-62,0 1 0,0 0 56,2-1 252,-1 1 0,-1-1 0,-1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7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5857,'0'0'0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7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5947,'18'18'50,"-4"-3"-78,-14-15 0,0 0 22,16 0 6,-12 0 6,12 0 0,-16 0 152,0 0 1,0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8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5851,'0'0'0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8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5919,'9'7'0,"-1"-2"22,-8-5-106,0 0 22,30 10 62,-19-7 0,20 8 0,-28-11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9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5 115 11066,'2'73'627,"-1"-7"-470,-5-35-17,3 0 0,-1-3-28,2 0 0,0-3 230,12 18-208,-3-18 275,26 20-241,-15-32 745,42 2-695,-33-18 163,32-11-174,-35-2 443,18-25-420,-25 18 644,6-43-774,-26 38-60,-23-45-35,1 44-61,-30-28 0,25 29-918,-40-38 335,40 38-2940,-24-23 1608,42 41 1971,1 5 0,8 6 0,1 3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8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6120,'16'19'2834,"-3"-5"-2582,-13-14-1983,0 0 1155,5 0 105,-3 0 90,3 0 381,-3 0 0,-2 0 0,1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8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5840,'0'0'0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8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8562,'17'8'1624,"-4"-2"-1069,-13-6-2359,0 0 936,4 2-6,0 0 141,2 1 733,-3 0 0,-2-2 0,0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9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5807,'0'0'0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39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6417,'7'18'-146,"-1"-3"1,-6-15-1,0 0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0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7442,'22'24'1534,"-5"-5"-956,-17-19-3536,0 0 2409,22 3 549,-15-1 0,16 1 0,-21-2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0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6087,'0'0'0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0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6350,'0'0'0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1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5795,'0'0'0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1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8601,'12'2'-570,"-3"-1"0,-9-1 0,0 0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0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10382,'18'15'146,"-5"-3"5,-13-12 779,0 0-913,23 104-1303,-16-68 1294,6 24 1,0-4 8,-8-36 314,2 0-275,2-6 555,6 5 1109,9-12-1368,-5-1 617,20-28 372,-23 4-467,27-38-678,-24 26 33,21-44-313,-23 41-1193,14-34 78,-19 43 1199,10-8 0,-17 26 0,3 2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1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5790,'0'0'0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1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6232,'10'9'-358,"-2"-1"313,-8-8 30,0 0 0,0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2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6299,'23'18'672,"-4"-3"-576,-19-15-1407,0 0 1311,16 0 0,-12 0 0,12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2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5812,'0'0'0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2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5840,'23'10'-89,"-5"-2"77,-18-8 12,0 0 0,0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3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5874,'0'0'0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3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6103,'7'16'1383,"-1"-2"-716,-6-14-2851,0 0 2184,9-5 0,-6 4 0,6-3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4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6305,'0'0'0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4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7279,'16'16'-498,"-4"-4"229,-12-12 32,0 0 0,0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4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8662,'22'17'858,"-3"-3"-696,-19-14-1477,0 0 1,0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0 11850,'-10'77'246,"0"0"1,1-4-1,0-11-16,-3-13-949,1 3 976,2-1-16,0 1-28,2 2 33,0 1-44,0-1-12,4 3-66,-2-2-35,3 0-44,1-1 39,1 15-73,1-19 260,12 32-304,-3-44-684,16 33 163,-13-45-2354,10 20 1391,-13-30 1559,5 3 0,-11-15 0,1-1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4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6915,'0'0'0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4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8069,'17'18'73,"-4"-3"-157,-13-15-566,0 0 0,0 0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5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9671,'29'-4'-576,"-6"1"1,-20 3-1,-1 0 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5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5874,'23'18'-84,"-5"-4"61,-18-14 17,0 0 1,0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6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7050,'23'7'772,"-4"-2"-486,-19-5-1439,0 0 587,7 3 566,-4-1 0,5 1 0,-7-2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6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8567,'0'0'0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46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8545,'10'17'50,"-2"-3"-487,-8-14-47,0 0 1,0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1 224 16028,'28'-25'0,"-5"5"6,-18 20-12,-1 0 12,1 0 11,0 0-12,1 0 29,0 0-23,1 1 6,2-1 28,0 1-6,3-1 6,0 0-6,2 0-22,1 0 0,0 0-6,2-1 28,-1-1-33,2-1 22,0-2-23,2 3-5,-1-2 17,0 2-17,0-1 6,1 1-6,-3 1 0,2 0-6,-2 1-5,4-1 22,-1 0-33,2 0 22,2 1-12,-1 0 7,1 0 22,-2 0-6,1 0 11,-1 0-11,0 0 1,0 0-18,1 0 0,1 0 6,2 0-16,-1 0 32,6-2-16,-4 0 12,4-1 4,-1-1-4,-1 1-7,2-1-5,-4 0 0,1 1-5,-3 0 5,1 0 0,-1 2-28,-1 0 28,-1 1-12,-1 0 12,0 0 6,-1 0 16,1 0-22,0 0-5,0 0 5,1 0-11,-1 0 11,2 0 16,-2 0-4,2 0-24,-1-1-4,0 1 27,2-2 11,0 0 1,-2-1 5,2 0-17,-5 0 11,2 0-5,-3 1 11,-2 0-6,1-1-22,-3 2 0,2-1-16,-3 2 16,2-3 0,-1 3 16,-1-2-16,2 2 0,-2 0 0,1 0 0,-1 1 17,3-1-17,-1-1 17,5 1-34,0-2-5,4 0 27,-1 0-5,4 1 34,-2-2-12,2 2-22,-1-2 0,1 0 28,0-1 12,0 1-24,-2 0 18,1-1-34,-4 1-17,1 0 17,-3-1-17,0 2 23,-1-2 5,-1 2-11,0 0 6,1-1-6,0 1 17,2 1-17,0-1 11,1 0-28,-1 1-11,3-1 39,-1 1-5,2-1-6,0 2-6,-1-2-5,-1 1 5,1-1 23,-5 0 39,1 1-56,-2 1 0,-2-2 0,-3 3-39,0-2 45,-5 1 10,-1 0-10,-2-1 11,-2 0 11,0 0-11,-2 0 22,0 1 11,1-1-33,0 0 5,1 0-33,-2 0-17,0 1 28,0 0-45,-1 0 1,0 0-7,1-1-16,-1 1-23,2-1-5,-1 1-62,0 0-559,-1 0 149,2 0-155,-3 0-6302,2 0 7024,-6 2 0,4-1 0,-4 1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55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13312,'43'-15'784,"-7"4"-549,-25 11-5,-2 0-18,2 1 1,0-1-11,3 2-34,0-2-28,2 2-22,-1 0-34,3 0 0,0-1 22,3 2-5,3-2 22,0 0-16,5 1-34,-1 0-12,1 0-22,1-1-39,-3 1 12,0 0-12,-1 1 0,-1 1 11,0 1-11,-2 0-11,-1-1-1,-3 0 12,-2 0 12,-2-1 10,-3 1 0,0-2-10,-4 0 4,-1 0 18,-2 0 0,-2-2 22,-2 1 5,2 0-5,-3-1 263,2 1-447,-5 1 21,2-2 57,-4 2 33,1 0 39,-3 2 6,-1 1-28,-4 2-33,-3-1 16,-3 3-17,-1-1 18,-1 0 27,0-1-28,0 0 0,1 0 34,0 0-34,-2 1 12,2-1-7,0 0-4,-1 1-12,2 0 22,0 1-5,0-1 0,2-1-1,1 1-32,-1 0-40,2 1-56,-2 0-101,1 0-56,1 0-90,1 0-100,0-1-84,-1 2-169,1-1-262,0 0-516,-2 0-297,4-2 1815,-1 2 0,6-5 0,1-1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0:57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1648 0 13222,'-24'61'471,"2"-9"-393,13-38 6,-1 0 6,0 1 27,-1-1 23,-2 1-11,1 1 5,-3 1-16,2 0-6,-2 0 11,0 1 0,-1 0 1,-1-1-1,-1 1-6,-1 0-10,1 1 16,1-1-10,-1 1-7,3-1-5,-2 1-28,1 0-17,2 1 0,-1 0 5,2 1-16,-1-1 11,0 2 6,0-1-18,0 0 18,0 1-6,0-2-22,2 1 22,-2 0 0,1-2-12,1 1-16,0-3 6,1 1-17,1-2 5,-1 1 12,0 0-17,1-2-1,0 2 18,1-3-28,0 3 10,0-2 35,0 1-12,-1 0 28,-2 1 12,1 1-12,-2 1 11,-1 0-11,-1-1-27,0 1-7,0-1-16,1 1-6,-2 0-11,2 0 17,-1 0 0,0 0-17,0 0 17,1 1-17,1-2 0,2 1 44,-2-2 7,3-1 27,-1 0-16,2 0 5,-1 0-22,1-2 16,-1 2-10,3-3-1,-1 0 12,1 1-45,1-1 16,-1 1 6,2 0-11,-2-2-11,1 2 0,-1-2-6,1 1-22,0-2 11,-1 0 28,2 1-45,-2 2 23,0 1-6,-1 0 0,-2 4 39,1-1 6,-3 4 11,2-2-23,-2 2 23,-1 0-39,1 0 28,-2-1 0,3-2-34,0 1 28,0-1-16,0 0 27,-1-1 23,2-1 44,-1-2-32,2 1-29,1-3-5,-1 1-35,2-2 12,-2-1 12,1 0-24,0 1 24,-1 2-12,1 0 0,-3 0-6,2 2 6,-1-1-11,0 2 5,0-2 23,0 1 5,-2-2 23,2 0-17,-2 1-28,1-2-17,0-1-22,3-1 22,-1-1 17,3 1 28,-4-1 23,3 1-6,-2 2 5,0-1-11,-1 2-28,-1-2 12,3 1-40,-2-1 0,3 1 28,-1-1 17,0 1-22,1 0 16,-2-1-33,3 0-17,-1-3 39,3 0-16,0-2 22,0 0-34,1 1-11,1-2 11,0 1-33,0-2 44,0 0-11,-1 0 17,-1 0-5,1-1-7,0 0 35,1-1 10,1 0-10,-1 0-12,1-1-17,0 0-33,1 0 11,0 0 22,0-1-33,0 0 28,-1 2 5,0-3 40,0 2-34,1-1 84,-1 1 56,1 0-162,0-1-6,-1 0 50,1 1-16,-1 0-34,-1-1 39,2 1-50,-2 0 11,1 0 0,0 1-6,-2 0 12,1 1-6,1-1 33,-1 2-10,1-2 16,-1 1 0,-2 1-17,1-2 6,-1 1-5,2 0 16,0 0 0,0 0-28,0 1-11,0-2-11,1 2 11,-2-3 23,1 1 10,0-1-10,0-1-23,2 1 16,-2-1 29,2 1-34,-1-1-44,1 0 1383,0 2-1288,1-3-846,0 1 553,1-1-116,0 1-112,1 1-196,0 2-291,1 2-427,-1 0-486,1 1-768,1 1-432,1 2-1791,0-2 4850,1 2 0,-4-6 0,0-1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2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10086,'21'11'1080,"-4"-2"-671,-17-9 2106,0 0-2414,-102 49-2181,68-26 2113,-25 9 1,4 2 11,34-7 466,1 3-483,2-1-28,-10 45-34,16-31-64,0 10 0,4-2 9,9-13-326,14 40 197,-4-48-29,14 13-21,-11-26 10,4 0 45,0-5 23,2-1-85,12-1 163,-5-5-34,43-11 157,-32-4 31,11-10 0,0-4 3,-5-6 44,3-9 1,-1-4 22,-9 3 121,-2-6 0,-2-1-71,-10 9 2158,13-37-2063,-26 49 186,2-12-494,-9 31-206,-1 6 251,-2 10 129,0 37-67,0-13 45,0 16 0,0 3-17,0 2-14,0 9 0,1 0-48,1-10 107,6 42-90,-2-66 253,6 16 16,-8-34 807,3 0-919,-5-14-12,10-24-172,-2 5-12,21-52 0,-12 34-6,3-8 0,0 0 1,-1 5-85,17-33 6,-23 52-229,9-5 234,-15 25-44,7 20 112,-10 0-73,10 41 56,-10-26-34,15 35 12,-11-40-438,18 23 90,-16-31-3063,17 20 1507,-15-22 1954,5 6 0,-12-15 0,-4-3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0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0 251 16913,'61'-3'286,"-9"0"-191,-36 5-11,2-2-22,3 2-1,2-1-10,0 0-35,2 1 24,-1-2-1,-1 3-11,2-1 39,1 0 23,1 1-51,3-1 39,-1-1-16,2 1-34,-1-1 22,1 0 6,-1-1-11,-1 0 17,2 0 22,0 0-12,3 0 1,1 0-11,1 0-17,3 0-6,1-2 22,0-1-16,1-1 11,1 0 12,0-1-23,1 1 5,2-1-22,0 0-11,0-1 22,-2 0 1,0-1-12,0 2 11,-3-1-6,0 1 1,-4 1 0,0 0 33,-4 0-28,0-1 11,-2 2 23,-1-2-50,1 3 21,2-3-4,2 2-29,1 0-6,0 1 18,0-1-6,-1 1 11,1-1 39,2 1-56,-1-1-11,5-1 39,0 0-39,4-1 23,1 2 5,3-3-513,1 3 473,2-2 24,-1-1-12,1 1 0,-3-1 39,-2 1-39,-2 1 0,-2 0 22,-4 0-44,-3 1 33,-1 0 6,-3 0-17,1 1 0,-2-1 22,-1 1-11,-1-1-11,0 1 51,-1-1-34,1 0 490,-2-2-468,0 3-22,0-3 5,1 3-5,3-3-6,1 2-27,1-1 44,1 0 11,0 2-11,4-3 50,-2 3-39,3-2-16,-3 0 27,0 1-50,-3-1 0,-4 3 0,-1-1 11,-5 2-44,-1-1 55,-4 1-11,-1 0-33,-3 0 61,-1 0-39,-3 0-11,-1 0 33,-2 0 6,-2 0-28,-2 0 0,0 0 12,-1 0-63,1 0 51,0 0 0,0 0-17,-1 0 34,0 0-17,1 0 0,1 0 11,2 0 17,-1 0-28,5 0-16,-2 0 32,3 0-83,-1 0 78,5 0-5,-1 0-34,4 0 67,1 0-39,2 0 0,0 1 0,1 0 23,0 1-46,0 0 6,-2 0 17,-3-1-61,1 1 61,-4 0 0,3-1-39,-1 1 11,2 0-6,-1-1-5,-1 1 22,-1-2 45,0 2-50,0 0 16,0-2 6,2 1-73,-1-1 45,4 0 17,-1 0-6,2 0-16,-2 0 44,1 0-28,-4 1 17,-2-1 56,-3 1-56,-3-1 11,-1 0-11,-3 0-28,-2 0-1496,-1 0 1524,-3 3 17,0-1 17,0 4-23,0-2 6,1 1 22,-2 3-56,0-1 23,-1 2 22,0 0-45,2 0 50,-3 1-5,1-1-11,-1 1 22,1 0-5,-2 1-12,0 1-16,-2 1 34,0-1-1,0 2-28,-2 0 17,1 1-22,-2-1-6,2 3 39,-4-1-16,1 1-23,0 2 56,-2 1-45,1 0 22,1 1 23,0-1-33,2-1 16,-1 1-11,2-1-11,-4 2 22,2 0-11,0 1 11,-2 1-22,0-1 22,1 0-22,-2 0 17,3-2 10,-1 0-27,0 0 17,0 0-3398,-1 0 3369,1-2 7,0 1 27,-1-1-11,1 0 0,-1 1 22,1-1-27,0 0 3380,1-1-3375,0-1-17,-1 0 6,0 0-3387,0 0 3387,-2 2-17,1-1 22,-1 1-5,0-2 6,0 1 44,1 0-17,-1-1 3393,3 0-3387,1 0-23,0 0-22,1 2 6,0 0-6,-1 1-22,2 0 34,-1 0-7,1 0-27,-1 0 45,0 0-45,2 1 11,-2 0 11,2 2 17,-3-3-17,3 0-5,-3-1 16,2 0-44,-3 1 44,3 0 6,-4 1-34,2 0 6,-3 2-11,1 0 11,-1 1 28,0 1 23,0 0-51,0-1-3392,-1 1 3408,0 1-32,2 0 27,-3 0-6,3-1-21,-1-3 27,2 0-11,1-2 3397,-1-1-3397,4-1 23,-1-1-34,1-1-1,2 0 46,-1-1-68,1-1 34,0 0 23,1 0-46,0-1 23,1 1 0,-2-2 0,2 1 12,0-2 16,0 2-17,0 0-11,-1 1 39,0-1-28,1 1 11,-2 0 6,1-1-44,-1 4 16,0-3 16,0 2 29,1 0-6,-1-1 23,0 0-40,0 1-5,0 0 45,-1 1-1,1-1 12,-1 3-11,2-5-23,-1 3-39,0-2 28,-1 0 34,0 0-6,1 0 22,0 2-39,2-3-28,-1 2 51,0-1-23,0 0 28,0 1-16,1 0-29,-2 1-33,1 0 33,1 0 6,-2 2 6,2 0 28,-2 2-29,2 0-5,-2 0 28,1-1-5,1-1 21,-1 1 12,-1-3-21,2 2-63,-1 0 45,2-3-29,-1 1 29,-1-3 28,2 0-39,-1 0 27,2-1-10,-1-1 33,1 1-28,-1-3-45,-1 1 39,0-1-50,1 0 67,-1-1-5,2-1-62,0-1 22,1-2-22,0-1 34,0-1 392,0 0-802,0-7-172,2 0-271,0-5-329,1 0-488,0 0-732,-1 2-1778,-1 0-1292,0 1 5438,0 2 0,-1 1 0,0 3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1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211 195 9430,'-53'-20'619,"-1"0"0,-33-14-210,84 34-62,0-1-33,2 1 661,0 0-639,-1 0 660,1-1-665,-2 0 38,3-1 791,-1 0 436,0 2 1020,0-1-2493,6 2 23,-1 1 50,9 2 50,2 1-33,6-1-28,5 0-28,5 1-68,5-2-38,3 2 5,4 0 5,3 0-378,1-2 401,1 1-28,-2-3-40,2 1 40,-4-1-105,1 1 49,-3-2 11,0 2 1,-2-2-35,0 1 79,1-1-5,-3 0-18,3 0 18,-2 1-28,-1 0-23,2 0 17,-3-3 5,3-1-22,-2-2 45,2 0-17,0 2-45,2-2 79,1 2-51,5-2-48,0-1 121,4 0-34,-1-1-27,2 0 33,-1-2-17,1 3-111,-2-2 128,1 3-56,-3 0-34,0 2 68,-4 2-45,-3-2-1,-3 2 35,-1 0-12,-4-1 0,0 1 28,-3-1-16,3 1-23,-2-2 22,1 0-44,0 0 382,0 1-349,1 0 0,2 1 12,-1-2-12,2 1 155,2 0-188,-1-1 55,1 1 62,-2-1-83,0 3 21,-1-2-16,-1 3-79,1-2 85,-3 1 5,2 0-67,-1 0 39,-4 0 0,2 0 0,-5 0 22,1 0 28,-3 0-50,1 0-22,0 0 67,0 0-90,-1 0 56,2 0 0,-1 0-33,1 0-6,0 0 39,1 0-5,4 0-6,1 0 89,2-1-77,1 2-24,2-3 40,0 3-78,-2-3 50,0 1 0,-6-1-11,0 2-45,-4-1 78,-3 1-11,-2 0-11,-4 0 96,0 0-108,-2 0 1,0 0 45,-3 0-57,1 0 35,-6 0 10,3 0 0,-2 0-44,1 0 67,2 0-23,1-1-44,1 0 106,3-1-62,0 0-11,3 1 51,0-1-62,0 0 0,1 1 22,0-1-10,1-1-24,3 2 57,1-1 28,2 0-51,2 0 74,1 0-57,0-1-45,2 3 34,-1-2-17,0 3-33,2-2 33,-1 1 0,2 0-61,0 0 67,1 0 16,2 0-33,-1 0 79,2 0-68,-1 0 0,-2 0 0,-1 0-11,-4 0 6,-1 0-6,-3 0 34,-5 0-57,-2 0 34,-5 0 12,-2 0-46,-4 0 46,-1 0 22,-4 0-12,1 0 51,-4 0-213,1 0-207,-4 0-89,1 0-253,-3 0-403,1 0-543,-4 0-880,-4 0-2279,-5 1-768,-1 0 5551,1 3 0,8-3 0,3 1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0 15849,'-65'37'482,"11"-3"-353,43-17-12,-1 2-16,-1 1-11,-1 4-34,-1-1 16,1 3-21,-2-1-18,2 0 23,1 0-22,-1 0-28,3-1 22,1-1-28,0 0 0,1-3 39,0 0-22,-2-2-1,4 0 12,-3-2-16,4-2-7,0-2 23,2-3-11,1 0 0,1-4-6,-1-1 34,2-1-23,-1-2 1305,2 0-1388,4-7-40,-1 0-50,4-7 11,1 2 22,-1-1-16,5-1 39,-2 1-1,3-2-4,0 2 4,2-2 18,0 2 0,-1 0 16,0 1 23,-1 3-17,2 0 28,-3 1-6,1-1-5,0 2 5,-3 2-10,2 0 10,-3 3 6,2 0 28,-2 1-17,2 0-5,-3 0 22,2 0-34,0 2 34,0-1 0,1 4-33,-2-1 27,1 1-11,-1 0 0,2 2-5,-3-1 11,2 3-6,-3-1 6,0 2 22,-2-1 17,0 1-6,-2 0 18,0 0 10,-3 2 6,0-1 45,-1 0-12,0 1-10,-3 0 16,-1 0-33,-3 0-12,-1-1-5,-3-1-12,-1 0-21,0 0-7,-1-2-38,-1 0-1,-3-1-11,0-1-33,-1 1-40,0-3-27,0 2-51,0-4-40,1 2-21,0-3-124,0 0-112,4-1-207,1 0-191,3 0-251,-1 0-399,4 0-357,1 0-175,3 0 2073,2 0 0,1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1 396 15221,'87'-41'239,"1"0"0,-7 3 1,-18 8 17,-45 18 23,-2 0-5,0 0-46,-2 0-16,-2 0-95,1 0-6,-6 1-34,1-1-61,-5 0-17,3 0-45,-4 0 12,1-1-18,-3 1 34,0-1-27,0 1-18,-2 0-11,-1 0-50,-3 1-51,-1 2-61,1 1-17,-1 2 0,2 2 56,-2 2 84,1 2 17,-2 0 67,-1 1 17,-1 3 11,-1 4 17,-2 4-6,2 1-11,-1 2 5,2 1 1,-3 1-12,2 1 29,0 3-6,1-2-6,0 1 22,3 0-16,-3-1-17,4 3 17,-2-2-6,2 1 0,0 0 1,1 0-12,2-1-12,0 1 7,0 0-1,1-2-61,0 0-17,2-1-78,0-3-102,0 1-106,0-2-207,3-1-184,0 0-314,2-1-500,-1-1-239,2 0 1814,-1-2 0,0-4 0,-4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4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22 13373,'-31'38'185,"5"-5"-151,13-22-12,0 1 6,2-1-22,-1 0 5,4 0-11,-1 0 0,2-2 0,1 1 17,2-2-12,2 1-27,1-1 5,1-1-33,0 1-6,0-1 5,0-1 12,2-1 11,2 1 6,3-2-6,1-1 17,2 0 22,0-2 34,1 0 11,-1-1 16,3 0-10,-2 0-23,0-1 17,2-1-28,-2-3 23,2-1-12,-3-2 0,2 0 0,-1 0-5,0 1 22,1-1 0,-4-1 11,3-1-28,-3-2 6,0-1-11,2-2 16,-2 1-5,2 0-28,-3-2-40,0 1-27,-2-1-6,1 2-17,-2 1-28,2 3-72,-5 1-91,2 3-128,-3 0-156,1 2-299,-1 2-373,0 0-383,-2 2 153,-1-2 1450,-2 2 0,1 0 0,1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5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290 361 11088,'-80'38'510,"14"-5"-365,48-21 1,0 2 11,1-2-12,1 1 7,1-1-23,1 0-62,1 0-17,4 0-10,-1 0-12,5-1 16,0-1 24,2-1 10,3-2 28,-1 0 18,1-1 4,2 0 18,3 0-6,2 0 0,4-2-34,-1 1 6,3-2-22,2-1-28,2-1 5,2-1-22,1 0-6,1-1 17,0-2-17,1-2-11,2-2 17,1-1-12,1 0-21,1 0 4,1-3-32,0 0-29,0-2-6,-1-1-10,0-1-6,-2-2-1,1 0-21,-4-3-46,0-1-5,-2-1-11,-2-1 17,-1 1 39,-2-1 44,0 0 6,-1-1 34,-1 1-11,1-3 11,-3 1 16,1-1 1,-1-2-1,-1 1-5,2-1 6,-4 2 0,1 1 38,-2 4 40,1 1 0,-2 5-11,-1 4-90,-1 6-139,-2 2-91,0 2 1,0 1 61,-2 0 95,2 0 96,0 3-6,1 1 11,1 6 0,-1-1-33,1 3 16,-2 1-5,0 1-17,-2 1 6,1 1 5,-1 1-17,0 0 12,-4 1 16,-1-2-10,-4 1 27,-1 0 0,-2-1-5,1 1 5,-2-1-11,0-1-17,0-1 11,-1-2 6,2-1-16,2-3-7,1-3-16,1 0-34,3-3-6,-1 1-10,2-1-23,0 0-6,0 1 12,0-2 10,-1 1 7,3-2-6,-1 1-45,1 0-51,0 0-442,1 0-1859,0 0 1831,0 0 683,3 0 18,1 1-7,1-2 6,2-2-5,1 1 22,1-1 39,2-1 62,1 0 44,1 0 35,1 0 32,2-1 68,2 2 12,0-2-40,3 1-56,-1 0-61,6-1 5,-2 0 78,3 0 129,2 0 51,1 0 28,3 0 56,-2 0-73,1 1-68,-3-1-100,-1 1-3527,-4 1 3337,-5 0 5,-6 1 61,-5 0 46,-5 1 414,-1 0-521,-9 0-6,2 0 3336,-10 1-3402,2 2 21,-2 0 6,-2 2-27,0 0-1,0 0 6,0 0-57,2-1 46,-1 1-17,2 0-23,-1 0 34,3-1-28,0 1 0,2 0 0,1 0 6,-1 0-12,2 0 1,-1 2 5,2-1-34,0 1 17,0-1 23,3 0-12,-1 2 6,1-2 17,0 1-17,1-2 28,1 2 40,2-2-18,1 1 17,0-1 40,0 2-23,0-1 84,2 1 22,2-1 17,2 0 45,3 1 28,0-1-5,4-2 22,2 2 67,3-2-51,3-1-50,1 1-22,1-2-117,0-1-1,0 2-11,-2-3-33,-1 2-40,-2-2-5,-2 2 5,-1-1-39,-1 1 50,-2-1-50,-1 1-22,-2 0 33,0 0-39,-1-1-28,-1 2-34,2-1-50,-2 0-79,0 1 29,1-1-73,0 0-113,4 1-116,-2-1-175,3 0-139,0 0-52,3-2-43,-1 1-214,1-1-537,-2 0-347,1 0 1999,-1 0 0,-7 0 0,-1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7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407 383 16348,'38'-27'739,"-7"5"-622,-32 17-49,-1 1-57,-3 0-62,-1-1 12,-2 2-28,-3-1-6,-2 1 0,-4 2 1,-1 1-12,-4 0 28,1 3-17,-3 0-6,-1 6-5,1 0-11,-3 4 11,1 0-11,-1 2 17,1 0-6,1 2 5,-1 1 29,4 1 11,1 0 11,2 0-17,4 0-11,0-1-39,5 1 5,0-2 11,5 0-11,1-1 57,3-1 5,1-3 17,1 0 50,4-3 28,1-2 0,6-1 23,1-4-6,1 0-16,1-2 27,2 0 6,0 0-23,2-2 23,-2-2-45,0-2 5,-2-1 7,-2 0 16,-1-1 16,0-1-32,-5 1-1,1-1-22,-2 1-12,0-1 12,-2 2-11,1-2 5,-3 3-11,2 1-11,-2 0-1,1 0 7,-2 1-18,2 1-27,-3 2-1227,1 0 1238,-1 5-11,0-1 10,0 4 1,1-1 11,0 1 11,1 0-11,1 1 0,0 1 0,0-2 12,2 2 21,1-1 18,1 0 5,3-2 5,1 1-5,2-2-22,1 1-6,3-2 11,3 1-11,2-1 0,4-1 22,0-1 18,3-1-7,1-1 23,3-2-5,3-3-23,4-4 16,0-1-312,3-3 290,-1-2 0,3 0-10,0-3 10,1 1-11,0-2 12,-2 1-18,-3 0 6,-3-1-5,-4 3-17,-6-2 56,-2 1-17,-5 0 22,-4 0-16,0-1-23,-5-2 269,0-1-325,-5 0 17,1-1-45,-4 0 28,0 0-16,-1-1 10,-3 0 23,0-1-28,0 2 12,0 1-24,0 3-32,-2 3-40,-1 2-68,-1 3-100,-1 3-72,0 2 55,0 3 55,-2 1 97,-1 1 106,-5 1 16,1 3 23,-4 4-11,1 4 0,-2 2-17,0 3 11,-1 2 17,-2 1-11,1 3 16,1-2-16,0 3 11,3-4 11,1 2-11,5-5 23,1 0-40,1-2 6,4 0-17,-1-2 11,2 0 17,1-2-17,1 1 34,0-3-17,0 3 6,0-1 16,0 1 0,0 0 6,0 0 6,1 0-23,2-1 6,2 1-11,1 0 5,3 0-17,-2 0 1,2 0 5,-1 0-17,-1-1 34,2-1-1,-1-1 1,1-1 6,2-3-7,-1-1-16,5-1 0,-1-2 34,4 0-34,2-1 11,0-2 6,2-2-17,1-3 17,3-1 16,-1-2-15,2 0 21,2-2-17,0-2 6,4 0 12,0 0-1,2 0 6,1-2-23,-1 1 0,1-3 1,-3 1-1,1-2 12,-2 1-12,-1-2 1,-3 0 16,-2-2 0,-2-1 17,-3 1-34,0-3-33,-2 4 28,-1-3 0,-2 1 50,0 1 56,-4 0 12,-1 2-12,-4 2-22,-2 0-1,-2 4 12,-2 0 6,0 3-17,-1 0-34,0 3-67,0 1-39,-3 2-17,0 2-28,-5 0 28,0 2 22,-4 0 17,-3 2 29,-3 3-7,-3 4-5,0 4-5,-2 2-12,1 3-11,-1 1 0,0 2 17,-1 1 5,1 2 28,0 2-27,1 0-6,3 0-6,1 1 17,3-1 17,1 0-23,4 0 12,2-3-29,3-1 6,3-3 34,1-1-11,1-2 50,3 0 50,1-1 29,6 0 10,1-2 40,7-2-23,1 1-16,4-1 44,1-2-22,4-1-5,2-1 44,4-1-61,0-3 27,5 1-4,0-3-262,4 0 250,2-3-34,3 0-33,1-4-23,3 0-39,-3-1-50,1 2 5,-6 0 17,-2 1-11,-7 1-6,-3 1 28,-7 0-50,-5 0-12,-5 1-5,-5 1-11,-4 0 205,-3 1-2301,-2 0 1458,-6 0-181,1 0-178,-3 0-330,2 0-617,0 0 28,0 0 1983,2 0 0,0 0 0,2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09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12023,'13'61'768,"-5"-9"-555,-11-39-45,-2 0-34,-1 2-39,1-1 6,-3 0-11,1 0-29,-2 1-10,2-2-18,-1 1-21,1-3 4,1 2 7,-1-5-23,1 3 11,0-4-33,0 0-1,1-1 1,2-2 5,1-1 23,1-1-169,1-1-16,2-7 39,1 2 45,4-7 39,2 0 28,3-1 5,0-4 1,2 3 0,0-4 5,1 2 11,-1-2 6,2 2 11,-2-2-5,1 4 5,0-2 6,-1 3 5,-1 0 23,1 1 17,-2 3-29,0-1-21,0 3-40,-4 1-68,0 3-27,-2 1 6,0 1 21,-2 0 52,1 0 60,0 3 12,-1 2 6,0 4 11,0 1-12,0 2-10,-2 1 16,-1 3 0,-1-1-5,0 2-1,0 0-27,-1-1-6,0 0 0,-3-1 0,1-2 6,-1-2 5,3-1-11,-1-2-6,2-1-11,-1 0-39,0-2-56,1 2-72,-1-2-119,0 2-162,0-1-185,-1 1-363,2-1-411,-1 0 142,1 0 1282,0-2 0,0-1 0,0-2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0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80 10590,'-8'98'330,"1"-18"-268,6-69-12,0-2-11,1-2 12,0 0 5,0-2 11,2-1 45,2 1 28,0-2 28,2-1 11,0 0-17,1-2-10,2 1-1,1-1-11,0 0-11,2-3-17,0 0-11,1-4 0,0 0-28,0-1-29,0-3-21,3 0-6,-2-1 16,3 0 12,-2-2 28,0 0 11,-2-1-17,-1-1-17,-2-1-33,-2 1-45,-3-2-73,-1 1-61,-3-2-40,-1 2-16,-1 1 5,-4 0 0,-1 4 17,-4 1 0,0 2 5,-2 2 7,0 3-18,-2 2 0,0 2-27,-2 0-23,0 2-23,-2 3-27,1 2-28,-1 3-51,1-1 16,0 2 1,3-1 0,2-1 50,4 1-22,1-2 34,2 1 50,3-1 51,0-2 72,2 0 39,0-2 29,2 1 5,2-1 5,6-2 23,2-1 6,5-1 27,0 0 1,2 0 22,0 0 11,0-2 34,3 0 56,0-4 89,2 1 113,-1-1 111,0 1 79,0-1 33,-2 1-27,0 0-51,-2 0-101,-1 1-83,-3 2-63,0 1-50,-3 1-11,1 0-28,-3 0-16,0 0-40,-2 0 0,1 0-6,-2 2-5,-1 0 0,0 3-12,-1 0-10,-1 1-7,1 0-4,-2 2 10,-2 1 12,0 2 10,-1 1-4,0 1 4,-1 1-4,-3 0 16,-2-1 0,-1 0 0,-3-3-11,3-1-28,-4-2-6,2-1-17,0 0 6,1-1 0,2-2 12,0 1 27,1-4 28,2 1 23,-1-2 5,2 1 274,1 0-363,0-3-17,0 1-51,1-5-16,0 2-6,2-2 17,2-1 33,2 1 40,4-3 10,-1 2 12,3-2 17,-1 1-6,3-1-11,0 2 12,0 1-12,0 1-28,-1 1 11,0 1-28,0 1-39,-3 2-11,2-1-40,-5 2-16,1 0 17,-2 2 11,-1 0-6,1 4 6,-2 1-12,0 3 1,-2 0 11,0 1 27,-2 2-10,0-1 0,0 2-90,0-2-163,1 1-179,1-2-274,0 0-342,1-2-190,0 0 11,1-2 1277,0-1 0,-2-4 0,0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0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14275,'83'-9'-211,"-1"-1"0,-6 2 0,-17 1-416,-38 6-634,-3 1-687,-6 3 1948,-2-1 0,-6 1 0,-1-1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2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0 228 13373,'62'36'7,"0"0"1,-4-4 0,-14-3-19,-32-6-6,1-3-11,-1 2-17,-1-3 6,2-1-12,-4-1 1,2-3-34,4 4 84,-4-9 129,11 0-73,-13-8 61,10-14-83,-12 4 112,8-32-107,-9 18 168,6-43-145,-7 34-6,2-49-68,-6 45-122,-4-46 61,-2 48-313,-20-31 251,8 44-189,-30-6 200,22 26-509,-33 15 303,32 0-1093,-26 24 718,31-20-1950,-13 20 2078,25-23 577,-3 7 0,11-16 0,1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1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551 0 12309,'-57'6'140,"0"0"0,-38 5-100,69-2-18,0 1 12,-2 0-1,-2 0-5,1 1 0,-3-2-5,3 0 10,-2-1-22,5-2 12,1 0-34,7-1-34,2-1-17,6 2-55,1-3-29,5 0 17,2-1 50,2 0 68,2 0 90,3-2 22,5 1-6,8-1-5,6 0-46,5 0-10,8 0-12,2 0-5,4 0-6,2 0-262,0 0 245,0 0-22,0 0 6,-2 0-6,-2 1-17,-3 4 23,-4 0 38,-7 3 29,-3 0 45,-7 0 27,-3 1-5,-5 0 6,-2 1 268,-3 0-257,-3 2 11,0-2-6,-1 2 12,-1 0 22,-2 1-17,-4-1-11,0 0-22,-3-1-12,3-4-5,-1 1-23,0-3 1,0 1-35,-3-1 7,2 0-34,-3-1-23,2 0-22,-5 0-28,1 0-17,0 0-39,-2 0-45,2-1-83,-1 0-74,1 0-50,0-2-95,3 0-79,1-1-162,4 0-269,1 0-515,4 0 1024,0 0 1,1 0-1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2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231 231 10892,'-6'93'380,"0"1"1,-1-8 0,1-17-122,2-38-75,-3-3-27,3-2 17,-1-2 55,0-2-5,0-3-5,1-3-46,-2 0-38,1-4 27,-1-2 40,1-1 33,2-4 17,-2-2 6,2-2-29,-3-1-38,1 0-12,-2-2-27,-1-2-46,-3-4 17,2-2-5,-1-1 5,1-4-5,-1 1-34,2-5-56,0 0-56,0-5-45,2-2-62,-1-3-10,1-4 5,0 1 11,1-4 34,1 2 5,1-1 17,1 2 17,1 2 11,1 2-28,1 4-28,3 2-5,1 4-34,4 3 28,0-1 0,2 4-11,2-1 11,1 4 11,2 1 17,0 3 28,4 0 6,-1 1-6,2 1-17,-2 2 17,3 1-28,-5 1 17,3 0 22,-4 0 6,1 2 27,0 1 1,-3 3 11,1 0-11,-4 2 11,3 0-17,-4 3 0,1-1 6,-2 0 0,0 1 11,-3-2 6,-1 1 10,-1-1 1,-2 0 11,-1 0 6,-1-1 5,0-1 0,0 0 12,0 0-7,0-1 18,-1 1 5,0-3 23,-4 1 5,0-1 17,-2 0-11,-1-1-12,1 0 7,-1-2-24,-1 0 7,2-1-18,-3 0-21,4 0-1,-1 0 45,1 0 67,1 0-61,1 0-23,1 0-560,3 0 415,5 0 55,-1 0 51,7 0-5,-1 0 10,5 0-5,0 0 34,3 0 11,2-1-1,1-1 29,4-2-17,2-1 6,1-1-6,5-1 11,1-1-5,4-4 5,2 0-5,2-3-23,3-2-11,-1-1-444,3-2 416,-5 0-5,0 0 10,-6 2-21,-4 2 27,-3 0 45,-5 2 50,-5 0-5,-5 1 17,-3 0-85,-7 1-72,-1 1-51,-3 0 377,-5 1-477,-2 0-23,-6-1 0,-2 2 23,-2 0 5,-1 2 5,-1 3 12,-1 1 6,2 2-12,0 1 18,0 0-7,0 4 1,1 2-1,2 3 1,3 2 11,1 0 22,1 1 28,5 1 17,0 1 0,3-1 23,1 1-18,1 2 23,0-2 11,1 2-11,2-1-5,1 0-12,1 0-5,3-1-12,-1-1-5,2 0-45,0-2-62,1-1-100,3-2-135,0-2-213,2 0-498,2-3-504,0 0 105,4-2 671,-1-1 0,-7 0 0,-5 0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2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14460,'-36'41'61,"6"-5"-66,13-23-1,3 2-16,-1-1-6,1-1 5,3 1-38,0-3-6,4 2-23,1-4 0,3 1 1,1-3-12,2 2-17,0-2 1,1 1 5,1-1-11,3 2-23,1-3-22,4 0-106,-2-3-113,4 1-213,0-2-223,2 0-302,1 0-299,1 0 176,0-2 1248,-1 1 0,-7-1 0,-2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2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6529,'6'9'1148,"-1"-1"-773,-5-8 146,0 0-1417,13 91 28,-10-64 868,11 68 0,-14-90 0,0-2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3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0 355 9313,'92'-12'15,"-1"-1"0,-8 1 0,-11 0-55,-19-1-2423,1-2 2385,3-1-62,0 0-188,-1 0-120,-2 3 118,-7-1-264,-4 2 85,-10 0 234,-3 0 230,-9 0 1276,-3 0-1063,-7 1 765,-4 0-676,-4 1 376,-2-3-331,-2 2 34,-3-2-11,-4 1-45,-4 1-11,-4 0-28,-2 2-11,-2-1 5,-4 3-56,1 0-50,-2 4-45,1 0-67,-2 2-28,1 1-6,-1 3-17,2 2 12,1 3 5,1 2 0,1-1 12,1 3 5,1-1 0,-1 3 16,2 0 35,0 0 61,1 0 45,2 1 50,-2 0 22,2 2-16,-3 1-6,0 3-33,2 1-28,-3 2-18,3 2 1,-2 1 0,0 0 17,1 2-12,-1 1-11,0 0-22,-2 3-22,0-1-29,0 0-16,3-2 11,0-1 0,2-3 16,3 0-10,-1-4-7,5 0-21,-1-4-12,2 0-11,1-3-11,2 0-23,0-1-67,0-2-106,1-2-141,1-1-217,0-1-281,1-2-442,-2-1-29,1-1 175,-1-1 1142,-1-1 0,1-1 0,1-1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3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6658,'24'19'1887,"-5"-4"-1136,-19-15 2929,0 0-3456,115 28-1500,-76-17 1312,26 5 1,-3 2-3,-41-6 269,-1 1-359,-3 1 0,-2 1-17,-5-1 6,-3 0-23,-3-1-16,-2 0-34,-1-2 1006,0 0-1169,-1-3-134,0 0-190,0 0-325,-1-2-455,-1-1 131,-1-1 1276,-1 0 0,1-3 0,1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3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8321,'82'16'0,"-17"-3"0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4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28 9190,'-9'-15'3887,"3"3"-3809,6 12 213,0 0-156,-39 16-18,23-5 46,-30 14-29,31-11-33,2 1 5,0-1-50,4 0-11,3-1-6,2 1-11,3-2-11,0 1 33,1-2 1,4 1-12,0-2 6,8-1-17,1-1 5,3-1-33,3-2-33,1 0-51,2-1-101,2-2-73,-1-1-139,2-1-169,-1 0-263,0 0-336,2-2-549,-1 1-1377,-2-4 3091,-1 2 0,-12 1 0,-3 1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6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0 10825,'-24'69'91,"-1"-1"1,2-4-1,5-13-35,9-26-5,3 0-12,0-1-22,3-1-12,2-2-10,0-2-7,1-2 12,1-3-5,2-2-18,4-1-33,0-3-56,5-1-117,-1-1-135,3-3-207,1-1-326,-1-2-201,2-1 118,-2-3 980,0-1 0,-8 1 0,-1 1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6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42 6725,'-14'-23'-174,"4"4"169,10 19-141,0 0 0,0 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3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1 420 7817,'9'3'1910,"-2"0"-1322,-7-3 2162,0 0-2733,77 86-1353,-58-55 1344,24 20 1,-9-4-20,-37-28 411,0-3-238,-1-6 572,1-12-107,6-22-314,-1 0 674,6-29 358,-4 30-881,2-20-430,-3 30-96,-1-4 34,1 14-5,7 6 38,0 3-5,7 4 0,-1 2 12,2 1-7,2 0 6,4 1 34,1-1 0,2-2 0,2 0 162,27 1-84,-19-6 252,41 2-240,-47-11 442,29-9-320,-40 0 349,13-23-483,-26 14 39,0-43-145,-7 30 78,-10-57-83,4 49 16,-16-49-28,12 54-124,-6-36 74,12 47-320,1-21-11,3 35-1949,4-3 974,0 14 1356,10 21 0,-9-14 0,5 14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6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12001,'14'82'15,"0"-1"0,-2-5 0,-4-14-77,-14-27-22,0-4-50,-3-2-1,2-7 1,-1-2 16,1-6 85,1-4 100,3-2 50,-1-5 1,3-1-62,0-3-78,1-4-23,0-3 22,1-7 12,4-3 11,4-4 28,7-1-5,3-3 10,2-1 29,3-3-23,0 1-11,0 0-6,1 1-16,-3 2 0,1 1 27,-5 3 1,0 3-23,-3 4-17,-2 4-33,0 2-50,-6 4-12,0 0-17,-3 4-5,0 0 61,-1 1 34,0 2 45,-3 2 22,1 4-5,-1 2-6,0 4-11,0 0-6,0 4-11,-3 1 0,0 0-11,-2 0-17,1-1 0,-1-1-17,3-2 0,0 2 12,2-4-23,0 2-28,2-3-40,0-1-27,4-2-39,-2-2-6,3 0-84,-1-1-364,1 1-460,2-1 23,-1 0 23,3-1 1058,-2-2 0,-2 0 0,-3-2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7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0 9369,'15'96'186,"0"-1"1,0-6 0,-5-18-92,-11-40 6,-3 0-23,-1-1-16,-3-3-12,1-2-22,0-1-22,0-4-29,0-1-72,1-2-78,0-3-163,1-2-269,0-2-326,2-2-26,-1-3 134,3-1 823,-1-1 0,1-2 0,0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7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26 228 7850,'-14'-15'941,"2"3"-492,12 12 1853,0 0-2185,86 14-817,-53-8 820,17 2 1,0 0 148,-22-5 256,0-3-206,3 1-44,2-3-23,1-2-56,4-3-90,-1-2-11,2-1-33,-4-2-3195,1 2 3205,-7-2 1,-3 1 465,-4-2-448,-5 2-23,-5-1-28,-3 2-39,-4-2-39,-2 0 3375,-2 1-3386,-1-1-6,0 2 11,-3 0 23,-2 0-40,-2 1-22,-2-1-56,0 2-78,1 2-29,-1 1 1,1 4 39,1 0-62,-6 9 185,5 1 22,-5 8 17,7 0 6,-2 1 11,4 3 11,-1-1 6,0 4-6,2 0 17,1 1-11,1 0-6,1-1 40,0-3 10,1-2 12,3-3 50,3-2 17,4-4 28,2-1 79,2-3 38,2-1-5,3-3 28,2-1-16,3-1 21,1-1 51,2-3-61,2-3-51,4-2-79,-1-3-66,2 1-18,0-3-10,-3 1-23,-2-1-5,-3 0 21,-5 2-10,-1 1-12,-2 1 12,-2 0 11,-3 2-12,-1 2-5,-6 0 0,1 3-39,-5-1-28,1 3-23,-2 0-61,1 1 11,-1 0 11,0 0 17,-1 1 28,2 2 11,-1 3 6,3 3 16,-1 1 12,1 2-6,0 3 6,2-2 0,-1 2-39,3-2-46,-1 1-60,2-1-124,1-3-275,-1 2-307,2-2-455,0 1-760,0-2 2077,-2-1 0,-5-3 0,-2-1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8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16012,'77'16'37,"0"1"0,-6-2 1,-17 0-5,-35-3 34,-4 1-11,1 2-5,-3 0 5,0 0-39,-3 0 11,-2-2 28,0 1-6,-2-2 12,0 2-18,-1-3-4,0 1-29,-2-5 11,1 0-5,-4-2 0,1-1 50,-1-2 314,0-1-404,-3-2-49,-1-2-12,-2-1-6,-2-3 17,-1 0-16,-4-1-18,0 0 23,-2 0 6,-1-1 11,-1 1 11,-2-1-34,-1 0-11,0 2 6,1 0-34,-1 2-22,2 2-11,2 1-29,0 2 0,2 1 34,1 4-33,-1 0 22,5 5-11,-1-1 5,4 4 12,1-2 11,2 4-17,2-1-23,0 1 12,1-2-45,0 0-34,3-1 1,2-1-34,3-1-29,3-1-22,-2-1-100,3-2-197,0-1-408,3-2-298,1-1 130,2-1 1215,1-1 0,-9 0 0,-2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8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0 11166,'-34'56'26,"-1"1"0,3-6 1,8-10-5,17-21 6,1-3 6,2 1-6,2-3-17,1 0-11,1-1-22,0-1-6,0-2 0,1 0 39,3-2-62,5 0-111,3-2-118,5-1-185,1-1-576,3-3-164,1-1-626,2-1 1831,-3 0 0,-7 0 0,-5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8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0 8696,'14'9'1765,"-3"-3"-1116,-11-6 998,0 0-1462,-14 124-1929,5-75 1808,-1 24 1,-2-2 19,1-34 437,-3-5-454,2-3 0,2-4-16,-2-3-29,4-1-55,-1-1-91,0-1 1353,1-1-1643,0-2-281,3-1-560,-1-3-486,3-3 1741,0-3 0,2-2 0,0-3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9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13093,'74'10'144,"-1"0"0,-4-1 0,-13-1-4,-26-4 16,1 0-27,-2-1-22,1 0-68,-2 1-39,-3-2 17,-1 2 11,-5-1 33,-2 1 46,-2 1 10,-4-1 18,0 1-18,-5 1-10,1 1-18,-4 1-10,0 1-7,-2 0-32,0 1-7,0 2-10,-1-1-18,1 2-16,-1-1-39,0 1-34,0-1 0,0-2-56,0 1-135,0-1-184,0-2-280,0-1-320,0-1-476,0-2-246,0-1 1781,0 0 0,0-2 0,0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9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9929,'61'38'-787,"-12"-8"0,-48-25 0,-1-3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19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6495,'17'17'6044,"-3"-4"-5792,-14-13 190,0 0-386,-16 70 51,12-46 10,-12 56 23,16-65-28,3-1-22,1-1 16,6-2 34,1 0-11,2-2-28,2-1-39,2-1-68,1-4-5,-1 1 22,-1-3-5,0 1 33,-2-1 11,-2 0-22,1-5-5,-7-1-40,2-2-67,-5-3-17,-1 0-11,-1-3-22,-1 0 10,0-3-21,0 1-1,-4-2 12,-1 0-6,-6 1-28,-1-2-45,-2 1-140,0-2-135,-1 2-77,0 1-34,2 0 55,-1 3 24,4 1-220,-1 3-324,3 1 73,0 4 55,1 1 936,2 2 0,2 1 0,1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0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10819,'64'36'173,"-1"0"1,-4-3 0,-18-1-79,-39-7-11,-3 3-11,-4 2-34,-4 1-22,-1-1-23,-4-4 6,5-3 12,-1-7 55,5-6 56,-1-4 79,4-4 941,1-1-992,1-5 6,2-1 5,0-6 17,6 0 17,-2-2-45,6 0-11,0-1-22,1-1-12,3 0-55,-1-1 16,2 1-11,-2 0 0,2 2 34,-4 1-40,3 1-16,-4 3-18,2-1-16,-4 3-39,2 2-11,-4 1-34,1 2-51,-2 1 29,-2 0-6,0 0-11,-3 0 56,0 2 16,-2 2 23,1 2 28,-1 2 17,0 1-17,0 0 11,-1 2 6,0-1-23,-1 0 18,-1 1-7,0-1 29,2 0 39,-1 0 16,2-1 6,0 0-16,0-1 50,3-2 11,-1 0 89,5-1 46,0-1-51,1 0 11,2-1-72,0-1-1,2-1 1,0-1 33,1 0-28,2 0-28,3-2 22,-1-2-72,2-2-23,-3-1 22,1 0-66,-1-2 16,1 1-5,1-3-18,0-1 29,1 0-17,-1-2-22,2 1 11,-2-1 27,2-1-44,2 1 0,1 0 17,1 1-50,-2 0 16,-1 2 17,-4 2-17,0 3-11,-4 1 28,-1 2-6,-1 1 6,-2 2 40,2 0-12,-3 1-28,2 3 0,0 1-28,-1 3-6,2 0 28,-5 3 12,1 0-6,-5 2 34,0 0-1,-2 1 6,0 0 45,-4 1-50,-2 0 0,-2-2 22,-4 3-23,0-4 1,-1 0 11,-2-1-23,-1-2-22,-2 0 56,0-3 0,-1 0 6,-1-2 44,3-2-22,0-1-28,2-1 6,2 0-46,0 0-16,4 0 0,-2-2-16,2 1-40,-1-4-6,2 1 0,1 0-50,1-1 34,1 0-101,2 0-56,-1 2-51,3-1-11,1 2-28,0-1 12,0 1-1,0 1-347,0-1 398,0 0 27,3 1 80,0 0 44,3 1 16,2 0 29,-1 0 6,3 0 5,1 0 16,1 0 12,4 0-67,2 0-162,0 0-371,0 0-879,1-1-615,1 1 2122,-3-1 0,-6 1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4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15625,'18'43'415,"-3"-6"-253,-13-25 0,0 2 6,0 1-33,1 0-29,0 3-22,1-1 73,1 12 263,4 25-398,-2-13 6,4 34-28,-8-48-50,2 28-6,-3-35-230,0 15 118,-1-24-828,1 4 480,-2-11-1607,1-1 1822,0-2 1,-1-1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3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484 66 15636,'-36'-37'460,"2"9"-360,10 32-16,-2 4 0,-4 3-33,-3 4-18,-3 3-10,-2 3-23,-1 1 5,2 2-49,-26 26-404,25-1 212,-7 2-251,41-5 302,12-29-56,60 23 230,-25-23-29,23 3 1,3-3 23,-7-6 35,-2 0 1,-1-1 8,-8-1 157,36 18-113,-57-14 248,10 27-203,-44-22 97,-19 22-136,0-19 96,-51 20-169,40-24-330,-46 10-45,56-24-1215,-14 0-45,26-5 1630,3-7 0,6 6 0,3-5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0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18028,'0'0'0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2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1140 1 19350,'36'56'39,"-6"-8"6,-27-39-23,2 1-5,0-1 39,0 2-28,0 1 23,3 1-12,-1 2-34,5 2 29,0 3-28,1 2 33,2 4 6,0 1-1,0 3-4,2 2-29,-1 1 39,1 2-39,0 1 17,-1 0-5,1 1-6,-1 3-6,0 1 17,0 2 22,-1 6-22,-1-1 45,-1 4-519,-4-1 547,0 3 67,-3 2-17,-3 2-17,0 2 1,-3 1-23,-1 0-45,-1 1 39,-3 2 6,-3 1-44,-4 4 38,-2 2-22,-3 3-835,-3 1 835,0-1 11,-3 0-1056,0-2 1006,-2 1 16,-2-3-27,0 1 39,0-2 0,-3-2-363,2 0 330,-4-4 44,2-1-175,-3-2 130,-1 0 23,-1-1-257,-3 1 218,-2-2-6,-1 1-23,-5-2 34,2 0-17,-4 0-11,1 0 0,-1 0 62,1-1-51,-1-1 0,3-3 12,-3-2-68,2-1 45,-1-2 616,0-1-644,-1-2-5,3-1-18,2-3-22,4-1-33,3-4 44,2-1-106,3-5 276,5-2-371,3-6-129,4-4 601,2-4-629,4-4 874,4-3-1081,3-2 319,4-3-549,1-1-50,3-4 50,4-3-90,2-6-55,6-2-286,1-4-583,4-3-101,0-2 1972,-2 1 0,-6 9 0,-5 5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3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491 0 22548,'-17'39'45,"1"-4"0,10-19-45,-2 1 28,0 0-6,0 1 12,-3-2 16,-1 3 6,0-2-11,-3 1-28,2-3 16,-1 2-21,-2-3 21,1 2-22,-3-1 1,0 0-7,-2 0 18,0 0-1,1 0 0,-3 0 23,3 0-45,-1-1 6,0 0 27,1 0-55,1 0 44,1-1-33,1-3-17,1 1 6,2 0-1,0-3-10,4 2 10,0-3 23,3-2-16,1 0-7,3-2 12,1-1 45,1-1-34,0 0 28,0 1-56,0 0 78,0-1 34,1 0 34,1-1-74,0 0 7,4 0-29,-1 0 1,4 0 21,0 0-32,4 0 27,0 0-62,2-1 68,1 0 0,0 0-17,2-1 28,1 0-56,2-1 0,1-1 11,2 0-11,3-1 11,3-1-44,2 0 33,2-1-34,0-2-27,1 3 5,0-2-40,-2 2-44,-1 0-84,-3 0-61,-4 2-118,-2 1-35,-4 2-72,-3-1-106,-2 1-78,-4 0-235,-2 1-237,-3 0-385,0 0-488,-2 2-924,-1 0 341,-1 2 2622,1-1 0,-2 0 0,1-2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5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 14365,'-30'66'184,"1"0"1,3-5 0,3-12-28,11-31-6,0 0 6,2 0 16,-3 2-26,2-2-63,-1 0-23,0-1-5,2 0-28,1 0-5,2-2-1,2 2-22,-1-3-17,3-1-16,1 0-46,1-1-22,1-1-33,0-1-51,3 0-73,1-2-89,6 1-180,2-2-234,1-1-298,3-2-442,-1-1-414,2-2-494,0-1 2409,-3 0 0,-5 0 0,-4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5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6742,'10'19'89,"-2"-4"-178,-8-15-163,0 0 0,0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5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14969,'23'93'-112,"-8"-16"-28,-26-60-44,-1-3-52,-1 1-60,2-2-1,-1-3 17,3 1 5,-2-4 12,5 0 28,-2-2 28,4-2 21,2-1-206,0-2 314,2-4 28,2-2 55,1-3 46,5-3 21,0 0 46,5-2 5,1-2 17,3 1 57,1-2 16,1 2 33,-1-1-11,-1 3-5,-1 0-45,0 2-40,-3 3-22,0 1-50,-3 4-67,-1 1-17,-1 2-45,-2 0 5,-1 2 29,0 3-23,-2 2-50,0 4-107,-2 1-156,0 1-68,-1 2 0,0 1-112,0 1-414,-2-1-627,1 0 83,-1-1 1496,1-3 0,1-4 0,0-4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6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12 10102,'16'-3'1624,"-4"1"-755,-12 2 2676,0 0-3477,-8-6 27,1 8-67,-8-3 11,2 11 6,-3 2-51,2 1 6,-3-1-33,2 2 5,-1-2 5,1 1-10,0-1 5,2 1-34,1 0 34,0 3-56,4-2-28,-3 2-11,3-2-34,0 0-6,3 0-22,-1 0 0,4-1-39,0-3 12,2 1-1,1-2-39,3-1 5,2-1-161,3-1-259,1 0-185,3-3-240,0 1-537,2-3 150,2 0-16,-1-1 1495,1 0 0,-8 0 0,-2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6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14068,'31'87'-140,"-6"-16"50,-23-68 1,1-1 16,-1 1 22,0-3 29,1 1 28,0-1-6,2 0 22,0-1-11,-1-1 6,4-1 22,-4-1-16,3-1-7,-1 1-4,-1-1-29,2 0-6,-4 0-27,3 2-56,-3-2-141,2 3-262,-3-2-382,0 3-565,0-1-292,-2 0 1184,1 1 0,-1 0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7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 14908,'-14'95'196,"0"1"0,2-8 0,-3-15-123,-5-31-686,-1 1 630,-1-1-17,1-2 61,1-1-73,2-4-3079,3-2 3080,1-6-45,2-4 11,2-4 185,-1-3-252,5-3 83,-1-4-100,4-1 3370,0-3-3420,2-2 0,0-1-913,1-2 801,2-3 16,1-2 18,4-4 38,1-1 28,2-1 57,0-3 39,3 1 11,0-4 33,3 3 18,-1-2-7,2 3 12,0 0 12,0 2 4,0 2 12,-2 2 23,2 2 27,-4 1 34,3 3 51,-4 0 21,1 1 52,-2 2-23,1 2-34,-2 3-28,-1 1-16,-2 3 16,-2 0 11,-3 1 29,-1 1-29,-1 0-50,0 0-28,-4 1-28,-1-2 0,-6 1-5,1-1-12,-1 0-11,0 0-39,-3-1-34,1-1-34,-3 0-44,1-2-73,-2 1-45,0-3-39,-1 0-79,0-4-117,2 0-313,1-2-639,0 0-23,1 0 1479,2 0 0,5 0 0,3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7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200 0 18246,'35'68'26,"0"1"0,-1-6 0,-14-15 58,-26-36-22,1-3 39,0-1-17,1-3 5,0 0 1,2-3-39,-1 0-23,-1-1-84,-2-1 16,0 0-44,-2 0-33,1-1-74,-3-1-134,0-1-67,-1-1-67,-1-2 11,-2 1 51,-1-1-12,-1 1 62,-2 0-18,1-1 51,-1 0 40,0 1 72,-1-1 74,1 1 21,0 1 12,4 0-84,2 2-135,3 1-134,2 1-95,2 0-23,3 0-1719,1 0 1147,2 3-38,1 0-190,3 3 1366,1-2 0,-2 0 0,0-3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4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15754,'20'95'164,"0"0"0,-1-6 1,-4-12-120,-8-16-1949,-2 4 1910,0 2-23,-3-1-28,2-4 562,0-6-887,7 10-2789,6 16 1534,-4-24 1625,4 9 0,-14-52 0,0-1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8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10002,'18'5'2487,"-3"0"-1619,-15-5 1663,0 0-2234,-6 109-1591,2-68 1370,0 22 0,-1-1 64,-3-33 82,1 0-166,-3-1-79,-1-1-33,0-1-95,-1-3-112,1-2-129,-3-2-214,2-2 894,0-3-1397,0-2-218,3-2-813,-4-1 336,4-2 1804,-2-2 0,6-3 0,0-1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8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15221,'84'9'370,"1"0"0,-6-1 0,-12-4-213,-22-10-51,2-2-56,3-1-793,-1-1 777,-1-1 16,-3-2-11,-2 0-16,-5-2 44,-3 1 195,-7 0-200,-6-1 123,-6 2-274,-6-1-163,-6 1-84,-2 0 382,-8 0-370,-1 2 174,-10 1-12,-1 3 61,-8 4 34,-1 0 5,-4 5 1,-2 2 21,-1 4 7,-1 6 22,0 2 11,2 2 0,2 3 0,3 2-17,3 2 22,2 3-10,3 0-6,1 2 22,4 1-22,3-1 27,4-2 24,3 0 4,3-3 29,1-1-11,0-2-29,5-2-21,1 1-35,5-3-66,3-1-7,0-1-172,2-1-343,0-3-481,1 0-1456,2-2-2101,-3-3 4649,-1 0 0,-8-4 0,-1-1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9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18207,'12'68'56,"-4"-9"-56,-13-32-17,-3 0-67,-4 4 6,1-1-46,-1 0-16,0-2 28,2-4-44,2-3-35,3-4 29,2-4-51,2-3 28,-1-3 40,2-1 61,1-4 89,1 0 34,3-2-11,0-1-11,2-2 0,1-3-17,3-4 22,0-2 29,1-1-18,1-2 23,-2-1 12,1 0 4,0-1-27,-1 1 39,1 1 0,-4 1-28,-1 0 23,0 3-68,-2 1-39,1 2-45,-2 3-61,1 0-57,-1 4-5,0 0 11,1 1 29,-2 0 60,1 1 18,0 2 39,1 4 33,0 1 12,-1 2 27,1-1-10,0 1 5,1-1 5,0 1-21,2-2 27,0 1-22,2-1 5,0 0 0,1-1-10,-1-1 16,2 1 16,1-2-10,-1 2 0,3-3-6,-1 1-40,0-2 7,2-1-6,-2-1 5,1-1 40,-2 0-6,-1 0 33,-2-1 46,-1-1-1,-2-2 0,-1-1-16,-2-2 0,-1-1-46,-1 0 1,-1-3 0,1 0-17,-2-1 11,1-1 17,-1 0-39,0-1-11,0-1-23,0-1-78,1-2-118,-2 1-202,0-2-184,-2 0-163,1-1-235,0 1-392,1 1-846,-1 3 118,2 2 2117,-1 3 0,1 5 0,0 2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29.6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16644,'16'82'-684,"-1"0"1,0-7 0,-7-17-622,-13-42-342,-4-2-492,1-1 335,-3-2 1804,3-2 0,1-4 0,4-2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0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0 6417,'2'3'2363,"0"0"3244,-2-3-5265,15 38-46,-11-23-88,12 30-74,-16-32 12,1 1-34,-1 3-17,0 2-33,0 2-34,-2 2-17,0 2-11,-4 1-45,-1 1-50,0 2 6,-3-1 10,2 0-50,0-2-62,-1 0-105,3-3-108,-3 1-77,4-4 5,-2-1-107,3-2-246,1-2-196,-1-3-263,1 0-253,1-5 282,0 0 1259,2-4 0,-1-1 0,1-2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0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1 349 13861,'93'-17'408,"0"0"1,-6 2 0,-15-1-297,-25-7-50,-2 2 5,-6-1-6,-4 2 57,-5 0 11,-8 2 34,-3-1-23,-5 2-6,-1-1-27,-5 3-23,-1-3-17,-4 4-11,-1-1-11,-1 2-29,-1 4-55,0-1-62,-2 5-61,1 1-28,-3 2-12,2 2 68,-2 0 21,0 3 51,0 2 46,0 4 4,-1 2 52,1 2-1,0 0 34,-1 4 6,0 0-1,-2 2 45,0 2-11,-2 2 23,-1 4-7,-1 1-4,0 2-24,1-1-32,0 1-7,0-4-61,1-1 17,-1-5-17,3-2-17,0-4 34,1-1-28,2-2 11,1-1-39,2-2-29,1-3-4,0-1-7,0-1 18,0-2 83,1 0 0,2-1 34,0 0-5,1-2 5,1-1-6,1-1-16,0-2 5,0 1-11,1-1 11,-1 0 17,1 1-5,1-2-18,0 1 1,4 0 5,-1-1 0,3 2-5,1-2-1,1 2-49,2 0-24,-1 1-21,2 2 5,-3 0 17,3 2-34,-2 0 62,1 0-12,-2 0 23,1 2 17,-3 2-34,2 2-28,-4 1-61,2 0-157,-3 1-331,0 0-700,-1 0-1691,-3 1-1994,-2-1 4979,-2-2 0,-2-2 0,-1-2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1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1 15911,'19'61'789,"-6"-8"-609,-21-34-40,1 3-34,-5 2-39,0 3 45,-3 2 6,-2 2-12,-3 1 12,-2 0-29,-1 1-33,-1 2 6,1-4-17,0 1-34,3-5-5,2 1-6,2-3-62,0 0 28,3-2-44,2-1-34,2-1 17,3-2-84,-1-1-73,3 0-118,0-2-106,1-1-62,0-1-95,1-1-218,1-2-230,0-2-286,1-1-621,0-3 218,0-2 1770,1-2 0,-1-1 0,1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1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40 9016,'10'15'1753,"-3"-2"-1053,-7-13 1372,0 0-1971,-8 11 22,5-5 12,-8 10-12,4-8-45,1-1-22,-1 3-11,2-2-17,0 1 17,1 0 0,0-1-23,3 1 23,0-1-23,1-1 29,0 0 27,0-1 34,4 0 23,1-2 21,6-1 18,1-1-28,3-1 5,1-1 1,3 0-40,3-3-34,0-3-22,4-2-45,-3-2 0,1 1 6,-4-2-11,-3 2-6,-2-3-23,-4 2-89,-1-1-84,-4 0-56,-2 0-39,-3-1 39,-2 2 56,-4 0-6,-4 0-28,-5 1-38,-3-1-85,-2 2-207,0 0-348,-1 0-682,0 2-209,0 2 1799,3 0 0,7 3 0,3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2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357 116 15081,'-21'77'61,"1"0"1,2-6 0,0-13-23,-7-23-5,3-1 56,-15 16-34,10-13 0,-8 8-22,13-17-12,1-4-22,2-2-5,2-4-1,3-3-23,1-4 36,4-3 4,1-1 28,3-4 23,1 0-6,3-2-40,0-1-72,1-3-39,0-2 16,0-5 18,1-2 10,4-3 23,1-2 6,6-4-1,-1-1 1,4-3-23,1-2-22,2-3-11,2-3-29,3-3-10,1-3-412,1-2 411,2-2 29,-2 0 44,1 0 34,0 3 27,-3 1 24,0 3 38,-2 3 45,0 4 23,-1 3 50,-2 7 17,-1 1 22,-1 6-5,-1 2-45,0 4 372,-1 2-401,1 3 1,-1 0 22,-1 2 12,2 1 38,-2 2 18,0 3 50,1 1 11,-3 4 33,0 0-33,0 2-39,-1 2 12,-1-1-29,-2 3 33,0 0 23,-3 1 0,-1 1-44,-2 2-41,-1 0-27,-4 3-67,-1 0 17,-4 3-68,-1-2-27,-2 2-29,0-2-44,1 0 44,-1-3-11,3 1-11,-3-1-11,2 1-62,-1-3-5,1 2-57,-1-3-61,-1 0-95,-1-2-95,0 0-90,0-1-123,0-1-180,-1 1-201,0-2-213,-1 1-269,2-4-302,0-1-712,3-3 414,-2-3 2062,4-1 0,3-2 0,2-1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3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77 13827,'82'12'0,"1"1"0,-7 0 0,-11-6-157,-21-15-95,1 3-157,-2-5-201,1 1-225,-3-3-436,0 2-360,-3-3 232,-3 1 245,-5-3 1154,-3 2 0,-13 5 0,-5 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13424,'77'-9'93,"0"0"0,-5 1 1,-10 2-72,-15 6 6,3 0-33,-2 0-794,0 0 710,-3 3-74,-2 2-50,-3 4-807,42 9 875,-38-8 5,51 8 173,-66-13 448,35-1-352,-39-3 153,16-2-86,-20 1 56,-1-3 22,1 1 17,-1 0 292,11 1 92,-8 1 294,27 13-622,-25-3 499,34 32-633,-34-17 319,28 44-443,-35-36 102,13 40-130,-25-45 298,3 20-62,-8-33 1087,-2 1-959,-3-13 213,-14-13-548,4 1 128,-30-28-167,22 14-1,-33-30-50,32 30-162,-33-20 27,33 31-424,-29-5 379,35 19-228,-19 16 284,23-2-329,-7 35 268,15-25-421,3 36 410,8-36-476,19 24 392,-5-32-420,41 8 555,-28-20-40,63-13 196,-50-4 14,12-9 1,0-4 13,-8-4 53,6-6 1,-2-2 13,-10 3 168,0-2 1,-2 0 10,-12 7 796,21-26-762,-36 36 438,7-13-634,-17 23-319,-1-1 73,-3 9 56,2 16 95,1-4 11,8 33-39,-4-20 17,14 36-28,-12-33 22,15 25 28,-14-34 152,8 7 10,-12-21 661,2 0-666,-8-9-44,6-21-152,-4 4 11,13-43-28,-7 31-302,21-40 101,-12 42-919,28-26 481,-22 37-2554,32-5 1777,-31 20 1433,27 8 0,-37 0 0,8 3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3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97 153 11514,'35'-42'484,"0"0"1,24-26 2231,-32 68-1735,-17 10-517,12 2-66,-22 9-135,-4-2-33,-2 3-45,-6 1-17,-1 2 44,-3 1 40,1 1 51,-2 1-17,1 0-11,0-1-85,0-1-56,-1-1-22,0-1-61,1-2 50,1 1-34,0-3-6,2-2 7,0-1-40,2-5 5,2-1-27,0-2 27,3-2-33,0-2-39,2-2 17,2-1-241,1-1 162,1-5-22,2 0 27,3-4-27,2 0 17,5-2-6,-1 0-6,4-1 17,1-1-11,3 0 44,1 0-4,2 1 16,2 1 11,-1 0-6,4 2 29,-2 1 5,2 1 0,0 1 1,-1 2 16,-2 2 0,-1 2-28,-2 0 33,-1 1-27,-2 1 22,-3 5 50,-3 1 40,-5 3 50,-4 1 11,-2 3-5,-3 0-50,-4 2-29,-5 1 6,-4 0 22,-4 1 28,1 0-33,-5 0-18,2-1-49,-3-2 5,-1-1 5,0-3 18,-2-1-12,2-3-50,3-2-34,0-5-112,3 1-128,2-3-170,2 0-290,1-2-453,4 0-791,0-3-1422,2-1-1680,3-1 5091,1 2 0,2 2 0,1 2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3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15877,'0'0'0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5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16174,'27'-31'504,"-4"5"-358,-18 26 10,0-1-27,1 1-17,1 0-5,2 0-12,3 0 0,0 0 0,1 0-5,2-1-17,3 1 5,0-3 0,1 2 12,1-1 16,2 0-5,1 0-11,4 0-1,1-1-3408,2-2 3392,2 1-28,1-2 11,3 0 0,1-1-11,4-2 5,2 1-22,4-1 12,4 0-438,4-1 426,3 0 22,5-2-2138,1 1 2116,8 0 0,3-4 1098,7 2-1115,5-3-386,5 1 398,4-1-35,0 0-1173,3 0 1173,-2 0-16,-1 2 1430,0-2-1419,-5 3 72,0 1-67,-1 0 12,-4 3-11,1-2 6,-6 1 160,-1 2-161,-3 0 6,0 1 1315,-3 2-1315,0 0-11,-4 3 28,-2-1-17,-4 2-6,-5 0 130,-1 1-141,-4 0 828,-2 0-811,-4 1 328,-4 1-340,-5 3-44,-6 0 1016,-5 1-1028,-8-1 668,-5 0-673,-5-2 459,-6 1-487,-2-2-27,-2-1-52,0 2 113,-1-3 50,0 2-16,-2-2 22,0 1-6,0 0 17,0 0 0,2 0-594,-1-1 309,7 0-124,-3 0-112,4 0-241,-4 0-6049,-1 0 5271,-6 0 1540,0 0 0,-2 0 0,4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6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566 1 14796,'24'56'801,"-5"-7"-498,-23-34-23,-1 3-56,-3 0 0,0 1 11,-3 1 11,2 2-16,-3 0 11,1 2-68,-1 0 1,-1 1 44,3-1-27,-1 2 27,3-2-56,1 0-21,0-1-1,2 1 23,-2 2 55,0 3-16,1 4-1,-4 4-72,2 5 11,-5 3-429,0 4 474,-3 3 67,1 4-50,-1 7-1068,0 3 1039,-1 7-10,-1 7-7,-2 7-10,1 7-849,7-44 0,0 0 762,0 2 0,0 1 2,-2 1 1,0 1-14,0 1 0,0 0-6,0 2 0,0 0-6,0-2 1,1-1-9,2 0 0,0-1-1167,1-3 0,1-1 1290,-4 44 28,4-8-434,3-5 462,1-1-84,3-5-5,0 1-28,0-4-40,2-2 40,-1-5-18,1-3-4,0-5 743,2-5-683,0-6-38,2-4-6,0-6 6,1-4 2445,-3-8-2496,2-3 1238,-3-8-1255,0-3 1014,-1-5-968,0-1 564,0-3-576,-3-1-33,-1-3 10,-4-3-77,1-2 44,0-1 0,1-1-45,1-1-11,1 2-6,0-2-39,3 3-39,-1-2 56,2 1-89,0 0-34,0 0-29,0 2-150,1 1 0,-1 0-74,1 2-168,-1 2-5123,0 1 2222,1 0-1602,-1-1 5131,1 1 0,-1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7.9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1172 17 13670,'57'-9'1098,"-11"2"-880,-46 7 230,0 0-218,0 3 62,-1 3 55,-2 6-6,-1 3-16,-4 6-45,0 4 23,-4 5-96,0 5-6,-5 6-500,0 8 489,-5 7-618,-2 9 709,-4 10-1957,-2 10 1762,14-38 1,-1 1-17,-2 3 0,0 1-17,0 3 1,-1 0 13,-1 3 0,0 0 36,-2 2 1,0 1-20,1 1 0,-1 0 0,-1 2 0,0-1-6,-1-1 1,1 1-26,0-1 1,0 0 21,-1-2 1,-1 1 33,2-1 0,0 0 3,-1-1 0,0 0 0,0 0 0,0 1-6,-1-1 1,0 0-23,0 0 0,0 1-20,-1-1 1,1 0 16,0-1 0,1-1-11,0 0 1,0-2-563,1 0 1,2-2 558,1-1 0,1 0-25,1-2 0,0 0-6,3-2 1,1-1 30,-13 42-22,7-7-17,3-10 17,8-6 92,3-9-125,5-4 38,1-7 400,4-4-428,3-6 1,6-5-23,1-5 1760,1-4-1760,1-6 1525,-2-3-1547,0-3 305,-1-4-283,-1-3 65,1-2-43,-2-1-10,0-1-1,-2-1-11,-1-4 22,0-1-5,-2-4 28,0-1-23,0-1-44,-2-1 22,1-1-23,0 1 12,1-1 11,-1 0 0,1 0-22,1 1 5,-1 0-50,2 0-28,-2 2-73,2-1-56,-1 1-57,1 2-66,-1 0-23,0 2-100,-2 2-62,2 0-140,-3 2-129,1 1-129,-2 1-218,0 1-320,-1 1-475,1 0 340,-1 0 1,0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38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1 653 17249,'76'-40'371,"0"0"1,-5 2 0,-9 8-25,-13 13-33,7-3-6,6 2-2275,6-4 2213,6 3 12,7-3 16,3 1-22,9-2-855,-43 11 1,0 1 700,4 0 0,1-1-11,4 1 0,1 0-835,3 0 0,2-1 840,3 0 1,2 1 2,3-2 0,2 1-517,3 0 0,1 1 514,3-1 1,1 0-360,4 1 0,0-1 393,1 1 0,2 0 3,2 0 0,0 1-282,2 1 0,0 0 262,1 0 1,1 1-4,1 1 0,-1 0 221,3 0 0,-1 1-246,0 0 1,0 2-182,1-1 1,-1 1 149,0 1 1,-1 1-9,-1-1 0,0 2 8,-1 1 1,-1 0-4,-2-1 1,-2 1-1,-1 1 1,-1 0 166,-4 1 1,-1 1-187,-3-1 0,-2 1-28,-5 1 0,-1 0 8,-6 1 1,-1-1-12,-5 1 0,-3-1-3,-4 1 1,-3 1-6,37 4-23,-15-1 1479,-17 1-1507,-14-3-27,-13 0 1228,-13-5-1262,-8 0 2474,-7-2-2563,-8 0 1870,-7 0-2213,-7-1-251,-7-1-321,-4-2-368,-4-2-639,-2-1-1434,4-1-2543,5-2 5914,6 2 0,13 3 0,4 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0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18543,'67'1'381,"-13"1"-392,-50-2-28,-1 0-46,-1 0-16,-1 2-72,0 0-141,-1 3-324,0 0-549,0 1-735,0 0-1326,-1 2-1737,0-1 4985,-2 1 0,1-5 0,0-1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0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9083,'27'5'1232,"-6"0"-812,-21-5-3540,0 0 2079,69-2 1041,-51 2 0,51-2 0,-69 3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0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8931,'0'0'0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1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10791,'54'15'-728,"-10"-4"140,-44-11-471,-1 1-5,0 1 1064,-2 0 0,2 0 0,0-1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5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0 13760,'-5'90'369,"0"0"1,0-6 0,2-12-124,3-21-1400,0 5 1272,0 2-34,0 1-22,0 2-34,0 0-17,0 0-5,0-2 401,0 16-760,0-24 0,0-1-235,0 23-3086,0 25 2015,0-70 1659,-3 12 0,2-31 0,-3-2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1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10035,'5'21'1361,"-1"-5"-952,-4-16-3159,0 0 1355,39 4 1395,-29-1 0,29 1 0,-39-3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2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6081,'43'0'0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2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36 6635,'-2'-20'-688,"0"4"688,2 16 0,0 0 0,0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17440,'54'18'-62,"-11"-4"-95,-36-13-190,-2 0-247,0 1-313,0-1-443,-1 1-857,-1 1-117,-1-1 2324,-1 0 0,0-1 0,-1-1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3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10528,'16'19'1019,"-4"-3"-694,-12-16-3893,0 0 1743,57 6 1825,-42-3 0,43 3 0,-57-5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3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8102,'11'15'1928,"-3"-2"-1256,-8-13-723,0 0-878,16 6-388,-12-3 124,13 5 1193,-16-5 0,-1-1 0,0-1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3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7895,'0'0'0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3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10450,'12'9'2089,"-2"-1"-1439,-10-8-3384,0 0 936,47 2 1798,-38 1 0,37-1 0,-47 1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4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16364,'42'-16'-128,"-6"3"-164,-31 13-296,-1 0-504,-1 1-930,-2 1-386,-1 2 2408,0 0 0,0-1 0,0-1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8466,'15'2'1620,"-2"-1"-1021,-13-1-2286,0 0 556,67-9 123,-51 8 1008,51-7 0,-67 9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5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11150,'74'-10'403,"-1"1"0,-4 0 1,-7 2-85,2 6-1702,3 0 1590,2-2-73,0 2-33,-1-2-62,-2 1-33,-5 2 485,14 4-659,11 20 162,-24-6 17,4 26 28,-52-26 529,6 25-439,-14-23 145,4 26-234,-6-25 856,1 10-885,-3-14-17,-1 0-72,0 0-174,-1-2-1059,-2 6-95,0-6 1406,-6 6 0,5-13 0,-3-1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4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9884,'22'8'1333,"-5"-3"-891,-17-5-1719,0 0 0,0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5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7431,'0'0'0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10366,'19'17'1994,"-4"-4"-1328,-15-13-3926,0 0 3260,5 21 0,-3-15 0,3 15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5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9442,'65'23'0,"-13"-4"0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6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8769,'16'21'1311,"-3"-5"-818,-13-16 492,0 0-1057,58 1-46,-43 1-145,43 1-348,-58 0-800,0 0-62,0-2 1473,0 1 0,0-2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6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9884,'18'10'3825,"-4"-2"-3965,-14-8-4705,0 0 4845,50 8 0,-37-7 0,37 7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6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14908,'64'14'-7953,"-14"-4"7953,-53-6 0,0-3 0,1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7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0 12275,'-30'77'606,"4"-15"-405,20-56-27,0-2-12,3 2-5,0-2-11,0-1-29,2 1-10,-1-1-40,0 1-28,0 1-28,-2-1 6,1 1-11,-1 1-6,0-1 0,-1 1-12,0-2 1,0 1 0,0 0-11,-2 0-6,1 0 0,-2 0 0,2 0-12,-1 0-10,2 0-6,0-2-17,0 2 23,0-1-1,2 0-5,-1-1 23,3 0-18,0 0 102,1-2-68,3-1-17,1-3-44,3-1-96,0-2-122,-1 1-236,1 0-231,-2 1-222,0-1-270,-1 0-112,-1 0 236,0 1 50,-2-1 1081,2 1 0,-2 2 0,0 1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8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17647,'51'51'95,"-8"-9"-101,-37-37-22,0 0 28,0 0-16,-1 2-1,0 1-17,0 0 6,0 1 11,-2 0 1,2-2 44,0 1-40,-1 0 12,4-2-16,-2 0-1,0-2 6,1 0-6,-3-2 0,2 1-45,-3-3 12,1 1-28,-1-1-29,-1 0-5595,0 0 3681,-7-2 82,0 1 1939,-4-1 0,4 2 0,2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49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0 378 18352,'17'-30'404,"-3"2"-286,-10 18-34,-1-2-17,0 1-5,1-1-29,0 0 23,1 0-5,-1 0-23,2 0 0,-2 1 11,1 0-28,-1 0 6,1-1 0,-2 0 5,0 0-5,2 1 11,-2 1-6,1 0-5,-2 1 6,0-1-23,0 1 0,0-1 5,0 2 6,-1-2 6,3 2 22,-2-2-27,2 1-12,-1 0 11,-2 0-22,1 3 22,-2-2-11,2 4-23,-2-1 7,1 4-539,-1 0 527,1 5-11,-1-1-6,1 5 6,-1-2-18,0 0 24,0 1 10,0-1 1,-1 0-17,0 1 27,0-1-10,0 0-17,1 0 11,0-1-51,0 1-16,0 0-56,0 0-101,0 1-146,0-3-178,0 1-208,0-1-287,0 0-362,0 0-752,0-1-27,0 1 2212,-1-1 0,1 0 0,-1-2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5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13513,'0'0'0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2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0 319 19753,'4'-27'157,"-2"3"-118,-3 19-16,1-2 5,-1 1-6,1-2-16,0 0-12,0-2-16,0 0 22,1-1 0,2-2 28,1 1 5,0-2-33,0 0 0,-1 0 6,3 1 39,-2-1-45,1 2 0,0-2-23,0 1-44,-1 2 73,1 0-12,-2 3 12,-1-1 27,0 2-44,0 1 22,1 0-22,0 3 22,0-1-11,-1 3-22,-1-1 22,0 1-79,0 0 119,-1 6-40,1-2 22,-1 3-22,0-2 17,0 0-17,0 1-11,0-2 11,0 2-28,0-2 39,0 1 0,0-1 6,0-1 123,0-2-207,2-2 16,-1 1-27,2-2-337,-2 3 399,0 0 4,1 0 12,0 0 12,1 0-7,-1 0 29,0 0-6,1 1-28,-2-1 17,1 1-1,-1-1 24,0 0 32,1 1-32,0 0-12,0 0 33,-1-1-83,0 2 5,0-1 17,0 4 0,1-3 17,0 3-6,1-2 0,-1 1-5,3 0-6,-1 1 11,1-1-11,-1 1 0,1 0-11,1 0 22,-1-1 11,2 1-10,-2 1-7,2-2 18,-1 1-23,1-2 11,-1 2 6,-1-2-17,2 3-12,-2-1 12,2 2-5,-2-2-6,2 2 22,-2 0-11,1 1 0,-1-1 5,-1-2-10,2 0 5,-3 0 0,3 0-11,-3-1-1,1 1 1,-1 1-6,0-1 6,0 1 0,-3-1-6,2-1-16,-2 0 27,2 1-16,-2-3 22,2 3 0,-1-3-17,1 2 6,1-3 11,-1 1-23,1 0 6,0 0 17,0 0-22,1 1 11,-2-2 22,0 1-50,1-1 11,0 1-23,1-2-21,0 2-7,-2-1-5,1 1-33,-1 0 16,0-1-17,1 1-5,-2 0-74,0-1-38,1-1-9118,-2 0 9353,-4 0 0,3 0 0,-5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3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268 224 12102,'-26'31'224,"5"-6"-129,19-25 17,1 1 1815,-1-1-1709,2-2-5,-1 1 11,1-3 6,0 1-18,0 0-21,0 0-6,0 1 437,0 0-577,0 1 72,0 0-50,0-1-50,0 0 17,0 0-12,-1-1-33,1 0 28,-1 0-6,0-1-11,0 0 34,-2 1-34,0-2 0,0 1 5,1-1 6,0 0 12,0 0 44,0-1-5,-2 0 5,1 0 22,-1-1 18,0 0-12,0 1-11,0-1-17,0 1-5,0-2 44,-1 1 29,2 1-12,0-1 11,-1 1 1,-1-1-40,2 1 0,-2-1 0,1 2-33,0-2-6,-2 1-23,1-1-16,-2 0-17,2 1 23,-2 0-23,1 1-12,-3 0 24,3 2-40,-3-2 33,2 3-5,-1-3 0,1 3-5,-2-2-7,3 1-4,-1 0 4,1 0 35,1 1-18,1 0-5,1 1 17,1-1-34,1 0-72,0 2-85,1-2 96,0 1-17,2-1 16,-1 0 6,3 2-55,-1-2-24,2 2-66,-1-1-129,-1 1-152,1 0-150,1 0-220,-1 0-195,1 1-168,-1 0-415,0 2-341,0 1 1988,0 1 0,-1-3 0,-2 1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4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18291,'45'51'218,"-8"-9"-111,-32-36 21,-1-2-66,0 1 34,2-1-46,-1 0-22,1 1 12,1-1-24,-3 2-16,3-2 0,-2 0 0,0 0 0,1 0 12,-1 0 4,-1 0-27,2 0 34,-1 0-35,0 0 12,0 1 0,-3-1-11,0 2-6,0 0-22,-2 1 39,1 1 0,-1-1 11,0 0 29,0 0-35,0 0 18,0-1-12,0 0-11,0 0 0,0-2 0,0 1 0,0-2 0,0 0 33,0-1 1143,0 0-1136,0-8-18,0 4-16,0-6 38,0 5-16,0-2 0,0 3-5,0-2-23,0 2-23,0 1 74,0-1-74,0 0 35,0 1-24,0-1 12,0 0 23,0 0-23,0 1 11,0-1-5,0 0-6,0 1 22,0-1-22,0 0 11,0 0-22,0 0 22,0-1 0,1 1-11,2-1 0,0-1 28,2 0-39,-2 0 0,2 0 22,0-1-28,0 0 17,-1 1 17,1-2-17,1 1 0,-1-2 11,2 2 0,-2-2-22,2 2 11,-2-1 0,2 1-28,-1 1 28,2 0-22,-1-1-6,0 3 28,0-3-22,1 3-6,-1-2 0,1 2-62,0-1-39,-2 1-50,0 0-107,-2-1-89,1 0-129,-1 0-101,0 0-123,-3-1-224,0 2-275,-1-3-532,0 3-974,0-2-1501,0 2 4234,0 0 0,0 1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5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16415,'24'52'476,"-4"-10"-347,-20-37-6,2 0-28,-2 1 73,1 1 6,0 1-12,-1 3-33,1-1-51,-1 1-16,0 0-12,0 0 51,0 1-17,0-2 6,0 2 27,0 1-44,0-2 17,0 2-23,-1-3-22,1-1-1,-2 1 12,2-3-38,-1 2 10,-1 0 56,1 0-17,-1 1 12,2-2-12,0 1-67,0-3 39,0-1-11,0-1 0,0 0 11,0-3-336,0 0-11,-2-2-146,1-1-212,-2-1-382,2-2-492,1 2-913,-1-3-152,1 1 2605,0-2 0,0 4 0,0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6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19462,'48'51'314,"-5"-10"-258,-36-40 5,4 1 6,-2 0-27,2-1 21,0 1-5,2-2 17,1 3 5,-1-3 1,2 2-18,-1-2-33,0 1 0,0 0 0,0-1-28,-2 3 23,1-3-46,-2 2 23,1-2 0,-2 2 34,0 0-6,0-1-6,-3 1-16,1-2-6,-2 3 11,0-3 0,2 2-11,-1-2 0,-1 1-11,-1-1 11,0 0 0,-3 0 11,1 0 12,-3 1-135,1 1 45,-4-1-17,0 0 39,-2-1-6,1 0-10,-2 0 5,0 0-28,0 0 0,0 0 33,1 0 1,2-1 0,-2 1 22,4-2-1496,0 1 661,1-1 886,0 1 55,0 0-16,0-2 61,0 2-6,0 0 12,0-1 28,0 0 0,0 0 33,0 0-16,0-1-12,1 1-10,0 0-17,0-2 16,2 0-11,-2 1 5,1-2-38,-2 2-34,0 0 16,0 0-16,0 0 5,0-2-22,0 2-5,0-2-23,0-1 17,0 1-1,0-2 7,-2 1-1,1-1 12,-2 1-17,2-1 16,0 1 6,0-1-5,1 0-23,0 0-28,0-2-11,1 2 0,2-1 0,1 1-22,1-1 16,0 2-38,1 1-1,0 0 6,1 1-1,0 0-21,-1 1-1,0 0-16,-2 0-51,1 2-17,-3-1-61,0 1-2554,-2 0 1764,-5 2-253,1 3-469,-5 1-869,2 2-1797,0 0 4385,0-1 0,4-2 0,0-2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7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18655,'30'54'421,"-5"-11"-321,-25-36-49,2-2-12,-1 2 6,2-1-17,2 1 22,-1 0 6,1 0-17,0 0 29,-1 0-29,2 2-6,0-2-10,0 2-18,0 0-5,0 2-5,-1-1 10,1 3-10,-1-2 10,0 0 18,1 0-23,-2-1 11,0 1-11,-1-2 6,1 0-6,-2 0 0,0-3-6,0 2-16,0-3 10,1 1-4,-1-1-24,0-1 35,-1-2-29,0-1 1,2-1-35,-3 0-55,3 0-118,-1 0-95,1 0-168,0 0-163,-1 0-223,0 0-393,-1 0-1889,1-1 0,-1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1:59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3753 0 15294,'-31'28'617,"5"-6"-449,19-17-28,-1 0-34,-2-2-27,3 2 10,-4-1 12,3-1 5,-3 2 90,1-1-50,-3 0-12,1 1-22,-1 0-39,-1 0 17,0-1-12,-2 1-11,0 1-16,-3-1 27,0 1-16,-2 0 5,-1 0 11,-4 2-27,-1 0-23,-5 2 5,-1 0 7,-3 2-7,-1 3 12,-4-1-17,-2 3-39,-3-2 39,-1 2-6,-4-1-5,-1 2 17,-4 0-697,-2 1 680,-4 0 0,-1 1 39,-4-1-1031,-5-1 1020,-3 0 22,-4-1-50,0 1 45,-2-1 10,2 0-4,-3 1 72,1-1-39,1-2 5,2 2-22,3-3-28,1 3 12,3-3-12,2 2 11,2-2-39,0-1-418,4-1 446,-1 0-6,4-4-5,1 2-17,1-2 6,1-1-6,0 3 22,2-3-22,-2 2 11,1-1-16,0-1-6,2 0 5,2-3-5,0 0-6,3-1-2707,1-2 2696,2 1 0,3-2 158,1 1-124,2-1 600,3 0-611,1 0-6,5 0 5,0 0 343,3 0-342,2-1 3236,3-1-3259,1-2 11,2 0 392,3 0-381,0 0 66,3 0-71,2 1 5,3 1-5,1-1-6,4 2-11,-1-1-11,3 2-17,0-2-11,1 0-930,0 1 835,0 0-12,0 1 5,-3 0-10,0 0-45,-1 0-11,0 0 11,-1 1-23,1 0-5,0 2-44,1-2-96,2 0-174,0 0-2761,2-1 2055,-1 2-789,1 0-1266,0 0 3299,1-1 0,-1 0 0,1-1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1081 0 12612,'-14'56'1030,"0"-9"-733,2-38-39,-1 1-46,0-1-27,-2 2-6,0-2-11,-3 3-11,-1-1-11,-2 1-34,-1 0-11,-2 0-17,-1 0-11,-2 0-11,0-1 10,-1 0-16,-1 1 17,-2-1-11,-2 1 5,-1 0 6,0-1-34,-3 2-22,1 0-6,-3 1 0,-1-2 17,-4 2 6,-1-2 11,0 1-465,0-1 465,2 0 0,1 0 28,3-2-141,5 1 158,1-1 33,6-3-28,4 0-27,5-3 10,7-2 406,4-1-434,4-1 362,2 0-311,10 0-57,0 0-10,11 0-17,-2 0-23,1 0 29,0 0-23,-1 1 28,0 0-28,-2 2 28,-1-1-6,-1 1-5,-1 0 28,-2 1-62,0 0 22,-3 2-10,-1 0-23,-1 1 28,0 2-17,-2 0 17,-1 2-22,-1 1 10,1 1-16,-1-1 12,1 2-18,-1-2-33,1 1-28,-1-1-62,0-1-45,2 0-11,-1-2-39,3 0-61,0-2-102,2 0-128,1-3-180,-1 1-223,3-2-371,-1 0-766,0 0 189,0-1 1894,0-1 0,-5 0 0,-2-1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1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12046,'29'36'543,"-5"-2"-369,-25-12 16,-2 0 12,0 3 28,-2 1 10,3 3-4,-1 0-24,1 0-66,1 1-40,0-1-22,1 1-22,0-3-17,1-1 0,2-1-23,2-3-11,2-1 23,1-4-1,3-2 23,-2-4 23,1-3 27,0-3 1,2-3-1,0 0-22,3-5-17,-2-1 17,4-6 11,-1-3 6,0-3 1,-1-2-18,-3 2-34,0-4 0,-5 1-16,1-1-23,-4 1 12,2 0-12,-4 1-11,1 1 5,-2 0-5,-1 2-5,0 1 5,0 4-23,0 0-44,0 3-50,0 3-12,0 2-118,-1 2 180,-2 4 5,1 3-5,-2 3 22,3 2-17,1 1 6,0 1 6,0-1 5,0 1 12,0-1 21,2 0-4,2 0-1,1 0 11,3-1 1,-1 2 10,2-1 40,0-2-11,1 0 16,2-3 12,0 0-23,1-4 28,2 0 11,-1-3 1,1 0-12,-1-1 0,1 0 0,0 0 23,1-4 17,-1-1-23,1-6-6,-1 1-5,0-2-17,-1 0 0,-2-1-5,0-1 10,-2 1 1,-3-2-6,2 3-11,-6-4-29,3 3 7,-3-1-23,-1-1-23,0 0-10,-2-1-18,1 0-44,-1 0-17,-2 1-50,-1 1-101,-5-1-35,0 1-71,-3 0-91,1 1-77,-3 0-186,1 2-257,-1 2-521,1 3-247,2 2 1748,2 0 0,4 3 0,2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2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0 12925,'-53'8'219,"7"0"-163,31 5-23,-1 1 23,1 3-33,-1 1-12,1 1 6,-1 2-23,0 0 1,1 3-12,1 0-11,0 0-23,0 0 18,1-2-12,4 0-5,-1-3 16,4-3-28,1-3-10,3-2 4,1-1 29,1-3 39,0-2 39,1-2 23,4-1-34,1-1 6,4-1-12,0 0-5,1-3 22,1 0-28,1-3-5,0 0 11,-1-1-6,0 1 22,-2 0 1,0 0 5,-2 1-11,-1 1-5,0 1-12,-1 0-6,-2 2 12,1 0-17,0 1-5,-1 0 5,1 0-12,1 0 12,0 0 0,2 0-11,-1 2-17,3 0 0,-2 1-5,3 1-18,-2-2-10,-1 3-7,2-1-16,-4 0-67,3 2-90,-2-1-202,-1 2-262,-1-1-370,-2 3-449,-1-1 135,0 2 1389,2-3 0,-3-3 0,1-2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6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12085,'4'20'5002,"-1"-4"-4717,-3-16 63,0 0-281,72 68-2189,-50-42 2127,18 14 1,-3 0 520,-29-13-521,-2-8-21,1 13-1,-4-18-78,3 6 72,-4-15 1743,2 1-1676,1-6 1,0-1-11,1-4-17,2-1-1,1-5 1,1-1 11,4-2 39,0-1-11,0 0 146,20-14-140,-13 11-6,33-20-79,-30 23-72,32-7 45,-31 17-286,36 6-79,-34 5-4912,44 32 3087,-43-17 2240,19 17 0,-37-28 0,-3-4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2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301 0 12561,'-59'41'114,"-1"1"0,6-5 0,10-7-52,20-18-40,4-1-11,5-2-39,3 0-28,5 0-11,3-2-11,2 3-1,2-3-5,5 1-17,1-2-22,8 1-34,2-2-34,3 2-49,3-1-18,0 1-39,0 1 23,2-2 39,-1 0 50,1-1 67,-1 0 45,-1 0 29,-1 0 21,-1-3 18,-3 2 21,-2-2 29,-4 1 56,-2 1 39,-2 1 39,-4 0 40,1 1 16,-4-1-11,1 1-6,-1-1-33,0 2-45,-2-2-39,-2 2-40,-1-2-33,-2 0-11,1-1-22,0-1-18,0 1-16,0-2-11,0 0-40,-1 0-44,-2 0-57,1-2-94,-4 1-74,2-1-100,-1 0-107,0 0-117,0 0-208,2-2-78,1-1 157,1-2 157,3-2 655,1 1 0,2 3 0,1 1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3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0 6103,'11'17'1283,"-3"-4"-785,-8-13 1827,0 0-2012,13 7-10,-12 3-1,9 8-50,-15 4-39,-1 2 22,1 3-5,-2 2-6,3 2 28,-2 1-28,0 1 0,1 2-22,-1-2-73,1 0-84,0-3-6,2-3 0,2-6 6,1-5 11,0-5 0,0-4 61,0-2 91,0-1 32,1-3 12,1 0-50,4 0-107,-1-3-33,3 0-23,0-7-22,1 1-6,2-4 0,-1 1 0,1-2-22,2 1 6,0 0-1,1 0-5,0 4 11,-2-2 11,1 3-5,-2 1-1,1 1 6,-2 3-27,1 1 21,-2 1 6,3 0-11,-3 0 12,-1 1-24,1 2 24,-2 3 16,4 1-6,-5 1 28,4-1-5,-1 2 22,2-3-11,1-1-11,2 0 0,-2 0-11,4 0-12,0-2 23,3 2-40,2-2-5,2 0-5,3-1-29,-1 0-50,3 0-33,1-2-214,1 1-218,2 0-324,-2-1-981,-2 1-213,-3-2 2067,-3 1 0,-11-1 0,-3 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6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1 16236,'2'61'252,"-6"-6"-224,-8-32 16,-2 3-4,-2 1 4,1 1-10,-2 1-17,0 0-17,3-2-17,-1-3-17,5-1-10,0-4-40,3-4-40,1-1-49,3-3-62,1-1-68,2-3-112,0-1-190,2-3-223,4 1-354,1-3-599,5 0-119,0-1 1900,1 0 0,-6 0 0,-1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6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7078,'2'18'1741,"-1"-4"-1057,-1-14 1377,0 0-2263,44 3-89,-31-1-202,32 4-391,-43 1-411,-1 1 1295,-1 0 0,0-4 0,0-1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6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14773,'49'70'7,"0"1"1,0-5 0,-18-18 3,-31-39 11,0-2-10,0-3 44,-1 0 16,0-3 113,0 0-174,1-6-5,0-1 5,1-5 6,3-1-6,1-1 40,4-2-46,-1 0 12,2 0 11,3-1-11,0 2 5,3-2 6,-1 2-5,2 0-35,-1 1 7,0 2-29,-1 3-5,0 3-11,-3 2-40,1 2-16,-4 3-40,1 3-28,-3 5-55,-2 3-102,-3 3-100,-1 2-118,-1 3-72,0 0-125,-2 1-161,-1 1 34,-2-1-226,0 1-105,2-2 1204,-1-2 0,3-9 0,0-3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7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1 15076,'-87'40'420,"13"-5"-319,47-19-45,4-2-17,1 3-27,3-4 10,4 2-5,2-3-12,1 1 7,5-2-12,-1 1-6,2-2-5,2 1-28,1 1-12,2 1-5,1 2-28,0-1-23,0 0-27,3-1-57,1 1-72,2-1-84,3 0-84,-2-3-51,5 1-27,-1-1 38,3-3 51,1 0-79,1-2-122,1-3-186,1 0-290,0-2-125,2 0 197,-1 0 1025,-2-1 0,-6 1 0,-5-1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7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6742,'8'11'1876,"-1"-1"-1254,-7-10 2503,0 0-3041,13 86 0,-9-60 12,12 64-7,-13-83 12,2-3-17,1-2-22,2-1-18,2-1-21,-2 0-29,1 0-5,0-2-28,-2-1-23,3-2 1,-4-1-23,1-2-28,0 0-28,-2 0-51,2-2-84,-3 0-78,2-2-123,-1-2-246,0 1-516,-2-1-67,-1 2 1305,-1 1 0,0 5 0,-1 3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8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14661,'24'92'203,"1"-1"1,-2-6 0,-11-17-70,-18-37-16,-5-1-17,1-2-34,-1-2-16,-1-3-23,1-4-11,-1-1-6,5-4 11,-1-2-22,3-2 11,2-4 17,0-3-33,3-2-74,0-1-5,0-3-84,0-2-39,0-3-34,0-3-50,0 0-34,1-2-11,2 0 11,1-1 11,2-2 62,1 1 45,2-2 34,0 1 66,3 0 18,-2 1 27,3 0 12,0 3 5,1 0 11,2 4 6,-1 1 6,1 2-12,0 2 51,-1 1 28,-1 1 28,0 2 44,-2 4 1,1 1 5,-1 5 17,-3 1 6,-3 1-12,-2 3-11,-3 1-16,0 2-51,-3 0-6,-4 1-5,-2 0-17,-6 0 5,0-1-5,-3-1-5,0-1-23,-2-3 11,1-2-33,-1-4-29,2-1-22,2-3-67,1-1-33,1-1-46,2-1-145,1-1-359,1 0-962,3 0-192,0-4 1877,1 3 0,3-3 0,0 3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8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15417,'91'22'295,"-1"0"0,-7-1 1,-17-4-67,-40-7-145,-3 1-16,-2-2-18,-5 1-16,-4-2 16,-3 1-11,-3 0 0,-3-1 17,-2 2 12,-1-2-1,-4-2 6,-2 2-12,-3-5-33,-2 2 6,0-3-6,-3-1-28,-1 0-6,-1-1-11,1 0-5,-2 0-12,2-1 23,-2-1-50,-1-2-12,1-1-28,-1 0-45,0 0 1,-1-1-18,-2 1-21,1 0 16,-2 1-23,1 2 12,0 1 5,0 1 17,0 0 17,1 2 39,0 3 28,1 2 6,1 3 22,1 0 6,2 1-11,2 1-12,2 0-5,2 0-6,5 0 17,2 0 11,1-1 17,1-1-5,3 0-34,1-2-57,6-1-88,1-1-74,2-2-112,1-1-89,2-1-162,-1-1-214,2-1-397,-3 0-315,3-3-172,-1 0 1747,-2-3 0,-5 3 0,-4 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0 13586,'-2'84'199,"0"1"1,1-7 0,-3-15 36,-2-35-29,-4 1-118,3-2-61,-2-1-28,0-3-56,2-3-39,-1 0-39,2-5-73,3-1-62,0-3-112,2-3-112,1-1-168,0-2-246,0-2-365,0 0 290,0-3 0,0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6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420 133 19036,'-40'-38'-76,"0"-1"1,-29-17-4,45 75-11,-4 4-27,0 3-40,-3 5-33,4 2-40,-2 2-50,3 1-498,-6 15 274,12-13-1715,-5 33 1105,31-34 896,-2 6-214,36-25 292,-18-15-185,43-9 319,-37 1 29,27-10 10,-34 8 29,3-2 5,-7 4 6,0 2-5,1 0-23,1 2-1,1 1 85,11 5-56,-6 2 56,17 19-45,-17-2 269,21 59-225,-25-29 174,-3 38 1,-4 7-129,-7-11-477,-7-18 1,-2 12-1,-2-12 595,-5 11 16,-4-7 0,-1-3-61,-4-12-434,-11 1 1,-2-3 399,-1-13-140,-9-5 1,-1-8 128,10-26-145,-33-17-6,33-5 77,-5-19 1,3-5-123,4-2-79,4-19 0,6-2-50,14 8-40,10 1 1,5 0 5,6 4-210,18 0 1,5 2 52,0 9-358,12 2 0,3 5 168,-11 19-913,40-7 173,-42 16 1244,29 1 0,-45 3 0,11 1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09.3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8 193 6658,'-4'-10'1870,"1"1"-1113,3 9 1494,0 0-1999,109 20-1688,-71-15 1554,25 6 0,-3-2 84,-37-9 361,1-1-440,-1-2-28,1-2-33,-2-1-17,0-1 0,-3 1 1303,-1-2-1292,-1 0-6,-3-1 1,-2 1-23,-3-3 0,-1 1-6,-2-1-5,-2 0 17,0-1 5,-2 0 0,0 0 6,-2 0 22,0 1 17,0 0 34,0 1 27,-1-1-33,-1 3-39,-1 1-45,-3 2-39,2 3 16,-4 0 1,1 2 22,-3 4 39,-3 2 12,1 4 44,-2 3 6,1 3-12,-1 3-10,0 3-29,2 0 17,2 2 0,2 1 6,1 0-6,5 1-11,-1 0 28,3-1 40,2-3-1,4-2-11,5-2 17,5-1-11,3-2-6,4-3-6,1 0-55,5-5-51,2 0-28,4-4-28,1-1-62,3-2-128,-1 0-236,0 0-247,-1 0-318,-3-1-807,-3-1-448,-3-2 2274,-7-1 0,-8 2 0,-6 1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0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64 13821,'11'68'560,"-2"-9"-431,-18-36-39,4 1 16,-1 1-44,2 0-17,1 0-1,2 0-32,1-2-12,0-2-6,0-1-28,1-3-10,1-1 16,2-5-23,2-2 12,1-4 17,2-2-6,0-2-6,2-1-16,-1-1-18,4-3 1,-1-3-11,1-4-6,0-1 11,0-3 11,0 0 12,0-1 11,-2-1 33,1-1 6,0 0 6,-3-1 16,1 2 1,-2-1-7,0 2 7,-1 0 10,-2 1-5,1 2 6,-2 1-6,1 2-6,-2 3-10,0 2-12,-1 3-17,2 1 0,-1 1-5,-1 0-6,1 1 5,-1 2-5,0 3 0,-1 3 6,1 1-12,-1 2-22,1 1 28,0 1-5,0-1 10,0-2 23,2 0-28,1-2 17,1 1 5,2-2 12,0-1 11,4-1 16,0-3-10,1 1-6,2-1 11,0 0 0,2-1-6,2 0 34,-1-1-17,1 0-5,1-1 5,-1 0-11,-1-3-6,0 1 1,0-4 5,-1 1-45,-1-2 51,-2 1-6,-1-2 0,-1-1 33,-2 0-22,-1-2 1,-1 0-12,-2-1 11,-2 0-17,-2-2 6,-2 0-17,0 0-11,-1-2-16,0 0-7,-1-1-16,-1-1-28,-2 2-45,-3 0-95,1 0-107,-2 1-134,1-2-302,0 4-533,1-1-605,0 4-778,1 2 2666,2 4 0,0 2 0,2 2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0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16488,'45'61'-591,"0"0"1,0-5 0,-17-13-434,-31-33-433,-2 0-660,-3-2 291,-2 1 1826,-1-3 0,5-3 0,1-1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1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9100,'18'4'661,"-3"0"-476,-15-4-1207,0 0 1,0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1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0 12483,'13'83'-56,"0"0"0,1-8 0,-9-13-85,-19-34-32,3-3-34,-4-2-68,2-4-145,0-2-179,1-4-207,2-3-142,0-2-71,4-4 123,0-1 230,3-2 666,1-1 0,1 0 0,0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1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0 181 5997,'12'11'1506,"-2"-2"-772,-10-9 1809,0 0-2179,108 10-740,-66-6 574,24 2 1,-2-1 188,-26-6-56,1-4 99,2-3-251,-2-1-67,-3-2-62,-2 1-27,-4 0-12,-4 0 0,-3 1 0,-6-1 17,-1 1 585,-6-1-607,-1 1-6,-3-1-23,-3 0 1,0-1-1,-3-1-21,1 0 16,-1 0-6,0 1 0,-2 1-5,-1 1 0,-2 2-17,0 2-11,1 2 11,-3 2 0,3 0 11,-3 1 23,3 1 10,-2 2 12,1 3 6,-1 3 5,1 1 6,-2 1 5,1 2-5,-1 1-6,0 3 17,1 1 6,0 0 11,-1 1 16,2-2 1,-1 0-12,1 0 1,-1 0-1,1-2 1,-1 1-1,3-2 0,0-1-16,1 0 16,1-2 29,0-1 27,1-1 12,2-2 11,2-1-51,4-3-16,0-1-6,4-2-12,0 0-4,3 0-12,2-1-12,1-2 12,1-1-5,0 0-6,-1-1-1,-4 1 1,1 0-17,-5 0 6,1 0 5,-3 1-11,-1 2 11,-1 0 6,-1 1-34,0 0 12,-1 0-7,-1 2-4,-1 1-1,0 3-11,-1 4-34,1-3-22,-2 3-56,1-3-89,-1 0-63,0 0-116,0-1-113,0 1-213,1-3-431,1 2-510,2-3 1675,0 1 0,-2-2 0,0-1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0 175 12836,'41'-50'901,"-6"7"-615,-22 34-40,1-1-22,1 1-33,1-1-51,1 2-17,0 0-28,0 1-22,-1 0-6,1 3-39,-1 0 17,0 2-6,-1 1-5,0-1 11,-2 2-29,0 0 1,-1 1-17,-3-1 0,2 0 0,-3 0 0,0 2 6,-2 1-6,0 4 0,-3 3 17,0 2 11,-2 1 11,-1 3 0,0 0-5,-4 2-17,-1 2 22,-7 1 28,-1 1 12,-1 2 10,-4 1-33,-1 1 6,-3 0-23,-1 0 17,0-2 34,2-1-29,2-1 1,1-3-23,3-3 0,1 0-11,2-4-16,2-1-7,0-1-10,3-3 10,1 1 34,2-3 12,3 1 27,0-1 6,1-1 11,0 0 6,0 0-11,3 0 16,1 0-27,5-1-12,2-1-34,1-1-16,0-1 0,3 0-17,-1 0 6,2 0-40,-1 0-28,4-2-44,-1-1-51,-1-1-39,2-1-89,-2 0-91,1 0-116,-2-1-91,0 1-101,-1-1-111,-1 0-263,0-2-511,-2 1-273,-1 0 1842,0 1 0,-6 2 0,-2 2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3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12645,'10'67'224,"-1"-11"-190,-14-43-17,2-1-6,-1 1-5,0 0-6,2-1 0,0 0-12,1-1 1,1-3 0,0 0-11,4-2-18,-1 0-4,5-2-18,0-1 12,0-1 5,3 0 6,-1-2-1,3 1-10,-1-1-17,0 0-23,-1 0-6,-1-3 18,0 0 22,-2-4 34,0 1-1,-2-2 18,1-1-23,-3 0 0,0-2 16,-1 2 1,0-3 17,-1 1 16,-1-2 6,1 1 17,0-2 5,0 2 6,1-2 0,0 1 7,-1-2-19,-1 2-10,0 0-62,-1 3-50,0 1-41,0 4-21,-2 1 6,-3 2-40,-3 1-139,-4 1-460,1 2-722,-2 2-432,0 3 1927,-1 0 0,5-1 0,4-3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4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141 286 13127,'8'54'199,"0"0"0,4 36-82,-19-76-5,0 1 23,-3-1-29,0 1-5,-1 1-17,0 0-28,-3 1-17,2-1-5,-2 0-23,1 0-6,1-1 1,1 1-12,1-2 1,2-2 10,0 0-10,4-5-6,-1 0-1,4-2-10,0-2 0,1 1 10,0-3 46,0 0-34,4-1 22,0 0-16,3-1 0,-1-1 5,-1-2 6,0-3 5,0 1 0,0-4-10,-2 1-7,1-4-5,1 1 0,0-3 0,1-2 11,1-1-11,-1-3 0,4-1 0,0-4 12,1-1-1,1-5-6,2-2 1,1-3-12,2 0-3391,2-1 3402,0 1-5,1 2-173,1 0 190,2 3-6,1 1 11,0 2-10,3 2-1,-1 3 0,1 2-5,-3 2-6,-1 4 16,-3 3-16,-2 1 3309,-4 6-3281,-1 0 279,-4 5-234,-1 0 67,-1 3 90,-2 4 55,0 5 69,0 5 4,-3 5-5,0 3-34,-2 4-28,0 3-50,0 2-39,-2 4-29,0 1-27,-4 4 44,3 1 23,-1 2-6,2 1-492,-1 1 425,1-2-95,0-3 5,-1-4-10,2-2-29,-1-6 6,2-3 5,0-4-33,0-4 481,0-3-442,0-1-22,0-5 5,0 0 0,1-4-22,-1-2 0,3 0 11,-3-2-28,2 1-17,-1-1-12,-1 0-27,2 1-44,0-1-63,1-1-106,1 2-156,-2-2-174,2 0-230,-2 0-219,1-1-1053,-3 0 1,1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5.1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11312,'76'16'-56,"0"1"0,-6-2 0,-16-3-162,-39-9-146,-3 2-213,-1-1-269,-2-1-286,-2 0 108,-2-2 122,-1 1 902,-2-2 0,-1 2 0,0-2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7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273 239 20436,'48'-58'158,"0"0"1,-1 3 0,-20 15-120,-32 33-27,-4-1-52,-3 3-16,-3 0-11,-2 3-6,-4 1-16,-2 1-292,-41 27 314,26-10-82,-9 15 1,2 3 59,12-2-29,0 6 0,3 2 6,10-4-336,-7 47 196,23-46-1165,23 46 734,-2-50-2353,46 34 1518,-26-44 1518,44 13 0,-56-28 0,13-1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5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15037,'56'77'466,"0"0"1,-3-6 0,-16-11-192,-37-23-63,-1-1-49,-3 1-46,-3-2-33,-5 0-33,0-4-34,-4-4-1,2-3 12,0-5-11,1-5 34,4-3-1,-2-5 12,6-3 16,-1-2-11,4-1 23,1 0-85,1-2-38,0-2-18,0-4-10,2-4-29,3 0-5,3-3-39,5-1-29,0-1-44,4 0-45,-2-2 56,5 2 22,-2 0 46,2 3 38,0 1 23,0 3 5,1 1 29,-1 4 16,3 3 6,-2 1-6,2 2-11,-4 1 5,0 4 12,-4 3-6,-3 5 17,-6 0-11,-2 3 22,-4 1 6,-6-1 11,-2 1 0,-7-1-5,-2 0 5,-2-2-17,-2 0 11,-1-1 34,-1-1-17,-1-1 6,2-3-28,0 0-6,4-3 0,0-4-11,4 0 12,0-3-74,3 1-100,3 0-208,2 0-420,2-3-498,3 0-1110,0-4-1360,1 1 3758,0 1 0,0 2 0,0 2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15317,'62'-6'39,"0"-1"0,-5 1 0,-11 1-134,-27 4-90,-2 1-123,-3 1-157,-2 1-173,-3 1-202,-3 0-421,-2 1-715,-1-1 1976,-3 0 0,0-1 0,0-1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7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22 249 7626,'20'17'2303,"-4"-4"-1542,-16-13 3177,0 0-3625,113-39-1543,-75 24 1378,27-8 1,-5 1 75,-39 12 348,-1 0-404,-2 1-39,-2-1-6,-3 1-39,-4 0-28,-1 0 1174,-2 1-1219,-3 0-16,-1 1-35,-2 0-27,-1-1-62,-4 0-16,-1-2-18,-6 1-16,0-1 28,-4 0 0,-1 1 16,-4 1 45,-1 2 6,-3 3-17,-1 2-11,0 0-22,-1 4-28,0 2 33,1 6 11,2 3 6,1 5 23,1-1-12,1 3 11,2 1 17,2 0 6,3 3 17,1 0 16,4 1 12,2 1 5,1-2 23,3-1 22,0-3-6,3-2 17,0-2 6,5-3-6,1-2 12,8-3 27,1-2-28,3-3 1,3-3-18,2 0-55,3-1 28,0-1-6,2-1 0,2-2 16,-1-2-16,3 0-5,-2-2 5,-1 1 5,0-3-27,-3 2-12,0 0-10,-4-2-68,-1 2 0,-1-2-17,-2 1-6,-2 0 40,0 0 28,-5 2 11,2 1 39,-5-1 12,1 4-46,-2-1-16,-1 1-28,-1 2-17,0 0 28,0 1 22,0 0 6,-1 0 17,1 2 5,0 2 23,-2 2 6,2 2 21,-1 0-10,-1 3 0,-1 0 16,0 2-11,-2 0 28,1 1-11,-1 2-11,-2 0-22,-2 1-1,-3 3 6,-3-2-11,-2 4 16,0-3-27,0-1-12,3-3 12,-1-3 28,5-4 78,-1-2 39,3-3 11,2-2 85,0-1-158,1-7-10,0-1 10,3-7-10,3-2-1,3-2 0,5-2-10,1-2-24,2-2-4,5 0-12,-1 0-17,3 0 11,-1 1-11,-1 3-5,-1 0 22,-2 4-34,0 2-5,-1 5-6,-3 4-11,1 2-11,-2 3 6,-2 3-7,0 3-27,-5 4 11,1 1 11,-5 4 12,-1 0 16,-1 1 6,-1 1 5,0-2 29,0 1-12,-1 0 17,-1-1 0,-2 0-17,-1 0 0,0-1 12,0-3-7,1 1-16,0-2 0,2-1-33,0-1-29,2-3-61,0 0-191,0 0-246,0-3-331,2 1-497,-1-2-8,3 1 1424,-2-1 0,0 0 0,-1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7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13502,'51'-1'630,"0"0"0,36-3-204,-65 0 0,1-1-6,4 0-22,0 0-85,3 2-44,0-1-67,-1 2-62,1 1-28,-4-1-51,-5 2-44,-2 2-17,-8 1 6,-1 3-6,-7 3 0,-1 1 16,-2 0-4,-5 2-7,-1-1 6,-7 3-22,-2 0 22,-2 1-11,-3 0-16,-2 1 21,-1 0 18,-3 1-18,-1-1 6,-1 0-5,1-1-23,0-2 12,2 0 10,3-2-22,4 0 6,2-3 6,5 0-23,0-1 11,3-2 0,2-1-17,4-1-10,-2 0 4,3-2-21,-1 1 10,2-2-16,3 2-39,1-1-45,3-1-62,2 1-45,1-1 1,1 0 5,2 0 16,0 0 23,3 0 6,0 0 0,3 0 5,4 0-11,1 0-56,3-1-95,1 0-106,2-3-297,-3 3-443,2-3-515,-4 3 33,-2-1 1692,-3 0 0,-9 1 0,-4 1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19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12 15283,'8'53'-23,"-1"0"1,4 34-17,-20-77 0,1-2-28,2 1-1,1-2-10,2-1-12,2 0 12,0-3 11,1 1 5,0-2 12,0-1-1,2 0-16,4-1 17,2 0-1,3 0 1,0 0 11,3-1-12,0-1 1,0-3-17,1 0 0,-2-2 11,1 1 5,-1-1 40,-3 0 0,2 0 11,-3 0 0,1 0-6,-2 1 12,0 0 16,-1 1 6,-2 1-5,1 2-1,-3 1-16,0 1-18,-1 0 18,0 0 0,1 0 5,0 2 17,0 2-6,-1 2 17,1 2 57,1 1 66,4 3 0,2 4 6,3 0-56,2 2-33,1 0 22,0 2-17,1 1 44,-1 1-21,1 1 10,-2 2 7,1 0-29,-3 1 12,-1-1-18,-1 0 57,-4-2 28,0-1-34,-4 0-6,-1-2-44,-2 1-40,-3-2-16,-4 0-6,-4-2-28,-5 0-28,-2-2 22,-3-1-11,-2-2 6,-1-2-6,-1-2-39,-1-2-17,1-3-27,2-1-7,1-2-38,4-1 5,1-3-6,3-3 0,1-4 0,4-3-22,-1-2 0,6-3-61,1-3-79,3-2-112,4-2-124,5-3-161,7-4-108,6-3-38,3-3 61,6-1-306,3-1 508,4 2 49,1 1-9,3 1 49,-1 2 90,-1 2 152,-1 1 167,-3 3 146,-2 3 67,-2 4 85,-5 2 88,-2 5 40,-3 2 51,-2 3 5,-4 4 6,1 2 413,-4 2-402,-1 1 5,-1 1-27,-3 1 906,8 20-1018,-9-8 17,4 18 38,-10-13-11,0 1-16,-1 0-85,-1 1-100,-3-1-62,-2 0-6,-3-2-28,-2-2 1,3-1-12,-3-2 0,3-2 28,0-2 6,1-3 28,1-2 11,0-2 11,2-1-11,1 0-11,0 0-17,1-4-17,0 1-11,1-6-28,1 1 0,0-2-5,0 0-23,2-2-23,1-1-50,3-2 12,4 1 16,2-1 17,1 0 45,2 0-6,-2 2 11,1 1 1,-2 2-6,-1 3 5,1 2-5,-4 3 0,-1 1-12,-1 1 23,-1 1 6,0 1 11,-2 4 5,0 2-5,-1 0 5,0 2-11,-2-1 12,1 2 10,-1-1-16,0 0-6,0-1-16,0 1 10,0-4 12,0 1 22,0-2 34,0-3 22,0 2 62,0-4 302,1 1-403,3-1-33,0-1-6,2-3 16,-2 0 1,2-4 11,-1 2 16,5-9-10,-5 6-1,3-6 18,-3 4-7,1 2-21,-1-3-12,4 1-6,-2 0 73,2 2 40,-2 1 27,1 1-16,-4 3-62,3 1-28,-3 2-17,2 1 22,-1 0-33,2 2 6,-1 1-28,-2 3-1,1 1 6,-3 1 1,2 2 4,-3 0-16,1-1 12,-2 1-7,1-1 12,-1 2 5,0-2 6,1 2-5,0-2-6,2 0-1,0-1 40,3-2 0,-1 0 12,4 0 21,2-2-16,5 1 0,4-2 0,2 1-17,4-3-28,3 0-12,0-1-10,4 0-23,-1 1 17,5-1-5,4 0-23,2-3-6,3-1-11,-2-3-28,-2 1 1,-4-1-12,-7 0-12,-4-2-4,-9 1-7,0-1-16,-10 0-17,0 1 11,-6-3 0,0 0 12,-2-1 33,-3-1 0,-2 1 22,-3-2-5,-3 2 11,1-1-6,-4 1 1,3 1-1,-4 2-17,3 1 29,0 2-12,1 1 12,2 0 11,0 4-12,1-1 23,2 2 6,-1 0 11,3 0 16,-3 3 6,2 2-11,-1 4 23,-2 2-6,2 2 11,-2 0 5,1 3 29,1-2-1,1 2 40,3-4 23,1-1-12,1-1 11,0-1-16,0 1 10,2-1 12,0 1 22,2-2 6,3 2-6,-2-3 28,5 1-5,0-1 16,3 0 29,2-1 38,4-1 40,5 1 297,22 0-337,-8-1 7,19 0-17,-12-1-18,5-1-44,2-1-67,4 1-890,-1-3 840,-1 1-18,-7-1-11,-4 0 0,-9 0 1,-5 0-18,-7-1 6,-5-1-28,-4 0-17,-5 1 845,-4-1-884,-3 0-17,-4 0-6,-3-1 1,-5 0-28,-5 1-12,-1 0-56,-2 2-66,1 0-130,0 0-224,2 0-280,1 0-291,2 2-235,2 0-336,-1 1-880,4 1-2033,-1-1 4649,3 0 0,2-2 0,2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0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195 143 12606,'42'-29'560,"0"1"0,25-19-213,-67 40-67,0 0-56,-1 0-56,-2 2-78,-2 1-17,-3-1-12,-1 4-49,-4-1 21,-1 2 1,-3 1-29,-1 2 35,-2 4-35,-1 3-5,0 3 0,-2 1-17,2 3 17,-2 1-3386,2 1 3392,0 1-18,3 1 12,1-1-5,3 1-12,2 0 6,2-1 5,3 0 3370,2-1-3364,3-1 11,1 0 6,3-3-11,4 0 5,4-3-17,4-1-22,3 0 6,1-4-40,3 1-55,2-2-107,3-1-146,-1 1-162,0-3-168,0-1-264,-3 0-3833,1-2 3043,-4 1-861,0-1 2615,-3 0 0,-7 0 0,-4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1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0 5902,'15'6'991,"-2"-2"-353,-13-4 2589,0 0-2807,-3 38 22,-4-20-22,-2 31-83,-4-30-136,2 0-89,-1 0-39,3 0 33,2 0 23,2 0-6,1 0 6,3 0 6,0-2-40,1-1 62,0-3 27,5-3 7,2-3 5,7-1-11,2-3-17,4-1-12,2-2 1,1 0-28,3-3-34,-1-2-28,0-4-22,-1 0-11,-3-2-12,-1 0-16,-4-1-6,-2-1-17,-4 1-33,-2-2-29,-2 1-38,-3 0-35,-2 0 1,-2 1 11,-5 1-5,-4 0-12,-5 2 11,-4-1-22,-1 0 6,-2 0 16,-1-1 17,0 2 12,0 2-1,0-1 6,1 4 11,0 0 6,3 3-28,1 1-34,4 1-22,3 2-34,2 1 0,3 1 28,1 2 28,3-2 56,1 1 45,1-1 28,1-1 12,3 0 10,2 0 0,3-1-5,2 1 11,0-3 0,2 0 0,0 0 0,1 1 6,2-1-1,-1 0 1,4-1 5,2 0 6,2 0 28,4 0 5,0 0 12,5-1 22,-1-1 0,4-2 17,-1-1-1,1 0 1,-5 2-11,0-1-11,-7 3 5,-2 0-28,-5 1 11,-3 0 11,1 0-16,-6 2 0,3 2 5,-5 1 0,1 0 17,-3 1 11,0 1-22,1 3-23,-1 1-5,2 1-34,1-1 12,-3 0 5,4-2-17,-5 0 23,2-3 5,-3 0 17,1-1 11,-2-1 17,1 0 22,-2-1 1,0 0 16,-3-2-17,1 2-16,-3-2-17,2 0-17,0 0 11,-2-1 23,1 0 10,0 0-4,2 0-29,1 0-90,1-2-27,0-3-28,3-2 10,4-3 40,3 0 17,4 0 11,0-1 11,0 0-5,1-2 11,1 1 5,1-3 6,2 2 0,1-1 17,0 1 33,-3 0 6,0 3 6,-3 3-6,1 2-34,-3 4-5,1 0-17,-2 2-5,-2 2-7,1 5-4,-2 0-12,1 4 0,-1-1 5,-1 0-5,0 0-5,-1 0-12,0 1 6,0 1-29,-2-1-38,2 0-45,-3-1-118,-1-3-179,0 0-263,-2-3-488,1 1-1024,-1-3-1978,-1 0 4173,-1-2 0,0 0 0,0-1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1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0 15928,'25'90'255,"0"0"1,-1-7 0,-9-12-161,-17-25-855,-1 4 799,-1-2-6,-3 1-10,3-5 33,-2-4 216,3-4-260,2-6-29,0-4 103,1-6-131,0-2-62,0-5-72,-1-2 279,0-4-582,-3-1-179,0-3-179,-2 1-168,-1-3-404,-1 0-716,-4-1-684,1 0 2812,-2 0 0,6 0 0,2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1.8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12354,'13'11'773,"-2"-2"-275,-11-9-593,0 0-941,57 42-1276,-43-25 424,40 33 1888,-57-37 0,-1-5 0,1-3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2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16936,'62'45'20,"0"0"1,-2-4-1,-18-8-20,-39-22 0,2 0-11,-1 0-11,-1-2-12,0-1 0,-1-3-5,1-1 17,0 0-6,1-3 5,-1 0 7,2-1-18,3 0 17,0-1 17,4-4 0,1-1 17,0-4 0,4-1-12,-2-1 7,4 0 4,0-1 7,0 0-23,-1-3 17,-2 1-34,0-2 17,-3 0 17,0 1-6,-1-1-39,-4 1-62,0 1-139,-3 3-242,-3 1-263,0 3-235,-2 3-168,0 1-274,-2 1-645,-2 2-319,-4 0 2375,1 1 0,1 0 0,3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8.3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118 114 9380,'-12'-13'734,"4"3"-326,8 10 2617,0 0-2913,-43 108-674,32-67 623,-12 22 1,3-1 33,19-32 163,1-2-179,1-1 38,7 7 231,17 6-225,-5-10 224,23 1-241,-24-26 219,24-2-195,-24-8 493,10-4-517,-14-2-5,-2-4-51,-1-1 18,0-1-18,-3-1 6,-1-1 11,-5-2 96,-1-22-141,-7 15 40,-16-41-46,4 36 12,-27-45-33,26 43-102,-23-40 74,28 47-236,-12-19 6,19 34-679,-2 0 746,7 13-112,7 15 252,0-4-22,19 24 56,-7-18 10,35 23 7,-24-22-18,52 18 23,-40-23 36,10 1 1,2-1 2,-3-5 45,4 2 0,-1-1-39,-9-1 50,36 15-61,-52-9-6,17 26-34,-32-19-22,1 30 34,-12-30 487,-6 10-264,2-24 259,-1-20-292,2-2 616,9-32-521,-2 22 622,14-28-594,-9 34 175,11-16-466,-13 27-34,10-2-16,-10 12-51,15 20 50,-12-4-22,15 41 56,-14-29-22,23 35-6,-15-38-44,37 19-12,-29-32-907,47 7 218,-40-17-4004,52 0 2139,-47-4 2355,16 0 0,-40 0 0,-8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2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1 17092,'-45'5'68,"5"0"-46,18 2-28,-1 2-10,-1 0-12,0 3-34,-1-1-28,4 2-3436,0 0 3336,3 1-57,2-1-27,3 1-40,2-1-28,3-2 51,1 1-6,4-3 3420,1 1-3364,2-2 17,2-1 28,5-1 56,2-3 45,5 1 17,3-3 67,4 0 5,1-1 17,5 0 28,-1 0 6,3-1 39,1-1 17,-2-2 22,3-2 28,-4 1 17,-1 0 6,-4 2-23,-4 2-5,-4 0 22,0 1 22,-6 2 40,2 1 6,-1 6 49,-1 0 1,4 4 11,-2 3-12,3 2-83,0 4 11,2 5-68,0 4 40,-1 7-39,-2 4-470,-2 6 431,-5 4-51,-2 4-23,-2 4-633,-3 0 673,-4-2-28,-2-3 11,0-6 17,-1-4-68,2-4 47,-3-4-7,1-1-34,-2-5 34,1-3-39,-3-1-12,1-5 12,1-3 440,-1-3-457,1-5 661,-1-5-678,1-3-68,-3-3-11,-1-1-50,-1-5-78,0-2-90,1-7-173,2-1-213,2-5-337,1-1-593,6-3-1215,1-4-5314,2 3 8170,1 1 0,0 12 0,0 6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3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250 300 15698,'32'54'235,"-9"-11"-201,-33-36 27,0-1-10,1-2 5,0-2 11,0 0-11,1-2-11,1 1 5,1-1 1,0 0-23,1-2 11,1-1-11,0-2-56,-1-1 5,3 1 1,-4 0-40,2 1 29,-3 0-18,0 1 7,-2 2 4,-1 1 18,-2 2-12,2 4-10,-4 3-24,2 4-32,-2 0-1,1 3-11,0-1-17,0 3 0,1 0 5,0 1 12,0 0 17,3 0 34,1-1-1,3 0-5,0-3-6,4 0-17,-1-3 40,2-3 22,0-2 28,1-1 28,4-3 6,2-1-6,4-2 5,3 0 29,2-1 11,2-1 11,-1-3 16,2-2-10,0-2 11,2-2 0,-1-1-17,1 0-5,-2 0-7,0 2-16,-3 0 0,-3 2 17,-1 1-22,-5 1-18,1 2 1,-3 1-45,1 1-1,-1 1 7,-1 1-6,0 0-6,-1 1 17,0 2-6,-1 2 1,1 2 16,-1 1-6,1 2-5,1-1 12,-1 0-7,1-1 1,2-1 22,-1-1-6,2 0 1,1-2 5,-1-1 22,3-1-16,-1 0 22,1-1-17,-1-1-17,0 0 1,0 0-7,0 0-16,1 0 12,-1 0-1,2-1-11,0-1 0,3-1-17,1 0 0,1 0 17,3 1-11,1-1-28,1 0 16,3 1-10,1-2-34,3 0-12,3-2-10,2-1-68,-2-1 6,2-1-7,-4-1-4,-1 0 27,-4-2 23,-3 0 0,-3-1 51,-1-1 44,-3-3 34,-2 1 33,-5-5-5,-2 0-28,-4-3 11,0-1 17,-1-2 22,-2-1 22,-1 0-5,-2-2-5,1 0-6,-1-1 16,1 0 1,1 0 17,2 1-1,-1 3 1,2 2-7,-1 6-38,1 3-68,0 8-16,0 4-40,0 2 85,-3 10 5,1 1-11,-3 10 5,2 2-5,-1 3-34,-2 5 17,1-2-22,-2 2 5,1-1 11,1-1 29,0-1 44,2-1 34,2-1 11,0-2-12,1 0-38,0-3 0,1-2-18,1-1 7,2-2 22,3 1-34,0-2-22,-1-2-17,1-1-40,-3-1-49,2-2-29,-5 0-106,1-2-78,-2 2-79,0-2-124,0 0-139,0 0-196,-3-1-364,0-2-711,-4 0 32,0-1 1883,-1 0 0,4-1 0,0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4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1 160 15227,'70'56'1227,"-6"-13"-936,-33-42-50,2-1-67,2 0-23,2-1-56,2-2-33,2-2-628,2-3 600,1-1-6,2-1-11,0 0-17,2-2-17,-3 1 6,0-2-3873,-7 1 3901,-2-2 909,-7 2-909,-1-2 0,-7 1-17,-2-1 220,-5-1-220,-4 1 3392,-4 0-3409,-2 0-28,-2 1 12,-7 4 22,-1-1-12,-8 5 12,0 2-6,-5 2 0,-1 1 1,-2 0 16,-2 2 0,0 3-12,-1 3 12,1 3-16,0 1 10,0 1-39,1 1 12,0 2-1,1 1-5,1 0 39,2 0 0,3 2 22,2-2 1,3 0 5,4-2 16,2-2-4,1-1 38,3 0 28,0-3 23,1 2 62,3-1 55,2-1 62,3 1-6,5-1 2,2 1-19,5-2-22,3 0 34,6-1-56,1-1-6,6 1-3448,4-2 3337,3 1-52,4-1-418,0 0 352,0-2-176,-3 2 108,-2-2-39,-4-1-100,-4 0-79,-4-2 3094,-4 1-3312,-4-1 375,-3 0-583,-3 0 74,-5-1-342,-4-1-197,-4-2-459,-2 1-946,-1-2-1076,-2 2 3652,0 0 0,0 2 0,1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2:56.961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144 449 9880 252125 59405,'39'-61'5291'0'525,"0"-1"0"0"-1,0 0 0 0 1,14 1-5308 2947-525,19-96 34-2947 0,-72 157 134 0 0,0 0-151 0 0,-4 3 28 0 0,1 0-39 0 0,-5 3 11 0 0,5-2 0 0 0,-1 2-17 0 0,-1 1 17 0 0,0 2 0 0 0,-1 0 0 0 0,0 1-11 0 0,0-1 11 0 0,-1 1 11 0 0,-1 1-11 0 0,1-2 17 0 0,-1 4-17 0 0,-1-2 11 0 0,2 2-22 0 0,-3 0-6 0 0,3-1 17 0 0,-1 2-22 0 0,2-2 11 0 0,1 1 11 0 0,-1-2 11 0 0,1-1-22 0 0,1-1 22 0 0,-2-1 11 0 0,2 1-22 0 0,0-1 11 0 0,0-1-5 0-280,1 1-6-1768 280,0 0 0 1768 0,-1 0 0 0 0,1-1-6 0 0,-1-1-5 0 0,3 0 0 0 0,-1-1 11 0 0,2-1 11 0 0,-1-1 6 0 0,1-1-17 0 0,0 1-17 0 0,0 0 707 0 0,0 0-690 0 0,3-9 11 0 0,-2 5 11 0 0,1-8-22 0 0,-2 8 17 0 0,0 1-17 0 0,4-4 22 0 0,-3 2 1 0 0,4-4-23 0 0,-4 4 22 0 0,1-3-11 0 0,1 2-11 0 0,0-1 23 0 0,2-1-23 0 0,-3 0 0 0 0,3-1 11 0 0,-1 1-22 0 0,0-2 0 0 0,1 0 33 0 0,0 0-16 0 0,0 0-6 0 0,-1 0 11 0 0,2 0-11 0 0,-2-1-11 0 0,1-1 33 0 0,0 1-22 0 0,-1-2-39 0 0,1 3 50 0 0,0-1-22 0 0,1 1 22 0 0,-2-2 17 0 0,3 1-28 0 0,-2 0-11 0 0,1-3 0 0 0,2 3 11 0 0,-2-4 0 0 0,1 2 0 0 0,-3-2 0 0 0,3 3-28 0 0,-1-3 16 0 0,1 2 1 0 0,0 0 0 0 0,-2 0 11 0 0,2 2 0 0 0,-3-1-11 0 0,2 2 11 0 0,-1 0 22 0 0,0 0-44 0 0,-2 1 44 0 0,0 0-22 0 0,0 2-45 0 0,-2 1 57 0 0,0 1-12 0 0,1-1-12 0 0,-2 1 35 0 0,2-1-46 0 0,-2 0 23 0 0,0 0-134 0 280,0 0 347 1768-280,-3 2-280-1768 0,2 0 67 0 0,-4 1 0 0 0,3 0-12 0 0,-1 0 91 0 0,1 0-68 0 0,-3 0-22 0 0,0 0 11 0 0,0 0 17 0 0,-1 0-17 0 0,-2 0 11 0 0,1 1 0 0 0,-4-1-50 0 0,3 2 28 0 0,-4-1 11 0 0,1 2-23 0 0,-2-1 74 0 0,-1 0-40 0 0,2 1-22 0 0,-3-1 22 0 0,2 2 0 0 0,0-2-11 0 0,-1 2 11 0 0,2-2-11 0 0,-3 2-84 0 0,1-2 84 0 0,0 2 0 0 0,-2-2 0 0 0,1 0 34 0 0,-2 1-34 0 0,0-2-23 0 0,2 1 23 0 0,-1-2 40 0-280,3 3-40-1768 280,0-4 11 1768 0,3 3 0 0 0,-2-3-50 0 0,5 2 39 0 0,-2-1 0 0 0,3 0 0 0 0,0 0 28 0 0,2 0-28 0 0,1 0-1143 0-310,1 0 448-1736 310,10 0-324 1736 0,-4 0-247 0 0,11 0-470 0 0,-7 0-544 0 0,4 1-1120 0 0,-2-1-1612 0 0,1 1 5012 0 0,-2-1 0 0 0,-3 0 0 0 0,-3 0 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2:58.204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0 190 9947 255533 59983,'68'-17'15974'0'243,"-10"2"-15890"1746"-243,-38 8-28-1746 0,2 2 6 0 0,-1-2-23 0 0,3 3-6 0 0,-3-1 18 0 0,2 0 5 0 0,-3 0-16 0 0,1 0-7 0 0,-1 0 29 0 0,-1 2-29 0 0,-1-2 18 0 0,-1 2-23 0 0,1-2-6 0 0,-1 0-22 0 0,-1 1-22 0 0,1 0 33 0 0,-1 0-22 0 0,1 1 33 0 0,-1-2 12 0 0,1 1-34 0 0,-1 1 22 0 0,2-2-11 0 0,-1 0-5 0 0,-1 0-6 0 0,1-2 0 0 0,-2 2-17 0 0,0 0 6 0 0,-1 0 33 0 0,-3 0-16 0 0,-1 1 16 0 0,-2 1-22 0 0,-3 1 12 0 0,0 0-1 0 0,-3 1-11 0 0,2 1 0 0 0,-3-1 0 0 0,2 0 33 0 0,0-1-44 0 0,0 1 11 0 0,1 1-67 0 0,-2-1 5 0 0,3 1 1 0 0,-2-1-46 0 0,1 1-2755 0-1012,-2 0 1109 385 1012,-1 4-779-385 0,-1 2-1254 0 0,-6 3-1356 0 0,0 1 5142 0 0,-4-3 0 0 0,6-2 0 0 0,1-3 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2.090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0 9958 255072 60979,'52'50'14305'0'983,"-9"-7"-14243"-491"-983,-37-35-34 491 0,1 1 22 0 0,-2 0-22 0 0,1-1-28 0 0,-1 0 28 0 0,0-1-28 0 0,1 0 0 0 0,-3 0-28 0 0,2-1 0 0 0,-1 1 17 0 0,-1-1-6 0 0,2 2 23 0 0,-2 1 5 0 0,1-1-28 0 0,-3 2 23 0 0,0-4 5 0 0,0 1 28 0 0,-1-4 208 0 0,1 0-286 0 0,0-10-51 0 0,-1 6-28 0 0,0-8-178 0 0,0 9-4434 0 0,-1-2 1 0 0,1 0 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3.318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360 1 9958 255072 60979,'-30'18'11298'0'983,"4"-4"-11237"-491"-983,22-14 12 491 0,-3 0 5 0 0,2 0 34 0 0,-1 0-33 0 0,1 0 5 0 0,0 0-23 0 0,1 0-16 0 0,0 0-11 0 0,1 0-6 0 0,1 0-6 0 0,-2 0-5 0 0,1 0 0 0 0,-2 0-6 0 0,2 0-5 0 0,-1 0 22 0 0,2 0-28 0 0,-3 0 16 0 0,1 0-16 0 0,1 0-22 0 0,-3 0 28 0 0,2 0-12 0 0,-2 0 12 0 0,1 0 5 0 0,0 0-6 0 0,1 0 12 0 0,1 0 0 0 0,-2 0 0 0 0,2 0-17 0 0,-2 1 0 0 0,3 0-17 0 0,-1 0 17 0 0,-1 0-17 0 0,2 0 28 0 0,-2 2-22 0 0,2-2 39 0 0,-2 1-22 0 0,2-1 11 0 0,0 1-6 0 0,0 0 0 0 0,-1-1-5 0 0,1 2 10 0 0,-2-1 1 0 0,0 0-17 0 0,1 0 23 0 0,0 0 229 0 972,2-1-146-523-972,-1 1-67 523 0,1 2 118 0 0,0-3-62 0 0,2 4-28 0 0,2-4-33 0 0,-2 3 6 0 0,2-2 10 0 0,-2 0-22 0 0,0 1 17 0 0,2-2-6 0 0,-1 2 28 0 0,0-1 40 0 0,0 0-90 0 0,-2 1 22 0 0,1-1 0 0 0,-1 2-11 0 0,0-1 17 0 0,0 0-17 0 0,0 0 0 0 0,0 0-6 0 0,-1 0 6 0 0,1 2 0 0 0,-2-3-17 0 0,0 3 17 0 0,-2-2-11 0 0,1 3-6 0 0,0-1 6 0 0,1 1 11 0 0,0-1-28 0 0,-2 1 23 0 0,1 1 5 0 0,-2 0-17 0 0,0 2 17 0 0,-1 0 78 0 0,0 2 23 0 0,-1-1 11 0 0,0 3 11 0 0,-1 1-95 0 0,1 0-33 0 0,-2-1-7 0 0,1 0-16 0 0,0-1 0 0 0,0 0 28 0 0,1-1-16 0 0,0-1 10 0 0,2-1 6 0 0,0-2-39 0 0,1 0 22 0 0,0-2-11 0 0,2 1-17 0 0,1-2 17 0 0,-1 1 0 0 0,2-1-11 0 0,-1 0 11 0 0,1 0 11 0 0,0 1-11 0 0,0-1 0 0 0,0-1 67 0 0,0-1-67 0 0,0 2 17 0 0,1-2 17 0 0,0 2-68 0 0,2-2 73 0 0,1 0 23 0 0,1 0-12 0 0,0-2-50 0 0,3 2 45 0 0,0-2-17 0 0,2 1-5 0 0,3-1 66 0 0,0 0-66 0 0,1 0-12 0 0,0-2-6 0 0,0 1-21 0 0,1-3 27 0-292,-2 2-11-1873 292,0 0 0 1873 0,-2 1-51 0 0,-1 1 51 0 0,-2 0-22 0 0,-1 0 0 0 0,-1 0 72 0 0,1-1-67 0 0,-1 1-5 0 0,0-1-1 0 0,1 0-27 0 0,-2 1-12 0 0,0-2-5 0 0,2 0-34 0 0,-4 1-95 0 0,3-1 45 0 0,-2 2-28 0 0,1-1-95 0 0,-1 0-34 0 0,1 0-231 0 0,0-1-217 0 0,-2 2-207 0 0,2-2-213 0 0,-2 0-4739 0 0,0 1 5915 0 0,-1-1 0 0 0,0 1 0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3.781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9 10138 254581 61962,'26'-5'11812'0'0,"-4"2"-11700"0"0,-19 4-6 0 0,0 0-33 0 0,0 2 28 0 0,-1 0-45 0 0,3 0-34 0 0,-2 0 18 0 0,2 0 16 0 0,-2-1-23 0 0,3 0-16 0 0,-1 0-17 0 0,2 0-34 0 0,-1-2-5 0 0,1 1-6 0 0,0-1-78 0 0,2 0-123 0 0,-2 0-219 0 0,2 0-353 0 0,-1 0-392 0 0,-1-1-492 0 0,1 1-869 0 0,-2-1-353 0 0,0 1 2924 0 0,-1 0 0 0 0,-3 0 0 0 0,0 0 0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0.26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349 96 10009 250910 64539,'-55'16'13207'0'1247,"8"-1"-13207"1349"-1247,36-5 39-1349 0,-1-1-39 0 0,2 1-44 0 0,-2-2 44 0 0,5 1 0 0 0,-1-2 0 0 0,1 0 61 0 0,2 0-38 0 0,-1 0-23 0 0,2 0 16 0 0,-1 0 12 0 0,1 2-5 0 0,-1-1 16 0 0,1 2 6 0 0,-1 0-17 0 0,-2 1 39 0 0,0 1 0 0 0,-1 1-28 0 930,-1-1 6-690-930,1 1-22 690 0,-3-1-23 0 0,2 1 5 0 0,-3-1-22 0 0,3 1 29 0 0,-3-2 4 0 0,4-1 12 0 0,-2 0-28 0 0,3-2 12 0 0,1 0 4 0 0,2-4-4 0 0,-1 0 49 0 0,1-3 29 0 0,1 1 1030 0 0,1-1-1081 0 0,2-6-39 0 0,0 3 22 0 0,0-5 6 0 0,1 6 6 0 0,0-1-6 0 0,1-1 0 0 0,0 1 6 0 0,2-2 50 0 0,-2 2-34 0 0,0 0-11 0 0,-1-1 40 0 0,1 1-46 0 0,-1-1 18 0 0,1 1 10 0 0,0 0-38 0 0,2-1 10 0 0,-2 1 29 0 0,1-2-12 0 0,-2 2 17 0 0,1-2 45 0 0,-1 2 34 0 0,0 0-39 0 0,2-1-34 0 0,-1 2 106 0 0,0-1-95 0 0,2-2-34 0 0,-4 1 40 0 0,4-1-28 0 290,-3 2 106 2175-290,1-1-124-2175 0,0 1 18 0 0,-2 0 28 0 0,2-1-18 0 0,-2 1 1 0 0,1-1 6 0 0,0 0-29 0 0,-1 0-39 0 0,2-1 34 0 0,-2 0-6 0 0,1-1-16 0 0,0 1 44 0 0,-1-2-17 0 0,1 1-16 0 0,-1-2 11 0 0,0 1 5 0 0,0-1-16 0 0,0-2-1 0 0,0 2 1 0 0,0-2-34 0 0,0 0 22 0 0,0 0-11 0 0,0-1-11 0 0,0 2 17 0 0,0-2-17 0 0,0 3 0 0 0,0-1 0 0 0,-1 1 45 0 0,1 0-45 0 0,-1-1 34 0 0,0 1-23 0 0,1 0-34 0 0,-1 0 23 0 0,1-1 12 0 0,-1 0-24 0 0,1 0 12 0 0,-2 1 0 0 0,2 0-11 0 0,-2 0 11 0 0,1 1 11 0 0,-1-1 1 0 0,1 2-1 0 0,1-1 11 0 0,0 0-44 0 0,0 1 11 0 0,0-2 11 0 0,0 1-23 0 0,0-1 23 0 0,0 0 11 0 0,0 1-33 0 0,0 0 11 0 0,0 1 0 0 0,0 0 11 0 0,0 2 0 0 0,0-1 0 0 0,0 2-129 0 0,0-1-11090 0-938,-1 0 9006 618 938,5 12 247-618 0,-3-6 1966 0 0,5 10 0 0 0,-5-10 0 0 0,1-1 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1.258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252 1 9902 252259 65786,'-5'55'16030'0'282,"-2"-7"-16019"2103"-282,0-35 34-2103 0,0 2 6 0 0,-1 2 33 0 0,1 1-34 0 0,-2 1-16 0 0,1 0 17 0 0,0 0 5 0 0,0 0-40 0 0,1 0 7 0 0,0 1-34 0 0,0 1-17 0 0,1 1 44 0 0,-1 0-16 0 0,0 1 23 0 0,-1 0-23 0 0,1 0-11 0 0,-1-1 11 0 0,2 1 11 0 0,0-2 28 0 0,-2 3-5 0 0,2-2-1 0 0,-2 0-5 0 0,1-1-17 0 0,0-2 23 0 0,0-2-17 0-282,-1 0 16-2103 282,2-1 1 2103 0,-1-1 5 0 0,2-2 17 0 0,0 0 17 0 0,1-1 22 0 0,-1-1-28 0 0,2-2 17 0 0,0-1-28 0 0,-1-2-28 0 0,2-1 28 0 0,1 1-5 0 0,-2-1 5 0 0,3-1 1041 0 0,-2-1-1141 0 0,9-8-63 0 0,-4 4-78 0 0,7-8-151 0 0,-5 5-207 0 0,0 0-347 0 0,0 0-533 0 0,2 0-930 0 0,0-1-1646 0 0,3 1-2493 0 0,-2-1 6492 0 0,-1 2 0 0 0,-4 1 0 0 0,-1 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4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1 251 15928,'34'-5'397,"-4"2"-290,-28 1 21,2 1 12,0 0 40,0 0-24,2-1 12,2 2 0,2-3 460,26-6-528,-13 3 80,48-16-85,-36 11 39,55-24-151,-45 18 11,5-5 1,0 0-6,-5 4-258,44-19 157,-57 26-425,19-6 217,-40 14-1422,1 0 885,-11 3-1893,-5 6 1037,-2-1 1713,-5 8 0,5-7 0,1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216 120 19568,'43'-33'126,"-1"0"0,22-20-131,-75 52 10,-5 5-5,-5 1 0,-4 8 0,-2 5 23,-44 41-34,34-24-9,-8 12 0,4 0 4,17-8-46,-14 43 23,30-47-135,12 32 146,9-41 28,12 12-11,1-22-23,3 0 12,3-4-51,5-1-50,3-4-233,4-2 97,2-1-2037,44-3 492,-33 0 1804,0-4 0,-4 0 0,-23 2 0,10-5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6.238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9841 257009 65359,'0'0'0'0'0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7.01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10054 257909 63420,'51'27'12422'0'0,"-8"-4"-12360"0"0,-39-21 11 0 0,2 0-6 0 0,-2 0-11 0 0,0 1-6 0 0,1 0-22 0 0,1 0 12 0 0,-1 0-7 0 0,3 0-16 0 0,-3-1-17 0 0,4 2 0 0 0,-2-1 0 0 0,2 2 0 0 0,-2 1 22 0 0,2 1-16 0 0,-4 0-6 0 0,3 3 12 0 0,-2-2-30 0 0,0 2 18 0 0,1-1 0 0 0,-1 1 0 0 0,0-1 0 0 0,0 2 0 0 0,-1-1 0 0 0,0 1-11 0 0,1-1 22 0 0,-1 2-11 0 0,-1-2-11 0 0,-1 2 22 0 0,-1-1-11 0 0,0 1 6 0 0,1-3-6 0 0,0 1-6 0 0,-1-3-16 0 0,0 1 33 0 0,-1-1-22 0 0,0-2 11 0 0,-1 1 28 0 0,2-2-28 0 0,-1 2 23 0 0,1-3-6 0 0,-1 1 5 0 0,1 0-5 0 0,0-2 22 0 0,0-1-33 0 0,1 1 16 0 0,-1-1-22 0 0,2 1 0 0 0,-2-2 17 0 0,-1 3-17 0 0,1-1 22 0 0,-1 0-22 0 0,1 0 6 0 0,0 0-34 0 0,0-1 0 0 0,1 0 17 0 0,0-1-23 0 0,0 0-56 0 0,0 0 17 0 0,-1 1-72 0 0,1-1-1687 0 0,0 1 847 0 0,1-1-332 0 0,-2 0-425 0 0,2 0-767 0 0,-1 0 1713 0 0,-1 0 1 0 0,0 0 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8.20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370 11 9852 252901 64846,'-31'-2'12406'0'-307,"7"0"-12350"-1991"307,17 1-28 1991 0,1 0-22 0 0,-1 1 22 0 0,0 0 0 0 0,2-1 28 0 0,-2 1-40 0 0,0-1 1 0 0,2 0-22 0 0,-2 1-23 0 0,3-1 28 0 0,-4 1-17 0 0,4 0 6 0 0,-3 0-23 0 0,3 0 6 0 0,-1 0 17 0 0,0 0 11 0 0,0 0 28 0 0,1 0-28 0 0,1 0-11 0 0,-2 0-23 0 0,2 0-95 0 0,0 0 40 0 0,0 0 89 0 0,2 0 28 0 0,-3 2-40 0 0,1-1 7 0 0,0 3-23 0 0,0-2 28 0 0,1 2-11 0 0,-2-2 5 0 0,1 3-5 0 0,1-1-28 0 0,-2 0 27 0 0,0 1 29 0 0,0 0-6 0 0,-1 0 12 0 0,2-1-12 0 0,-2 1 6 0 0,2 1-17 0 0,-2-1 17 0 0,2 2 11 0 0,-2-1-28 0 0,1 0 0 0 0,1 1-17 0 0,-1-1 17 0 0,0 0 0 0 0,1 1 22 0 0,1-1 23 0 307,0 0-34 1991-307,1 0 17-1991 0,-1-1-28 0 0,2-1 34 0 0,-2 1-6 0 0,1 1-17 0 0,0-1 0 0 0,0 2-39 0 0,-1-1 28 0 0,-1 2 0 0 0,1 0 28 0 0,-3 1 6 0 0,1-2-23 0 0,0 3 17 0 0,-1-3-6 0 0,0 2 6 0 0,-1 0 28 0 0,2-1-11 0 0,-3 1 0 0 0,3-1 0 0 0,0 1 0 0 0,0-2 11 0 940,0 3 11-642-940,0-3 11 642 0,1 1-33 0 0,0 1 6 0 0,1-2-6 0 0,0 1 5 0 0,1-1 6 0 0,-1 1-17 0 0,0 0-27 0 0,0 0-24 0 0,1 0 12 0 0,-1 0 0 0 0,0 0 12 0 0,0-2-7 0 0,-1 0 6 0 0,3-1 6 0 0,-2-2 6 0 0,2 2 33 0 0,-1-2-40 0 0,1 2 12 0 0,0-1-5 0 0,0 0-18 0 0,0-1 57 0 0,2 1-28 0 930,1-2 16-690-930,3-1-11 690 0,1 1 0 0 0,2-1 6 0 0,-1 0-6 0 0,3-1 1 0 0,-1 0-24 0 0,2 0 1 0 0,0 0-34 0 0,1 0 1 0 0,-1 0-52 0 0,-1 0-10 0 0,-3 0-34 0 0,3 0-78 0 0,-3 0-40 0 0,1 0-95 0 0,0 0-45 0 0,-2 0-89 0 0,1-3-135 0 0,-3 2-123 0 0,1-4-123 0 0,-1 3-146 0 0,1-2-196 0 0,-1 1-319 0 0,0 0-711 0 0,-1-1 223 0 0,0 0 1989 0 0,2-1 0 0 0,-4 3 0 0 0,1 0 0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18.58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25 10227 251569 66716,'90'-9'11835'0'0,"-15"2"-11701"0"0,-58 3-61 0 0,1 2-39 0 0,-3 0-23 0 0,-1 1-56 0 0,-2 1-22 0 0,-4 0-56 0 0,0 0-90 0 0,-1 0-56 0 0,-2 0-84 0 0,-1 1-190 0 0,0 1-1406 0 0,-3 0 263 0 0,1 1-975 0 0,-1-1 2661 0 0,0 0 0 0 0,0 1 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3.721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0 10065 252185 62642,'55'32'16035'0'1897,"-8"-6"-15984"-1275"-1897,-38-24 16 1275 0,3-1 34 0 0,1 2-34 0 0,0-1-16 0 0,3 0-18 0 0,-1 1-44 0 0,3-1 28 0 0,-2 0-6 0 0,3 1 0 0 0,-2-1 1 0 0,1 0-12 0 0,-1 2 0 0 0,-1-1 11 0 0,1 1 17 0 0,-1 0-17 0 0,1 1 0 0 0,-1 0 0 0 0,0 1-11 0 0,-1 1-11 0 0,3-2 22 0 0,-1 1-22 0 0,-1-1 11 0 0,1 1 11 0 0,-1-2-11 0 0,1-1 12 0 0,-2-1 21 0 0,2 0-22 0 0,-3-2-5 0 0,0 1 39 0 0,0-1-34 0 0,-4 0 0 0 0,0 0-11 0 0,-2 0 11 0 0,-2 0-44 0 0,-2 0 1265 0-341,-2 0-1232-1944 341,-9-2 45 1944 0,5 1-40 0 0,-6-1 6 0 0,5 2 1 0 0,0 0-24 0 0,-1 0 1 0 0,2 0 34 0 0,-2 0-23 0 0,1 0-12 0 0,-1 0 12 0 0,2 0 0 0 0,-1 0 45 0 0,0 0-34 0 0,0 0 12 0 0,-1 1-1 0 0,3 0-11 0 0,-3 1-22 0 0,3-2 11 0 0,-3 1-11 0 0,1-1 0 0 0,0 0 22 0 0,-2 1 0 0 0,0 0-11 0 0,-1 3 0 0 0,0-2 23 0 0,-2 3-23 0 0,-1-1 0 0 0,0 0 0 0 0,-3 1 0 0 0,0 1-34 0 0,-3-1 23 0 0,0 2 0 0 0,0-1-34 0 0,-2 1 45 0 0,0 0-11 0 0,0 1-17 0 0,-1 0 33 0 0,1 0-5 0 0,0 0 0 0 0,0 1 23 0 0,-2-1-35 0 0,2 1-4 0 0,-2 0-7 0 0,2-1 1 0 0,-1 1-1 0 0,3-1 12 0 0,-2-1-22 0 0,3 2 33 0 0,-2-1 0 0 0,1 0 11 0 0,-1-1 22 0 0,1 0-21 0 0,-1-1-12 0 0,4 0-34 0 0,-2-2 0 0 0,5-1 34 0 0,-2-1-11 0 0,4 0 0 0 0,0-2 11 0 0,3 1-162 0 0,1 0 145 0 0,12-2-50 0 0,-6 2 39 0 0,9-3-6 0 0,-9 1 12 0 0,2-2 10 0 0,1 1-32 0 0,-2 1-52 0 0,2 0-38 0 0,-4 0-4504 0 1272,0 0 3406 1239-1272,5 0-522-1239 0,-3 1-1404 0 0,6 0-2219 0 0,-2 0 5377 0 0,-1 0 0 0 0,-3 0 0 0 0,-2 0 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4.529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98 10082 252185 62642,'30'-9'16450'0'-324,"-3"2"-16355"-1835"324,-16 7-11 1835 0,1 0 34 0 0,3 0-34 0 0,0 0 11 0 0,3 0-61 0 0,1-1 72 0 324,2-2-11 1835-324,1 1 0-1835 0,4-3 45 0 0,3 1-72 0 0,1 1-18 0 0,3-2-28 0 0,1 3 1 0 0,0-3-6 0 0,0 1-23 0 0,-1 1 12 0 0,0-1-34 0 0,-4 3 16 0 0,-3 0 24 0 0,-3 1-1 0 0,-3 0 28 0 292,-5 0-61 1873-292,-1 0 22-1873 0,-6 0-17 0 0,-1 0-6 0 0,-3 1 23 0 0,-1 0-33 0 0,2 2 10 0 0,-4-1-27 0 0,2-1 28 0 0,-2 1 55 0 260,2-1-22 1910-260,0 0-22-1910 0,1-1 11 0 0,0 0-45 0 0,0 0 23 0 0,3-1 22 0 0,-2-2 0 0 0,2 1 0 0 0,0-3 0 0 0,0 3-11 0 0,2-3-17 0 0,-2 1-6 0 0,2 1-27 0 0,-3-1-7 0 0,1 2-27 0 0,-3 1-67 0 0,3-2 27 0 0,-3 2-83 0 0,2-1-51 0 0,-1-1-79 0 0,-1 1-111 0 0,1-1-123 0 0,-2 1-141 0 226,0 1-3644 1941-226,-1 0 0-1941 0,-1 1 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7.394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206 0 10082 250910 64539,'56'43'13924'0'307,"-12"-6"-13902"1991"-307,-37-29 29-1991 0,0 2-35 0 0,-1 1 7 0 0,1 0-23 0 0,-2 3 17 0 0,0 0 5 0 0,-1 0 6 0 0,0 2 34 0 0,-2-1-46 0 0,0 2 24 0 0,0 0-29 0 0,0-2 28 0 0,1 0-17 0 0,-1-1-33 0 0,1 0 11 0 0,0-2-22 0 0,0 2 44 0 0,1-2 6 0 0,0 2 11 0 0,-1-1-11 0 0,2 2 6 0 0,-1-1 16 0 0,1-1 18 0 0,0 1-1 0 0,1-2 6 0 0,0 1-40 0 0,-1-1-22 0 0,1-1-22 0 0,0 2 28 0 0,-2-4 28 0 0,2 2 44 0 0,-3-2 57 0 0,1-1-28 0 0,2 0 16 0-950,-2-1-22 598 950,0-1 0-598-962,-1 0-50 559 1222,0-2-1 1351-260,-1 0-27-1910 0,0 0-34 0 0,-1 0 39 0 0,0 0 6 0 0,1 0 28 0 0,-2 0-12 0 0,2-1 96 0 0,-2 0 1244 0 0,0-1-1345 0 0,-2-9 16 0 0,2 5 46 0 0,-3-9-34 0 0,2 8-6 0 0,-1-1-22 0 0,0 1-16 0 0,0-1 27 0 0,0 1-34 0 0,2-1-10 0 0,-2 2-6 0 0,1 0 27 0 0,-1-1 1 0 0,-1 1 39 0 0,1 0-73 0 0,-2-1 23 0 0,2 1-23 0 0,0-1-33 0 0,-1 1 44 0 0,1 0-22 0 0,-3-1 0 0 0,2 1-56 0 0,-2 0 45 0 0,2-2-6 0 0,-2 0 34 0 0,0 1 28 0 0,0-1-45 0 0,-3 2 22 0 0,1-2-44 0 0,-3 1 44 0 0,0-1 1 0 0,0 0-35 0 0,-3 0 12 0 0,0 0-33 0 0,-1 0 10 0 0,-1 0 23 0 0,0-1 12 0 0,0 0 44 0 0,-2 1-79 0 0,0-1 46 0 0,0 0-23 0 0,-2 1 0 0 968,3 0 11-499-968,-1 1-22 499 958,2 1-1-533-958,0 0-55 533 0,1 2 56 0 0,2-3 11 0 0,-1 3 0 0 0,0-1 22 0 0,1 1-33 0 0,-1 0 11 0 0,3 0 11 0 0,-1-1 34 0 0,2 1-34 0 0,0-1-11 0 0,1 1-22 0-274,1 0-12-2035 274,2-1 34 2035 0,0 0-22 0 0,1 0-2437 0 0,1 1 1793 0 0,11-1-191 0 0,-2 1-218 0 0,8 0-309 0 0,-4 1-341 0 0,1 2-348 0 0,0-1-873 0 0,0 2-532 0 0,1-2 3478 0 0,-2 2 0 0 0,-5-3 0 0 0,-1 0 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08.26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1 10037 252901 64846,'31'52'17285'0'274,"-7"-8"-17269"2035"-274,-21-39 52-2035 0,0 0-40 0 0,1 0-28 0 0,-2 1 22 0 0,3 0 12 0 0,-2 0-34 0 0,2 1 44 0 0,-2-1-4 0 0,1 1-29 0 0,2 1 34 0 0,-1 0-6 0 0,2 0-17 0 0,1-2 1 0 0,0 1 10 0 0,2-1 1 0 0,0 1 5 0 0,2 0 17 0 0,0 2-11 0 0,2-2 0 0 0,2 2-29 0 0,2 0-27 0 0,-1 0 34 0 0,0 2-12 0 0,0 0-22 0 0,-2 2 33 0 0,2-1-22 0 0,-2 3-22 0 0,0-1 33 0 0,-3 1 34 0 0,1-1-34 0 0,-3-2 0 0 0,-1-1 0 0 0,-2-1-44 0 0,-1 0 33 0 0,-2-2 0 0 0,0 0-23 0 0,-1 0 57 0 0,-2-2-12 0 0,0-2-22 0 0,-1 1 23 0 0,0-2 492 0 0,0-1-482 0 948,3 0-10-574-948,-2-2-46 574 0,4 0-363 0 0,-3-1-8576 0-282,-1-1 3009-2103 282,-7 0 5953 2103 0,4 2 0 0 0,-5 1 0 0 0,6 0 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0.402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1 149 9958 252901 64846,'54'-22'12104'0'274,"-9"4"-12026"2035"-274,-38 13-22-2035-274,0 3-11-2035 274,0-3 0 2035 0,0 3 0 0 0,0-3-17 0 0,2 2 11 0 0,-1-1-22 0 0,0-1 0 0 0,2 0-1 0 0,-2-1-16 0 0,2 2-16 0 0,-1 0 16 0 0,0-1 0 0 0,2 2 0 0 0,-1-2 11 0 0,2 0-6 0 0,-1 1-10 0 0,0 0 10 0 0,1 1 7 0 0,0-2 4 0 0,1 1-4 0 0,-3-1-7 0 0,1 0-22 0 0,-3 3-11 0 0,-1-2 0 0 0,-1 2-5 0 0,-1 1 5 0 0,-3 0-611 0 0,2 1 533 0 0,-4 4-23 0 0,-2-2-28 0 0,1 4-22 0 0,-2-4-526 0 0,3 0-2617 0 0,-1 1-257 0 0,1 0 2854 0 0,0 0 1 0 0,0 0 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1.830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330 4 10020 252901 64846,'-30'1'10900'0'274,"4"0"-10850"2035"-274,16-3-28-2035 0,1 2-10 0-274,0-2-7-2035 274,-1 2-10 2035 0,3-1 5 0 0,0 1 0 0 0,2 0 0 0 0,0 0-34 0 0,0 0 23 0 0,0 0 5 0 0,1 0 12 0 0,-2 0 22 0 0,2 0-28 0 0,-1 0 0 0 0,1 0-28 0 0,-1 2 5 0 0,0 1 1 0 0,-1 0-12 0 0,-1 2 6 0 0,-1-2 0 0 0,2 1-22 0 0,-2 1 50 0 0,2-3 0 0 0,0 1 6 0 0,2-2 201 0 0,2 0-258 0 0,1 0 57 0 0,0 3 22 0 0,1-2-11 0 0,-1 2 0 0 0,-1-1 5 0 0,-2 1-22 0 0,-1 2 6 0 0,-1-1-6 0 0,1 2-12 0-307,-3 0-4-1991 307,2 0 21 1991 0,-2 2-10 0 0,0-1 5 0 0,1 0 5 0 0,-2 0-5 0 0,1 0 17 0 0,0 0 0 0 0,1-1 5 0 0,2 0 6 0 0,0-1-11 0 0,2 1-6 0 0,1-2 0 0 0,1 2 29 0 0,0-2-12 0 0,1 2-6 0 0,-1-3 12 0 0,1 1-12 0 0,-1-1 17 0 0,1 1 6 0 0,0-2 17 0 0,0 2-12 0 0,0-1 12 0 0,0 0-18 0 0,-1 1-27 0 0,1 0 28 0 0,-1 0-6 0 0,1-1 23 0 0,0 1 16 0 0,0-1 17 0 0,0 0 17 0 0,0 0 0 0 0,0 0 17 0 0,1 0-11 0 0,0-1-12 0 0,2 0-5 0 0,1 0 11 0 0,2 0-6 0 0,0 0 6 0 0,0 0-10 0 0,2 0 4 0 0,-2-1 1 0 0,1-1-51 0 0,-2 1 11 0 0,0-1-22 0 0,-1 0-34 0 0,0-1 28 0 0,-2 0 0 0 0,0 1-39 0 0,-1 2 17 0 0,0-1 39 0 0,-1 2-28 0 0,0-1 0 0 0,0 0 0 0 0,0 1-17 0 0,-1 1 12 0 0,-1-2-18 0 0,0 1-5 0 0,-2 1 11 0 0,2-2-22 0 0,-1 1 11 0 0,2 0 11 0 0,0 0-11 0 0,-1 1 12 0 0,2-1 4 0 0,-1 0-27 0 0,1 0 22 0 0,0 1-11 0 0,0-1 0 0 0,0 1 0 0 0,0 0 0 0 0,0 0-11 0 0,0-2 11 0 0,0 2 0 0 0,0-2-5 0 0,0 0 21 0 0,0-1 24 0 0,1 1-12 0 0,3-1-28 0 0,0 0 28 0 0,2 1 22 0 0,-1-2-28 0 0,2 1-5 0 0,0-1 6 0 0,3 0-12 0 0,0-1 6 0 0,1 0 22 0 0,2 1-17 0 0,2-2-5 0 0,2 0 5 0 0,3-3-22 0 0,-1-1-11 0 0,1 1 0 0 0,-1 1-17 0 0,-4 1-11 0 0,0 0 11 0 0,-6 1-23 0 0,3 0-10 0 0,-4 1 5 0 0,-1-2-34 0 0,-2 2-5 0 0,0-1-17 0 0,-2-1-230 0 0,0 2-2750 0 0,-1-2 0 0 0,0 1 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9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7682,'4'50'0,"-1"-10"0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2.262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20 11795 252901 64846,'54'-5'4509'0'0,"-1"-1"0"0"0,33-3-4514 0 0,-82 9-12 0 0,1 1-34 0 0,-2 2-100 0 0,-1-1-34 0 0,1 3-89 0 0,-3-2-124 0 0,2 2-101 0 0,-2 0-190 0 0,0-1-173 0 0,0 0-185 0 0,0-1-740 0 0,0 0 0 0 0,0 0 0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3.53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0 9975 260221 62625,'6'57'10155'0'988,"-2"-10"-9953"-342"-988,-4-38-62 342 0,-2 1-28 0 0,1-1-28 0 0,1 1-40 0 0,0 1 1 0 0,0-2-11 0 0,0 2-34 0 0,0-3 17 0 0,0 2-12 0 0,0-2-5 0 0,0 1 0 0 0,0 0-17 0 0,0-2 17 0 0,0 0-5 0 0,0 0 5 0 0,0-3-28 0 0,0 2-11 0 0,0-2 11 0 0,2-1-28 0 0,0 1 11 0 0,1-2 0 0 0,-1 0-5 0 0,3 1-23 0 0,-2-1 0 0 0,2 1-39 0 0,-2-1-22 0 0,1 1-18 0 0,2-1-38 0 0,-3 1-24 0 0,2-3-4 0 0,-2 3-17 0 0,0-3-8648 0 0,-1 1 8883 0 0,-10-4 0 0 0,6 2 0 0 0,-7-2 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5.72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103 48 9930 260841 60617,'10'27'12731'0'0,"-4"-4"-12641"0"0,-7-18-45 0 0,-1 0-1 0 0,0 0-16 0 0,0 0 6 0 0,-1 2 34 0 0,-1 0-40 0 0,0 1 11 0 0,-1 0-22 0 0,0 2 5 0 0,-1-1-5 0 1009,1 1-6-300-1009,-2-1 0 300 0,0 1-50 0 0,0-1 56 0 0,0 1-17 0-184,-1-1 22-1847 184,3 0 12 1847 0,-1 0-34 0 0,1 0 22 0 0,1-1-33 0 0,-1 1-6 0 0,1 0 6 0 0,-1 0 11 0 0,3 1-11 0 0,-1-1 5 0 0,2 0 6 0 0,-1-1 0 0 0,1-1 17 0 0,0-1 11 0 0,1 0-17 0 0,0-1-11 0 0,0-1 12 0 0,0 0 4 0 0,1-1 12 0 995,0 0-16-380-995,1 0 32 380 0,0-2 35 0 0,1 1-23 0 0,-1-2 67 0 0,0 1-56 0 0,3-3-11 0 0,-1 1-28 0 0,3-4 0 0 0,1 1-5 0 0,-2 0-23 0 0,4-1 5 0 0,-3-1-5 0 0,1 1 23 0 0,-2-1-7 0 0,2 0-4 0 0,-4 1 10 0 0,2 0-5 0 0,-2 1-17 0 0,-2 0-17 0 0,0 2-73 0 0,1 1 79 0 0,-3 5 11 0 0,3-2 11 0 0,-2 5-11 0 0,0-5 0 0 0,1 1 17 0 983,0-2-6-405-983,1 1 12 405 0,0-2 5 0 0,1 1-39 0 0,1-1 39 0 0,-2 0-17 0 0,3 0-28 0 0,-1 0 23 0 0,2 0 5 0 0,-1 0-11 0 0,1 0 11 0 0,1 0 11 0 0,-1 0-16 0 0,5 0 16 0 0,-4 0 6 0 0,4 0-5 0 0,-2-1 5 0 0,4 0-11 0 0,-2-1 16 0 0,2 0-22 0 0,-1 0-11 0 0,-1 2-11 0 0,1-1-11 0 0,-3 1 22 0 0,-1 0-17 0 0,-1 0 17 0 193,-2 0 6 1970-193,-1 0-12-1970 0,0 0 6 0 0,-3 0-202 0 0,1 0 40 0 0,0 0-45 0 0,-1 0 56 0 0,3 0-23 0 0,-3 0-17 0 0,4 0-16 0 0,-2 0-28 0 0,1 1-40 0 0,0-1-10 0 0,1 1-1 0 0,-1-1 0 0 0,1 0 68 0 0,-1 0 44 0 0,1 0 29 0 0,-2 0 44 0 0,1 0 23 0 0,-2 0 16 0 159,0 0 23 1995-159,0 0 16-1995 0,1 0 85 0 0,-2 0 1523 0 0,1 0-1053 0 0,-1-1-173 0 0,-1-1-130 0 0,0-1 511 0 0,-1 0-600 0 0,0 0 168 0 123,0 1-258 2014-123,-2 0 28-2014 0,2-1-10 0 0,-3 1-7 0 0,3-1 90 0 0,-2 1-89 0 0,2-1 0 0 0,-1 0 10 0 0,1 0-32 0 0,-2 0 4 0 0,1 0 7 0 0,-1 0 10 0 0,2-1 7 0 0,0 0-12 0 0,0-1 0 0 0,0 0 39 0 0,0 0-67 0 0,0-3 17 0 0,0-1 16 0 0,0 0-94 0 0,2-1 66 0 0,0 0-5 0 0,1 1-33 0 0,0-2 33 0 0,0 0-17 0 0,1 2-34 0 0,1-3 23 0 0,-2 1 23 0 0,2-1-34 0 0,-1 0-17 0 0,-1 0-17 0 0,0 1-78 0 0,1 0-17 0 0,-1 0-56 0-996,0 2-79 210 996,-2-1-50-210 0,1 2-72 0 0,-2-1-124 0 0,2 3-123 0 0,-2-1-163 0 0,1 2-207 0 0,-1 0-190 0 0,1 0-258 0 0,-1 1-11 0 0,1 2 0 0 0,-1 1 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6.74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40 0 9891 262150 62779,'-21'27'10777'0'120,"5"-5"-10839"1948"-120,14-17-33-1948 0,2-1-28 0 0,-1-1-241 0 0,1-1-2028 0 0,0 1 0 0 0,0-1 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7.618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28 1 9897 262409 61777,'-16'29'11163'0'1002,"4"-4"-11175"-259"-1002,12-20-32 259 0,0-1-24 0 0,0 1-44 0 0,0 0-56 0 0,0 0-22 0 0,0 0-118 0 0,0-1-101 0 0,2 2-146 0 0,0-1-162 0 0,2 2-179 0 0,0-2-235 0 0,-1 2-376 0 0,2-2-386 0 0,0 1-1042 0 0,-1-1 2935 0 0,-1-2 0 0 0,-2 0 0 0 0,0-2 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29.80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32 1 9880 260841 60617,'-1'50'8720'0'1009,"-2"-7"-8714"-300"-1009,2-37-6 300 0,-1 1-6 0 0,2 1-5 0 0,-2-1-17 0 0,0 0 0 0 0,0 0-5 0 0,0 1-7 0 0,0 1-10 0 0,0-1 0 0 0,-1 1-12 0 0,0-1 0 0 0,0-1-10 0 0,2-1-12 0 0,-1-3-1031 0 0,2 1 482 0 0,4-3-409 0 0,-1 0-778 0 0,5-1-168 0 0,-4 0 1988 0 0,2 0 0 0 0,-3 0 0 0 0,0 0 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32.531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0 126 9981 255384 68198,'18'-28'4172'0'0,"-3"5"-4037"0"0,-15 17 5 0 0,0 1-28 0 0,0 0-6 0 0,0-1 1 0 0,0 0-7 0 0,0 1 7 0 0,0-1 10 0 0,0 2 7 0 0,-1 0 4 0 0,1 0 29 0 0,-2-1 17 0 0,2 1 16 0 0,-1-1 17 0 0,1 1 1250 0 0,0 2 4049 0 0,-1-1-5394 0 0,5 12 23 0 0,-3-7-23 0 0,5 11-6 0 0,-3-8-22 0 0,1 2 11 0 0,-1-1-44 0 0,2 1 5 0 0,1-1-6 0 0,0 1-33 0 0,1 1 44 0 0,2-1-21 0 0,-1 2-24 0 0,2 0 35 0 0,0-1-1 0 0,1 0-27 0 0,0 0 16 0 0,1 0-22 0 0,0 2-17 0 0,1-1 11 0 0,-2 2 6 0 0,2-2-17 0 0,-3 1 22 0 0,2-1 0 0 0,-1 1-33 0 0,0 0 39 0 0,-1 0-5 0 0,2 2-18 0 0,-2-2 18 0 0,1 1-12 0 0,-1 0-34 0 0,1-2 23 0 0,-2 1 23 0 0,1-2-23 0 0,-2 1 0 0 0,0-3 5 0 0,2 1-10 0 0,-3-3 5 0-263,0 1 17-2307 263,0-1-6 2307 0,-2-1 11 0 920,1 1-5-722-920,-2-2-17 722 0,0 1 0 0 0,0-2 22 0 0,-2 1-5 0 0,1-2-185 0 0,-1 1 23 0 0,0 0-315 0 0,1 1 1 0 0,0-1-1132 0 0,-1 0 387 0 0,2 0-185 0 0,-2 0-536 0 0,2 0 0 0 0,-2-1 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33.98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506 0 9880 255384 68198,'-51'29'10972'0'224,"8"-4"-10904"2356"-224,31-18-1-2356 0,-1 3-22 0 0,1-2 22 0 0,-1 3 0 0 0,-1-2 23 0 0,0 2-18 0 0,-1 0-10 0 0,1-1-17 0 0,1 2-6 0 0,-1 0 6 0 0,3 0-28 0 0,-1-1 11 0 0,1 1-28 0 0,1-2 0 0 0,-1 3 16 0 0,2-1 1 0 0,0 1 17 0 0,-1-2-17 0 0,1 1-1 0 0,-2-2-21 0 0,3-1 10 0 0,-1 1 23 0 0,2-2-28 0 0,-1 0 0 0-224,0 1-16-2356 224,1-2 16 2356 0,1-1 0 0 0,0 1 16 0 0,1-2 18 0 0,1 1-34 0 0,-1-2 28 0 0,3 1-11 0 0,-1-1 11 0 0,1 0-23 0 0,-1 0 7 0 0,-2 1-24 0 0,2 0-4 0 0,-2-1 32 0 0,2 1-4 0 0,-2 0 10 0 0,0-1-11 0 0,1-1 6 0 0,-1-1 17 0 0,3 0 822 0 657,-1 0-945-3029-657,1-2 55 3029 0,0 1 12 0 0,-1-1 22 0 0,0 2 56 0 0,-1 1-56 0 0,1 2 0 0 0,-1-1-34 0 0,-2 1-22 0 0,2 0 56 0 0,-2 0-11 0 0,2-1 22 0 0,1 0-22 0 0,1 0 11 0 0,-1-3 577 0 0,3 1-532 0 0,6-9 34 0 0,1 2 21 0 0,7-7-21 0 0,-4 4 27 0 0,-2 1-11 0 0,2-1-39 0 0,-3 0 12 0 0,1 1 10 0 0,0 1-16 0 0,-3 2-6 0 0,2-1-34 0 0,-4 0 17 0 0,0 1 12 0 0,-1 1 867 0 0,-1 2-879 0 0,3 3-28 0 0,-3 0-11 0 0,2 1-39 0 0,-2-1 56 0 0,-1-1-6 0 0,1 3 23 0 0,-1-2-6 0 0,0 2 11 0 0,0-1 6 0 0,0 0-28 0 0,0 1-6 0 0,0 0-22 0 0,0 0 33 0 0,0 0-22 0-310,0 0 11-2334 310,0 0 6 2334 0,-1 0-6 0 0,-2 0 12 0 0,0 1 5 0 0,-1-1 16 0 0,2 0-32 0 0,-1 0 4 0 0,0 0-27 0 0,-2 1 6 0 0,1 1 21 0 0,-1-1-16 0 0,0 2-11 0 0,-1-2 11 0 0,2 1-5 0 0,-2-1 5 0 0,3 0 16 0 0,-1 0 24 0 0,0 2-18 0 0,0-1 0 0 0,-1 3-22 0 0,2 0-22 0 0,-1 2 22 0 0,-2 2-11 0 0,3 0-6 0 0,-2 0 6 0 0,2 1 11 0 0,-1 1 0 0 0,2 0-11 0 0,-2 2-1 0 0,3 0-16 0 0,-1-2 6 0 0,2 2 33 0 0,0-2-44 0 0,2 3 55 0 0,2 1-33 0 0,2 1 0 0 899,2 2 72-871-899,-2-3-78 871 0,2-1 17 0 0,-1-2 0 0 0,0-1 0 0 0,0-1 12 0 0,-1-1-7 0 0,1-2 6 0 0,-3-1-39 0 0,2-1 45 0 0,-4-2-22 0 0,0-1-7 0 0,0-1 24 0 0,-1-2-46 0 0,0 1 34 0 0,0-2 73 0 0,0 0 296 0 0,1 0-313 0 0,2-1-67 0-359,-1-1-11-2344 359,0-1 33 2344 0,0-1 11 0 0,-1 0-22 0 0,1-1 17 0 875,-2 0-34-1029-875,2-1-50 1029 0,-1 0 67 0 0,0 0-39 0 0,-1 0-56 0 0,0 0-17 0 0,0-1-62 0 0,0 0-72 0 0,-1 1-51 0 0,0-1-73 0 0,0 1-145 0 0,0 1-146 0 0,0 0-4744 0 0,0 1 3788 0 0,-2 0 0 0 0,-1-1 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34.85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18 9908 252355 68855,'26'5'11381'0'1477,"-5"-2"-11319"-4152"-1477,-21-1 531 4152 0,1-2-458 0 0,3 2-1 0 0,-2-1-16 0 0,4 0-1 0 0,-2-1-16 0 0,1 0-39 0 0,1 0 5 0 0,0 0 6 0 0,2-1-12 0 0,2-1-16 0 0,0 0 11 0 0,3-1-16 0 0,-1 2-1 0 0,2-1 23 0 0,0 2-40 0 0,2-2-5 0 0,-1 1-6 0 0,2-1-11 0 0,-1 1 0 0 0,1 0 45 0 0,-1-2-23 0 0,0 3-44 0 0,0-1 44 0 0,-1 0-72 0 0,0 1 22 0 0,-2-1 11 0 0,-2 1-33 0 0,0 0-34 0 333,-4 0 27 2512-333,0 0-16-2512-900,-4 0-72 855 900,0 0-292-855 0,-1 0 269 0 0,3 0-22 0 0,-2 0-34 0 0,2 0-62 0 0,-2 0-72 0 0,-1 0-51 0 0,3 0-56 0 0,-1 0-90 0 0,1 0-84 0 0,1 0-117 0 0,1 0-196 0 282,-1 0-230 2490-282,1-1-453-2490 0,0-1-146 0 0,0 1 1781 0 0,-1-1 0 0 0,-3 2 0 0 0,-2-1 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36.129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463 1 9835 260139 68606,'-31'8'11174'0'145,"4"-1"-11151"2434"-145,15-10-7-2434 0,-3 3 29 0 0,1-1-22 0 0,0 1-1 0 0,-1 0 6 0 0,1-1-28 0 0,2 1 6 0 0,-1-3 5 0 0,4 2-6 0 0,0-2-5 0 0,2 3 12 0 0,1-1-12 0 0,1 1 11 0 0,1 0 22 0 0,0 0-21 0 0,2 0-40 0 0,-1 0 11 0 0,1-1-11 0 0,-1 0-6 0 0,0 0 6 0 0,0 1 6 0 0,0 0-1 0 0,1 0 29 0 0,-2 0 5 0 0,1 0-22 0 0,-1 0 22 0 0,1 0-5 0 0,0 0-6 0 0,1 0 17 0 0,-3 0-17 0 0,2 0-23 0 0,0 0-5 0 0,0 1 39 0 0,2 2-5 0 0,-2-1 5 0 0,0 2-11 0 0,0-1 6 0 0,0 0-23 0 0,-2 1 11 0 0,0-1 6 0 0,0 2-11 0 0,0-3 22 0 0,0 3-5 0 0,0-2 5 0 0,1 1 6 0 0,0-1-11 0 0,2-1 318 0 0,0-1-55 0 0,1 1-190 0 0,0 1 5 0 0,2 0-6 0 0,-1 0-44 0 0,3-1 10 0 0,-2-1 52 0 0,1 2-63 0 0,0 1 12 0 0,-1-1 22 0 0,0 1 23 0 0,0-1 22 0 0,-1 0-6 0 0,1 0 29 0 0,-1 1-35 0 0,1-1 1 0 0,-1 2 12 0 0,0-2-35 0 0,0 2-11 0 0,0 0-22 0 0,0 0 6 0 0,0 0-7 0 0,0 1 46 0 0,0 1-28 0 0,0-1-12 0 0,0 1 17 0 0,0-1-11 0 0,0 1 0 0 0,0-3 0 0 0,-2 3-33 0 949,1-1-23-333-949,-3 2-23 333 0,-1-1 6 0 0,1 0 6 0 0,-1 0 34 0 0,1 0-18 0 0,-1 1 18 0 0,2 1-7 0 0,-3 0-4 0 0,2 1 38 0 0,1-1-39 0 0,-2 0 6 0 0,1 0-34 0-150,0 0-16-2540 150,0 0 55 2540 0,1 1-11 0 0,-3-1 6 0 0,2 2 22 0 0,-2 0-39 0 0,0 0 34 0 0,-1 1 5 0 0,0 1 51 0 937,-1 1 5-479-937,1 0 6 479 0,0 0-23 0 0,-1-1-39 0 0,3-1-16 0 0,-1-1-7 0 0,2-3 7 0 0,1 1-23 0 0,2-3 5 0 0,-1-1 18 0 0,2 0 27 0 0,-1-1 152 0 0,1-1 50 0 0,0 0-39 0-199,3-2-141-2608 199,1 0 24 2608 0,3-1-7 0 0,0 0 23 0 0,1-2 34 0 0,-1 0-73 0 0,1-1 11 0 0,1 1-34 0 0,-2-1-16 0 0,2 1 16 0 0,-1-2-5 0 0,0 2-23 0 0,-1-3-33 0 0,-1 3 28 0 0,1-2-17 0 0,-2 2 33 0 0,0 0 18 0 0,2 0-40 0 0,-4 2 23 0 921,3-2-46-644-921,-2 2 52 644 0,-1-1-17 0 0,2 1-35 0 0,-1 0 1 0 0,1 0-40 0 0,0 0 29 0 0,1 0 11 0 0,0 0 33 0 0,0 0-11 0 0,0 0-11 0 0,0 0 23 0 0,1 0-35 0 0,0 0 52 0 0,0 0-45 0 0,1 0-18 0 0,1 0-11 0 0,-1-1-50 0 0,2 0 56 0 0,-1-1-45 0 0,0 2 51 0 0,1-2-29 0 0,-2 2-16 0 0,3-2-28 0 0,-3 2-62 0 207,2-1-16 2726-207,-3 1-68-2726 0,1-1-28 0 0,-2 0-56 0 0,1 1-39 0 0,-3-1-78 0 0,2 0-169 0 0,-3 0-140 0 0,0-1-133 0 0,2 2-108 0 0,-2-1-100 0 0,1 0-140 0 0,-2 0-303 0 0,0-2-677 0 0,0 1 195 0 0,1-1 2017 0 0,-1 1 0 0 0,0 0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4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13284,'49'41'604,"0"1"1,-3-4 0,-11-1-67,-22 6-947,2 4 851,0 4-89,2 3 11,0 5-45,0 3-785,-1 3 730,0 1-80,-1-2-60,2-4 364,11 31-404,7-7-84,-6-8 118,-1-20-17,-24-47 488,1 1-550,-9-12 723,-23-31-841,7 12-207,-36-50 174,26 40-42,-6-7 0,0 1 109,-2 4 22,-4 0 1,0 2 22,7 8-78,-28-11-29,43 26-161,-6 6 167,19 9-56,-2 38 129,7-17-28,16 50 17,1-45-84,26 25-1,-14-33-665,42 14 290,-28-23-2335,20-4 0,2-4 156,-7-7 2016,39-1 1,-72-3-1,-8 1 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23:36.76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2 10423 258695 71416,'32'2'13320'0'923,"-4"-1"-13276"-578"-923,-18-1 7 578 0,2 0-51 0 0,1 0 39 0 0,2 0-17 0 0,0-1-44 0 0,2 1 16 0 0,0-2-38 0 0,0 1-35 0 0,-2 0 6 0 0,-2 1-50 0 0,-1 0-118 0 0,-3 0-146 0 0,-2 0-279 0 0,0 0-420 0 0,-3 0-433 0 0,-1 1-721 0 0,-1 1-684 0 0,-2 1 2924 0 0,0 0 0 0 0,0 0 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3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14180,'15'62'565,"-2"-6"-357,-9-29 10,1 2 12,-2 4-6,2 2-22,0 3-23,-1 3 34,1 2-6,1 6-33,-1 1 33,2 6-781,-2 4 765,2 5 27,0 6-11,-1 2-1136,2 4 1080,0 2 0,-1 2-50,2 1-28,-1 4-1,1 0-44,0 3 45,-1 0-1278,0 2 1266,-1 0 29,-2 2 5,-1 2-16,-1 3 11,-3 2-54,1-50 1,-2 1-4,1 0 1,0 0-1,0 0 1,0-1 33,0 48-662,0-4 634,0-4-11,0-4-276,-2-3 248,0-3 11,1-3-11,0-4 6,1-3 434,0-3-400,0-2-1,1-1 11,1-3 6,1-3-11,3-2 33,-1-5 1,2-2 989,0-4-996,1-2 18,0-2-34,2-2 755,-1-1-722,0-1-21,-1-1 1087,-1-2-1083,1-2 574,-1-1-584,2-2 221,-2-3-272,0 0 28,0-2-27,0 1-12,0-3 22,0 2-33,0-2 22,-3 0 17,4 0 6,-4-1 16,2-1-22,-1-1-6,1-1-44,-2-2 16,1-3 12,-2-1-6,0-5 0,0 0-17,-2-2 17,0-1 0,0 0 0,0 0 0,0-3-7975,-1 0 5258,0-6 2717,0 2 0,0-2 0,0 4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5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18280,'32'-17'319,"-2"4"-230,-16 13 12,2 0-5,3 0 16,1 0 34,3 0-34,3 1-6,3 0-5,3 0-23,2-1 1,3 0-12,3 0-316,4 0 288,4 0 11,6 0 1,5 0-34,7 0-859,5 0 859,4 1-17,5-1 23,2 1-1266,3-1 1260,4 0-28,0 0 5,4 0-16,-1 1 11,1 1 11,-1 1-28,1 0 28,-1 0-12,2-1 12,2 2 23,0-2-18,-45 0 1,0 0-3,0-1 0,0-1-3,1 1 0,1-1 0,0 0 0,0 0-9,-1 1 1,0-1 8,0 1 0,1-1 0,-2 0 0,1 1 0,47-1 17,-2 0-23,-7 0-5,-3 0 28,-8 1-6,-3-1-604,-9 1 604,-3-1 6,-5 0-23,-4 0 68,-2 0-51,-3 0-22,-2 0 11,-3 0-17,-3 0 23,-5 0-6,-2 1 712,-2-1-690,-4 2 1245,0-2-1255,-6 0 725,0 0-749,-3 0 255,-3 0-271,0 0 17,-3 1-6,-1 1-5,0 1 11,-4 0 5,1-1-5,-3 1-11,-2-1 33,0 1-11,-2-1 0,1-1 11,-2 1-33,1-1 16,-2 0 84,0-1 1955,0 1-2016,0 0-152,0 0 85,-1 2 28,0-2 10,0 2 24,-1 0 21,0 2-44,-1 0 33,1 4-33,-2-1 11,1 3 11,-1 0-22,0 2 11,-1-1-11,1 2 11,-2-1 11,1 2 0,-1 0-5,1 1-12,-1 0 12,-1 2-6,1 0 45,-1 3-23,2 0-33,-1 4 0,-1 2-62,1 3 73,0 3 0,-2 2 11,3 2 62,-3 4-62,0 1 6,0 4-325,0 1 308,0 3 12,0 1-12,1 2 0,0-2-12,3 4 24,1-2-12,1 1 22,1 1 17,0-3-50,0 1 33,0-1-10,0-1 27,1 1-28,0 1 0,2 0 12,0 2-640,0 1 652,0 2-30,0 0 29,0 1-377,0-2 354,0 2 28,-1-1-5,0 0-6,-1 1-6,0 0 17,-1-2-16,0 3-12,0-1-574,-2 1 569,0 3 28,-4-2 27,0 3 6,-2-2-16,0 1 16,-1 0-33,0-1-6,0 1 5,0 0-22,0-1 12,1 1 16,-1-1-28,1-2 34,2-2 28,1-3-40,0-3 18,3-2-6,0-2 232,2-1-243,0-2 5,0 3-5,0-4 10,0 1-32,0-2 4,0-1 7,0-2 44,0 0-39,0-1-6,0 0 34,0-2-67,0 1 50,0-1 17,0 0-33,2 0-12,-2-3 11,2 0 561,-2-3-555,0-2 448,0-2-431,0-2 655,0-4-655,1-2-67,-1-2 55,2-4 23,-1-3-11,0-1-6,0-3 17,0-2-22,0 0 5,-1-3 286,1 1-191,-1 0 1894,0-1-2028,-2 0 11,0-1-44,-4-1 22,0-1 11,-4-1-12,-3-2-21,-5 3 10,-5-3 1,-4 3 0,-6-1 55,-6 1-33,-4 1-22,-6-1-376,-4 0 376,-5 1 11,-8 1-917,-4 0 917,-9 0-56,-4 2 56,-8 0-1426,-1 2 1426,-4 0 44,0 2-21,-3-1-12,49-2 0,-1 0 5,-1-1 1,-1 1-6,0-1 0,-1 1 0,0 0 0,-1 0 5,0 0 1,1 0-1,-1 1 1,0-2-299,2 0 0,-1-1 298,2 0 1,1 0-331,0 0 1,1-1 324,-47 0 45,1 1-56,1-2-23,0 1 34,2-1 23,1 1-35,5 0 24,1 0-12,7-1 348,1 0-353,6-2 767,2 1-807,5 1 23,5-2-12,4 2 0,6 0 497,6-1-463,4 1-34,7-2-11,4 3 1187,6-3-1248,3 2 27,5-1-16,3 2 328,2-2-396,5 2 562,1-1-3659,4 1 2896,7 1-207,-1 2-297,8 2-319,-3 2-488,3 0-650,0 1-1338,0 2-1444,0-1 5107,-4-1 0,-4-4 0,-3-2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7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390 144 17288,'16'-29'1484,"-3"4"-1108,-12 17-68,2-1-22,-3-1-45,3 2-73,-3-2-23,1 3-94,-1 1-1,0-1-39,0 2-33,-2 0-28,0 0-79,-3 1-56,1 1-73,-2 1 18,-2 1 21,-1 1 6,-5 0 62,0 4-6,-5 3 45,-1 5 28,-4 2-6,-2 3 45,0 1-44,0 2 33,1 0-17,-1 2 17,3 0 5,-2 1-33,2 2 6,2-1-6,2 1 17,2-3 11,4 1 17,1-3-6,5 0-50,1-1-1,3-2-27,2-1 17,1-4 44,1-3 29,4-2 66,1-1 23,5-2 39,1-2 29,3-1-7,2-1 6,1-1-55,1-2-7,-4-3-27,3-2 61,-5 0-22,2 0 16,-3 0 18,-1-1-40,-3 2 67,0-2-16,-4 3-12,0 1 6,-2 0-78,-1 1-6,0 1-56,0 1-795,0 1 644,0 4 134,2 1 56,1 6 6,1-1 0,2 4-17,1 1 16,0 0-4,2 0 27,0 1-11,2-2 5,-1 0 1,2-1-23,1 0 23,0-3-6,1 2-6,0-5 1,-1 2-23,0-4 16,-3 1-16,3-3-28,-4 1-67,1-3-62,-2 2-145,0-2-247,-3 0-358,-1 0-538,-1 0-1037,-1 0-1691,-1-2 4173,-1 1 0,0 0 0,-1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8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0 14012,'27'84'360,"0"-1"0,-2-5 1,-5-14-115,-12-26-67,-1 0-5,-1 1-34,-2-3 6,1-1 0,-1-3-23,0-3-39,-3-2-11,0-4-23,0-3-5,-1-3 28,1-5 22,-1-1 39,0-5 51,0-2 22,0-1 684,0-2-774,-4-1-117,-1-2-45,-4-2-5,0-2 0,-3-1-40,-2 0 6,-3-1-39,-1 1 22,-3 0 23,0-2 33,-3 1 0,-1-1 11,2 2-16,-2 0-28,3 1-18,-1 1-27,3 1-6,1 3-11,1 0 17,3 1 0,2 1 22,1 1-5,3 3 5,1 2 17,1 2 39,4 0 0,-1 2 29,2 0 16,1 2-40,1 0 35,0 1 5,2-1-17,4 2 11,1-2-27,4 1-23,1-1-6,1 1-5,4-2-17,-1 0-6,3 0 11,1 0-66,1-1-130,1 0-178,1-3-303,1-2-319,1-1-623,2-3-295,1-1 1993,-2-1 0,-11 0 0,-6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8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0 14678,'25'82'237,"0"0"0,-2-7 0,-6-15-57,-13-34-6,0-1-29,-1-1-27,0-2-6,0-1 11,-2-4-33,-1-2-12,0-3 12,0-3-17,0-1 33,0-3 23,0-2 0,0-1 207,0-1-185,-3-1-22,0 1-1,-3-1-100,0-1-28,-2-1-16,0-2-63,-3-1 18,-1-3-18,-1 1-22,-2-2-22,-1 0 0,-1 1-6,-4-1 6,1-1 50,-1 0-28,-2 0 17,2 0 0,-2 2-44,3-1-29,0 5 6,2-1-12,2 4 1,0 0 61,3 3 6,1 1 16,2 5 45,1 1-22,2 3 6,1 1 27,2 4 18,1 1 27,2 3 12,0 2 11,1 1-57,0-2 35,2 2-6,3-3 5,3 1 17,3-2-11,1-3 12,2 0 38,1-4 12,1-2 5,2-3-5,2-4-62,1-1-79,3-2-145,0-1-398,3 0-660,0-2-1519,1-1-5486,-4-1 8259,-4 1 0,-10 2 0,-4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6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66 11407,'55'7'381,"-1"0"0,36 4-173,-73-11-24,0 0-38,4 1-12,-1-2 12,2 2-6,3-2-6,0 0 1,3 1-1,-1-2-22,3 1 0,3-1 0,1 2-5,4-2-12,2 1-28,3-1 11,6 0-468,1 1 452,6-1 5,3 0-22,6-1 5,7 0-27,4 0 10,8-2-16,2 1-11,5 0-1590,3 0 1578,-44 1 1,0 0 10,1 1 1,0 0-3,2 0 0,1-1 2,0 0 1,1 1 8,-1-1 0,1 1-14,2 1 0,-1 0 0,1-2 0,0 1-3,1 1 1,0 1-1,0-2 0,0 0 3,-1 1 0,0 0 0,1 1 0,0 0 5,-2-1 1,1 0-12,0 1 1,0 0 8,0 0 0,0-2-1,1 2 1,0-1-3,2 1 0,-1 0 5,0-1 1,-1 0-9,1 1 1,0 1 4,-3-2 1,0 1 3,-2 0 0,0 0-542,-3 0 1,0 0 541,44 1-2359,-6-1 2320,-11 2-34,-9 0-144,-11 2 121,-11 1 837,-12 0-960,-8 0 742,-12-1-887,-7 1 3050,-5 1-3224,-3-1 647,-5 1-927,-1 0-196,-5-1-191,0 0 51,-2 0 207,0 0 941,2-1 0,3-2 0,5-1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7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0 14073,'10'62'745,"-1"-6"-594,-8-28-11,0 4 17,-1 4-6,0 3-536,0 6 553,-4 4-685,-1 5 646,-8 7 0,1 3-29,-3 7-10,-2 5-739,0 8 789,-2 5-1367,-2 7 1313,11-47 1,-1 1-23,-1 2 1,0-1-12,0 2 1,0 0-1,0 0 0,0 0-28,0 0 0,1 0 20,0 0 0,1 0-165,0-1 1,1 1 195,0-2 0,1 1 10,0 0 1,1 0-209,0-1 1,2-1 222,-7 48-300,2-2 300,5-6-67,1-4-6,3-3 16,1-5 424,1-2-440,4-6 0,1-4-22,2-5 199,-1-6-199,2-4 5,0-4-5,-1-5 906,0-3-901,0-3-22,-2-4 1314,0-2-1331,-1-4 945,1-4-928,-1-1 522,1-5-556,-2-2-11,0-3-17,0-1 0,1-3 56,-1 0-44,-1-3-12,0-1-5,0-2-85,1 2-61,-1-3-117,-1 1-3037,-1-1 2712,-2 2-51,-2 1-168,0 1-398,-4 1-319,0 0 163,0 0 1439,-1-1 0,4-1 0,1-1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8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1 139 12293,'80'6'160,"0"0"1,-5 0-1,-14 0-9,-34-1 12,3 0 22,-1-1 27,1 0 29,0 0 17,1 0 5,0-1 11,2 0-22,1-1 17,2 0-11,3-2 6,4 1-446,4-1 406,8 1-17,3-1-16,8-1-6,7-1-1263,8-4 1246,10 0-45,8 0-64,-46 2 0,2 1-746,3 0 0,1 0 720,2-1 1,2 1 5,3-1 1,1 0-24,2 1 1,0-1-733,2 1 0,1-1 724,0 1 1,1-1-12,1 1 0,-1-1 11,0 0 1,0 1-9,0-1 0,-1 0 8,-2 0 1,-1 0-1,-1 1 1,-1-1-15,-2 1 1,-1-1-4,-4 1 1,-1 0-236,-2 0 0,-2 0 224,-3 0 1,-2 0-26,43-1-22,-7 1-39,-13 0-23,-9-1-61,-11-1 731,-13 0-770,-10 1 1162,-10-1-1297,-10 0 1777,-5 1-2035,-5-1 1060,-7 1-1351,-3-2-331,-9 1-733,-4 2-4994,-1 0 6971,1 2 0,10 1 0,5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29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426 99 11239,'11'-55'258,"-2"11"-62,-8 48 33,0 2 12,0 3-11,-1 4-11,0 2-6,0 4-12,-2 2-5,-2 3-22,0 4-12,-2 3 17,1 4 23,0 4 33,0 5 12,-1 5-40,0 6-3398,-2 5 3354,-1 6 16,-3 6-1049,-2 7 1038,-2 8 1,-1 5-113,7-43 0,1 0-20,-2 2 0,1 0-19,0 1 0,-1 0-3,0 1 0,-1 1-3,1-1 0,0 2-8,0 0 0,-1 0-954,0 2 0,-1 0 954,1 1 0,1 1-3,-2 1 0,-1 0-395,2 0 1,1 1 388,-2-1 0,1-1 441,0 0 1,1-1-436,1-2 0,1-1-11,0-4 0,1 0-12,-2 44 18,4-9 5,4-10-11,2-6 27,2-8-16,2-5-5,3-4 496,2-5-496,1-2 2041,2-5-2048,-1 0-16,2-5-67,-2-1 1687,4-4-1750,-2 0 1293,0-5-1370,2-1-112,-4-3 369,2-4-604,-2-2 105,1-2-302,-2-2-184,-1 0-347,-2-3-209,0-1 80,-3-3 1439,2 0 0,-5-3 0,2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4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14085,'63'67'-355,"1"1"0,-6-5 1,-12-16-560,-30-35-547,-3-3-226,-1-1-737,-4-2 2424,-1-1 0,-4-3 0,-1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0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9050,'56'21'-164,"-10"-4"2,-38-17-146,-3 0-314,0 0-100,-1 0 722,-2 0 0,-1 0 0,-1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0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7884,'6'23'1485,"-2"-5"-970,-4-18 331,0 0-964,19 13-39,-13-7-84,13 11-134,-18-12-252,0 1-376,1-1 23,2 1 980,-2-2 0,1-1 0,-2-2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1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7526,'20'5'1669,"-3"-1"-1193,-17-4-3568,0 0 3092,20 15 0,-15-11 0,15 12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1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11306,'0'0'0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1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7363,'0'0'0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2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5790,'18'18'252,"-4"-4"-151,-14-14-223,0 0 1,0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2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9727,'19'11'1899,"-3"-1"-1440,-16-10-4576,0 0 4117,37 14 0,-28-10 0,28 11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2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5863,'0'0'0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3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15726,'54'4'-1748,"-12"1"337,-39 5-919,-2 1 2330,-1 1 0,0-5 0,0-2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3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10433,'10'3'655,"-2"-1"-414,-8-2-1601,0 0 1,0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4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26 11626,'-8'-14'-504,"1"2"-68,7 12-112,0 0 1,0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3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9520,'22'0'2363,"-5"-1"-1881,-17 1-4532,0 0 4050,14 2 0,-11-1 0,12 1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6596,'0'0'0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4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8158,'0'0'0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4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10147,'21'8'1008,"-5"-3"-677,-16-5-4207,0 0 3876,42 6 0,-32-5 0,32 4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4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6165,'9'8'498,"-2"-3"-352,-7-5-413,0 0 0,0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4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10265,'0'0'0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5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7268,'50'7'0,"-11"-1"0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5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9873,'17'16'1226,"-3"-3"-1091,-14-13-387,0 0-219,22 6-274,-15-1-196,18 4-196,-18-2 124,0-1 1013,1-1 0,-3-1 0,-3-3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5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6865,'0'0'0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10388,'4'19'1641,"0"-4"-1187,-4-15-1052,0 0 1,0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5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15569,'72'28'168,"1"1"0,-7-4 0,-11-1-106,-23-4-23,-4 1-11,1 1 6,-3 0-6,-3-1 0,-3 2 56,8 17-45,-15-17 213,4 17-118,-21-30 180,-20 6-225,4-12 191,-41 1-212,28-8 88,-47-9-94,46 3 78,-44-16-118,49 14 29,-28-8-102,40 14-380,-5-1 319,19 7-61,18 13 122,-4-4-128,38 23 84,-20-17-348,55 12 264,-37-18-98,13-6 0,2-4 75,-2-6-174,13-9 1,1-3-90,-9-6-927,5-6 1,-2-1-205,-16 3 917,-3-4 1,-4 2-1,-23 13 1,9-10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6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13911,'61'19'-1781,"-11"-2"61,-40-12-212,1-1 1932,0 0 0,-4-2 0,-4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6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8399,'2'17'504,"0"-3"-521,-2-14-2609,0 0 2626,31-3 0,-23 2 0,23-2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37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8433,'0'0'0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1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19 492 15266,'-10'-49'107,"2"9"-68,8 40 56,0-1-56,0-1 12,0-1 16,0 1-5,0 0 22,0 1-11,0-1 5,0 1 12,0-2-23,0 1 34,0 0-12,0-1 12,0 0-11,0 0 16,0-1-11,0 1 6,0-2 6,0 1-35,0-3 7,0 1 5,0-2-6,0 0-5,0 1 5,0-1-10,0-1-24,0 1 24,0-2-7,0 0 1,0-1 5,0-2-22,0 0 5,0-2-16,0 2-17,0-1 11,0 1-12,0-2-4,0 0-7,0 0 23,0 2-28,1-1 6,-1 1 22,1 2-17,1 0 11,-2 1-5,2 2 6,-2 0-7,0 1 1,0 0-28,0 1 11,0 1 11,0-1-11,0 2 17,0 0 11,0 1-11,0-1 11,0 2 0,1 1 28,-1 0-84,3 1 17,-2 0 22,1 0-28,0 0 17,0 2 0,0 2 0,0 1 0,2 0 0,-1 1-11,1-1 5,-2 1 12,-1-1-23,1 0 17,-1-2 17,1 1-17,0-2 11,0 0 6,0 0 0,-1-1 577,1-1-634,-1 1 40,0-1 0,1 1 23,0-1 5,1 0-11,0 0-6,2 1-11,-3 0 11,3 0-22,-2-1 28,1 0-6,-1 1-22,2-1 33,0 1-22,0 0 6,-1-1 16,2 1-5,-2 0-17,2 0 23,-1 0-18,2 0-5,-1-1 23,1 2-35,1 1-4,0 0 21,3 2-10,-2 0-18,-1 0 46,1-1-46,-2 1 6,1 0-5,-1 1 5,-1 0-11,0 2 11,0 0-5,-1 2-18,0-1 6,-2 1 6,1 0-28,0 0 0,0 0 12,0 3-7,1-3 1,-2 2 16,1-2-27,0 1 5,0-3 11,1 1-28,-2-1 28,1 0 0,2-1-11,-2 0-5,1 0-1,1 0-5,0-1 5,0-2 29,1 2-40,0-3-22,1 1-34,1-1-61,0 0 5,-2-1-34,2 1-61,-3-1-61,1 0-152,-2-1-163,-1 0-133,1-1-91,-2 1-206,2 0-415,-3-1 894,-1 1 0,-1-1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1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194 306 19311,'-29'-26'610,"4"2"-442,18 14-17,-1-2-27,1 0-12,0-1-34,0 0-28,-2-4 12,3 2-1,-3-2-33,3 1 34,-1 1-28,2-1-34,0 3 0,-1 0-12,3 1-27,-2 1-34,3 1-50,-2 0-95,2 2-90,1 1-95,-1 1-196,2 1-259,-3 2-234,2 1-263,-2 2-197,-1 0-139,2 4-550,-2 1 292,0 3 1949,-1 2 0,2-5 0,1-1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3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1 194 17854,'31'-18'129,"-4"5"-51,-19 14 51,0 1-56,2 0 28,-1 1-40,3 1 12,-1 1 17,2 1-18,1 1 24,0 1-52,0 0 2,0 0-18,-1 0 0,1 0 0,-2 1-34,0-1 23,-2 1-17,1-1 39,-4-1-39,-1-1 0,-2 0-22,0-1 16,0 0 6,-3-2-11,2 1 22,-3-2-22,1 0 11,-1 1 17,0-2 1036,0 1-1014,0-7 39,0 4-38,0-6-18,0 4-16,0 1-46,0-1 52,0 3-1,0-2 6,0 0 5,0 0 0,0 0-16,0-1 28,0 1 10,1-1-32,0 1-1,0 0-11,1-1-39,0 0 27,1 0 1,2-1 22,-2 0-39,2-2 40,0 0 4,1-2-4,0 0 44,2-1-62,0 0 6,0-1-22,2 1-6,-1-2 39,0 0-34,0 1 46,-1-2-46,1 1 23,-2-1 0,1 1-16,-1-1 72,-1 0-73,0 1 17,-3 0-39,1-1-101,-2 2 39,0 1-106,1 0-68,-1 1-150,0 1-254,0 1-323,-1 4-8829,0-1 9811,-5 7 1,3-4 0,-3 4-1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4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17932,'4'50'521,"-1"-9"-347,-3-39-40,0 2-32,0-2-13,0 3-21,1-2-12,-1 2 0,1 0-12,-1 0-21,0 1-6,0 0 11,0 2-17,0-1 17,0 2-6,0 1-22,-1 2 0,-1 1 0,-2 2-33,0 1 27,1 1-16,0-2-6,1 2 22,0-3 6,-1 3-22,2-3 5,-1 2-39,2-2-62,-3 0 17,3-2-62,-2 0-27,2-4-17,-1 1-45,1-3-28,-1 0-23,0-3-66,1 1-124,-1-2-134,1 0-158,0 1-167,0-2-1770,0 1 633,0 0 2089,-1-1 0,0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5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12707,'49'-8'381,"-9"2"-252,-40 6 1607,1 0-1540,1 0-34,-2 0-33,3 1-5,-1-1-18,1 1-28,0-1 1,-2 0-6,1 2-17,-1-2 22,0 2 12,1-2-6,-1 1 0,1 0-23,0-1-22,2 3-5,-2-2-12,2 1-22,-2 2 12,2-2-12,-1 2-6,-1-1 12,0 0 5,1 1-6,-2 0-5,0 2 0,-1-1-16,0 1 16,0-1 16,0-1-16,0 2-5,0-1 10,-1 1-5,1 0 0,-1 0 23,3 2-23,1-1 11,1 3-11,0-3-11,0 1 11,2 1 0,-1-2-6,2 1 6,0 0-5,1 0 5,1-1-12,-1 0 35,1-2-23,-1 1 11,-1-2-11,0 0-11,0-1 11,-3 0 11,2-2-5,-4 0-6,0 0 5,-1 0 152,0 0-179,-1-5-12,1 3-16,-1-5-1,0 3-33,0-1-22,0 1-17,0-1-23,0 0-28,0 0-50,0 0-123,0 1-146,0 0-185,0 0-195,0 1-1508,0 1 723,1 0 162,1 0-245,0 0 1741,1 0 0,-2 1 0,1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1 153 16006,'54'-17'672,"-10"3"-470,-36 10-12,0-2-28,1 1 6,1-2-39,1 2-11,0-2-6,-1 1-34,1 0-5,-1-1-17,-1 2-11,0-2 5,-1 2-11,0-1-22,-2 0-17,1 1-17,-4 0-22,3 0 0,-4 1-17,2 1-45,-4 0-72,1 1-113,-1-3-229,0 2-303,0 0-442,0 2-549,-3 1-852,0 0 2661,-4 3 0,3-2 0,2 2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0 13872,'-17'58'218,"1"-8"-184,7-34-29,-3 3-16,-1-2 0,0 2 5,-3-1 6,1 0 6,-2 0-28,2-1 27,-1 0-22,3-2 1,1-1-18,2-1-39,3-2-61,2 1-79,-1-1-78,3 0-118,1-2-117,1 0-147,1-2-329,0-1-600,2-1 117,1-2 1485,3 1 0,-3-3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5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35 103 16538,'38'20'1249,"-3"-4"-857,-21-8-17,2-4-55,-4 0 5,0-3 33,-1 0-44,-2-1 302,1 0 123,-1-8-616,-3 3-11,-1-12-78,-4 7 66,-1-12-100,-2 10-173,-11-19 122,4 19-83,-11-11 33,11 16-156,-13 0 156,11 5-39,-8 2 34,8 5 22,-1 3 11,0 5 6,1 3 27,-2 3 1,4 4 6,-2 4 44,-1 34-11,5-19 5,2 18 1,2 1-34,2-9 22,2 3 1,3-2-6,2-13 61,23 33-28,-9-39 57,52 35-79,-37-47-62,43 16-117,-43-30-1860,33 5 807,-33-8-8599,33 2 8960,-49-5 1,9 0 0,-26-2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7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451 54 15009,'-31'-20'375,"6"4"-319,18 12-6,-1 1-16,1 1-17,-4 0-1,3 2-16,-3-1 7,0-1 4,-1 2 6,2-1-6,-3 1 11,2-1-22,-2 1 0,2-1 11,-1 1-11,0 0 0,1 0 0,-1 0 0,3 0-11,-4 0 22,4 0-11,-1 0-11,0 0 11,1 0 0,-1 1-22,1 0 16,-1 1-5,1 1-6,-2-1 23,3 1 5,-1 0-11,2 0-11,-1 1 11,0-1-18,0 0 18,0 0-11,1-2-11,0 1 16,1-2-16,0 2-6,1 0 17,0 0-12,1-1 6,-1 2 12,2-3 5,2 1 314,0 0-241,4-1 5,0 1 29,3-1 10,-2-1 18,2 0-1,1-1 12,0-1-23,0 0-11,-2 0 0,2 0-39,-3 1-12,1 0-5,-1 2-17,-1-2-16,-1 2-12,-1-1-11,2 1-11,-3 0 688,2 0-677,-1 1 12,0 0-57,0 1 45,-1 1 0,0-2-17,0 1 34,0 0-6,1 1-22,1 2 11,-1-2 28,2 2-28,-1 0 17,3 0-17,-1 0-45,1 1 39,0 2 6,2 0-11,-1 0 45,3 2-23,-1-2-22,1 2 22,3-2 22,-2 2-33,3-2 12,0 1-7,1-1-55,1 0 50,-1-1 0,0 0-11,0-1-6,0 0 11,-2-2-5,0-1 5,-2-2 57,2 2-68,-4-3-11,2 1 6,-2 0-85,-1-1 40,1 1-23,-2-1-55,0 0-40,0 0-78,-2 0-112,0 0-124,0 0-50,-2 0-95,0 0-1395,-1 1 1249,-1 1-268,2-1-566,-2 1 1123,2-2 1,-1 2-1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2:48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496 113 9262,'-27'23'1109,"5"-4"-767,21-19-23,0 0 426,-1 0-544,1 0 130,0 0-62,-1 0-162,1 0 128,0 0-106,-1 0 22,0 0 34,-1 0 11,-1-1 33,2-1 23,-2 0-11,0 0 5,-1 1-38,2-2-12,-1 3 16,2-2-21,-2 2 22,2-3-11,-1 1-6,-1-2-17,0 2 6,0 0-17,0-2-28,0 1-11,-2-1-17,0-1-28,-2 2-28,1-3 16,-3 1-21,1-2-1,-2 1-11,-2-1-33,0 0 5,-2-1 6,-1 2-17,-1 0 0,-1-1 6,-2 0-12,0 0-11,1 0 6,-2 1-34,3 0-56,-1 1-67,1 2-140,-1 0-207,1 2-320,4 1-503,0 0-578,6 2-430,0 2 2346,4 2 0,2-2 0,1-1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1473 1133 18913,'20'-29'639,"-5"6"-466,-15 17-5,0 1 0,0-1-33,0 0 5,0 1-12,0-1 1,0 0-17,0-2 22,0 1 1,0 0-23,0 0-11,0 1-12,0-1 6,0 1-5,0-1 28,0 0-6,0-1-28,0 0 11,0 0-34,-1-1 12,0 0 22,-1 1-10,-1-2 27,1 1-33,0-1-1,-2 0 28,1 0-5,-2-1 11,1-1 0,1 0-17,-2 1-11,1 0 23,-1 1-34,2-1-6,-1 2-17,-2-1-27,1 1 21,-1-1 7,1 1 27,0-1-5,0 1-17,0-1-17,2 2-28,-1-3 34,-1 3 0,1-4-11,-1 2-18,0-1-16,-1 1 23,2-1-23,-3 2 45,2-1-23,-1 1-22,-1-1 45,0 1-34,-1-2 51,3 1-29,-3-1-22,3 0 1,-3-1-12,2 0 11,-4 0 0,4 0 0,-4-1 0,3 1 6,-2-1 17,2 1-12,-3 0 23,3 0-45,-2 1-11,2 0 11,0-1-45,0 2 56,0 0-11,0 0 11,1 2-33,-1-1 44,2 0-22,-2 2 23,3-3 22,-4 2-57,3 0 24,-3-1-35,1 0 12,0 0 11,-2-1-11,1 0 22,-1 0 11,-1-1-22,0 1 23,-1-2-6,-1 2 5,0-1-44,-1-1 33,1 1-28,-2 0-17,2 0 57,-2 1-46,1-1 12,-1 2-11,-1-1-1,1 2 12,0 0 22,0 1-22,-1-1-11,2 1 22,-5 1-34,2-1 45,-4 2-27,-2 0-7,-1-2 1,-4 1-12,-1-1 23,-3 3 11,0 0 22,-2 0-22,-1 1-11,-1-1 11,0 2-11,-1 0 11,0-1 11,2 2-44,-1-1 10,4 2-16,0-2 28,4 2 0,1 0 22,1 0 0,1-1-22,1 1 33,0-1-33,1 1 11,0 0-11,1 0-12,2 0 1,-1 1 0,6 0 10,0 1-10,5 0 33,-2-2-33,6 2-1,-1 0 23,2-1-28,1 0 51,1-1-23,0 0-2045,1 0 1457,1 3-173,3 0-259,1 5-291,2 0-470,0 1-521,2 1-885,-1 0-1719,0 0 4906,-2-2 0,-2-3 0,-2-3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42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787 1 16196,'-36'49'482,"3"-7"-353,15-35-12,0 1-5,-3 0 17,-1 1-11,-2-2 5,1 2 0,-2-1-44,1 1 16,-3-2-22,0 2-12,-1-2-10,0 0-7,-1-1 7,-1 1 5,-2-1 5,2 1-16,-1 0 11,2 0-22,1 1-23,3-2-3369,-9 4 3369,0-1-11,2 1 11,5-3 6,13-2 0,2-1-17,2 0 16,1 0-16,3 0 3392,0 0-3380,1-1-24,1 0 12,1-1 0,2 0 157,0-2-123,1 2-40,0-1 34,0 1-5,0 0 16,1 0 6,0 2-1,0 1-16,1 0 17,-1 0-6,1 0-4,1 2 15,0-1 6,0 0 11,-1 0 1,0 0 27,0-1-22,0 1 22,0 0 0,1-1-17,1 0 1,-2-1-6,3 0-23,-1 1 12,0-1-12,1 1-11,0 1 12,1 0-12,-2 1-22,3 0 5,-1 0 6,2 1-11,0 0 16,0 0-5,2 3-39,0 0 50,1 1-5,-1 0-6,3 3 11,-1 0 0,3 2-16,1 1 16,1-1 51,3 1-62,0-1 28,1 1-6,2 0-56,0-1 34,1 1 11,0-2-39,0 1 12,2-2-12,-2 1-17,-1-3-28,-3-1-5,-2-2-129,-3 0-185,-2-2-331,-5 0-493,-3-2-565,-2 1-1473,-2 1-2481,-1-1 5707,-2 0 0,1-3 0,-1-2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0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52 129 12202,'0'38'746,"0"-2"-517,-1-18-10,-1 2 5,-1 3-4257,0 1 4229,0 0 820,-2 1-904,2 0-34,-2-1 6,3-1-16,-2 0-7,1-3-38,0 0 5,2-3-6,-1 0 6,2-5 22,-3-1-33,2-3 17,0-1 39,1-5 3459,-1 1-1863,0-2-1395,-1 0-156,2-5-101,-1-2-84,0-3-6,1-5-28,-1-2-28,1-2-5,0-2-73,0 0-51,0-3-11,0 0 45,0 0 33,0-2 68,0-1 78,0 0 0,0 0 34,0 0 0,0 0 0,0 0-23,0-1-5,0 2 0,0 1-23,0 3 1,1 2-18,1 3-38,2 2-46,1 5-33,1-1 23,2 4 33,0 0 44,5 3 40,1-2 17,2 3 6,3-1-1,3 1 28,1 2-5,2-1 17,1 1 5,0 0-50,-1 1-12,1 1-38,-5 2-1,0 2 1,-6 1 44,-3 1 39,-4 3 68,-4 0 27,-3 2 29,-1 0 16,0 1 6,-5 2-16,-3-2-18,-6 2-16,-2-2 5,-2-1-34,-2-1-10,1-2-23,-3-1-17,1-1 0,0-2-11,0-2-39,2-2-62,3-2-112,2 0-162,2 0-235,4 0-399,1-2-850,3-2 21,1-1 1838,1-2 0,2 4 0,0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0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82 14600,'34'46'221,"0"0"0,21 30-75,-55-70 16,0 0 23,0-2 34,0-2 1467,0-1-1479,-3-1-62,2 0-38,-5-1-12,1-1-5,0-2-18,-1-2 7,2 0-12,-1-2-33,0 0-6,0-3-56,2-1-56,1-1-12,1-1-49,1-2-18,0 1-21,0-2-40,3 0-23,1 1 1,4-1-1,2 1-5,0 2-22,4 1-40,0 2-28,1 2-16,3 0-17,0 3-17,3 2-40,1 1-122,0 2-135,0 1-151,-1 0-224,-2 0-275,-3 2-95,-1 2 124,-5 3 1310,-1 0 0,-5-3 0,-2-2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0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0 195 8198,'15'1'2392,"-4"1"-1502,-11-2 2571,0 0-3276,110-19-1326,-78 12 1253,29-4 0,-9 0 124,-44 5 270,-4 0-338,-1-1-67,0 0-90,-1-1-22,-1 0-23,-1-1 994,0 1-1027,-3-3-6,-1 1-5,-3 0-18,-3-1 24,0 1-24,-2 0-33,0 1-5,1 1-23,-2 3 6,2 0 39,-1 4 28,0 0 22,-1 2 40,0 4-12,2 1 6,-1 5 28,4 1-17,-3 1 12,4 1-7,0 1-10,1 1 11,2 1 11,1-1-6,2 1-44,0 0 22,1-2-11,0 1-12,2-2 34,1-1-33,5 0-40,0-2-184,2-1-370,1 0-414,2-2-735,1 1-201,1-2 1994,-1-1 0,-6-2 0,-2-2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1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0 14521,'-33'34'157,"2"-4"-112,19-19-23,-2 0 1,3 1 16,0-3-28,1 2 0,1-1-5,2-2-6,1 1 0,2 0-6,1 0 1,2 0-23,-1 0 5,2-1-5,-1 1-33,1 0-6,0-1-34,2 1-11,1-2 5,4 2 1,1 0-28,4 0-124,-2 0-117,2-1-213,0-2-365,2 0-671,1-1-129,0 0 1753,-2-2 0,-5 0 0,-4-2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1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7962,'15'26'2023,"-2"-5"-1564,-13-21-1475,0 0 0,0 0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1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7738,'0'0'0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6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15754,'44'43'31,"1"1"1,-5-5 0,-6-6-21,-17-16 6,2-3-17,0 0 0,2-3-17,1-2-22,0-3-129,21-2 90,-15-1-164,29-15 242,-38 5 101,8-17-73,-24 14 67,-4-7-38,-1 10 77,-5 0-178,4 5-91,-2 0 130,11 8 16,1 0-11,7 6 526,35 26-296,-19-14 282,14 16 1,1 3-127,-5 0-356,-2 6 0,-1 4 317,-1 6 221,1 24 1,-2 5-339,-6-3-100,-11-22 1,0 10 0,-5-12-69,-6 5 41,-3-11 1,-4-4 8,-5-17 532,-31 15-510,9-35 45,-53-20-167,41-14-60,-2-21 0,3-7-69,10-8-298,6-23 1,6-4 0,10 1-615,5 14 0,3 2 626,8-3 90,5 1 55,5 5 44,2 4-142,12-13 328,-6 22 67,25-28 6,-26 48 129,28-22-107,-30 38 230,35-11-185,-30 17 291,48-3-207,-40 10 409,59-2-459,-52 5-29,44 13-134,-59-2-16,12 35 22,-35-21-101,-18 41 61,-3-37-145,-39 31 95,25-40-543,-29 12 208,37-27-2476,-15-3 459,26-9 2453,-3-9 0,10 6 0,2-4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2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8713,'26'25'2297,"-6"-4"-1581,-20-21 875,0 0-1042,33 109-3757,-21-68 3401,8 23 0,-1-2 126,-10-32 12,0-1-39,1-1-35,-2-2-21,0-1-52,0-3-49,-2-3-1,1-3 40,-3-4 2709,2 0-2631,-3-4 1042,2-2-1037,-2-1 12,-2-3 106,1-1 1149,-2 1-1406,1-9-45,-1 0-45,0-6 0,0-1-28,-1 0-39,-1-5 11,-2 0 0,-3-4-34,1 1-5,-2-2 5,1 0-16,0-1-1,-1 0-21,0-2-35,1-1-16,-3-3 0,3 0 0,0-2 33,2-1 34,2 0-18,0 1 2,2 1-147,2-7 124,2 11-23,1-2 1,2 12-18,1 6 7,0 2-7,2 1-10,-2 3 21,4 0 18,-2 3 16,0 0-10,8 2 105,-4 1 23,7 0-11,-6 0 22,1 0-5,0 0-6,-1 1 0,2 1 0,-1 1-23,-1 1-33,2 1-5,-3 0-6,-2 3-1,1 0 24,-5 2-29,0 0-56,-4 7 62,-1-3-12,-1 4-27,-2-6-17,-2 0-45,-1-1-62,-5-1-101,2-2-190,-1 0-195,1-3-253,-1-1-331,-1 1-694,1-2 84,-2-1 1910,3-1 0,2-1 0,1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2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10998,'0'0'0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52 14908,'-65'-30'-28,"10"9"17,34 30 39,1 2-28,-1 1 0,1 0 0,3 0-40,-1-1 18,4-2 11,1 0-23,2-2-11,4 0-22,0-3-62,3 1-55,1-2-1,2-1-22,0 0-1,1-1 74,0 1 44,0-1 62,3 1 51,0 2 10,6-1-10,-2 1 5,5 0-6,-2 2-22,3-1 17,1 0-23,2 1-5,1-1 11,1 2 0,1 0-5,0 1-1,0 0-11,-2-1-39,-1 1-17,-2 1-11,-2 1-22,-3 0 28,-1 2 5,-4-3 22,-1 3 40,-2 0 11,-1 1 11,-4 1 45,0 2 6,-7-1 0,0 2-1,-3 0-16,0-2-34,0 0-16,1-2-35,0-3-72,-1 1-84,1-2-145,-2-2-141,1-1-185,-1-1-268,1-1-594,0 2 95,3-3 1434,1-1 0,5-1 0,1-1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4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12869,'20'69'207,"1"-1"1,-4-3-1,-1-18 51,-3-38 27,-2-2-38,4-1-18,-1-3-33,2 0-33,-1-2-18,1-1 6,-1 0-33,-2 0 28,0 0 11,-3-1 0,2-3 5,-3-1-16,0-3-12,-1 0-27,-1-4-7,-1 1-32,0-4-12,-3 1-17,1-1-34,-2 1-27,0-1-40,-2 1-89,1-1-112,-1-1-196,0-1-382,0 1-531,0-2-1014,0 1-247,0 0 2633,0 4 0,0 6 0,0 3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5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0 13928,'13'90'255,"0"0"1,-1-8 0,-4-14-82,-9-30-1,-3-2-33,0 1-22,-3-3-34,1 0-6,-2-3 1,0-3 0,-1-4-7,2-3-16,-1-5 6,2-3 5,1-5-5,1-1 11,2-3 11,1-2 28,0 1 263,1-3-521,3-4-27,2-2 5,4-6 11,4 1-11,1 1-34,3-1-28,0 2-11,3-1 0,-2 2 34,2-1 39,-3 3 28,0 1-3353,-2 3 3398,0 1-28,-1 1-28,-2 0-12,0 3 12,-4 1 22,-1 3 29,-1 2 3436,-4-1-3370,0 2 34,-2 0 22,0 2 12,-2 0 16,-3 2 34,-2-1 34,-5 2 5,1-1-5,-5 0-6,0-1-34,-3-1-11,-2-1-5,0-1 11,-2-3 11,2 0 39,-1-3-5,2-2-40,3-1-28,1-1-72,2-1-101,3-3-191,1-1-263,3-3-447,2-1-1004,2-3 33,2-1 1995,1-2 0,0 7 0,0 2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15333,'-45'27'202,"6"-4"-196,24-17 10,2 1-16,-1 1 7,2-1-14,-1 0-9,3 0-18,2-1-5,-1 0-45,4-1-17,0-2-22,4 1-45,1-2 45,0 2 11,0-1 16,1 2 35,4 0 10,0 1-10,4-1-1,0 2-22,3-1 11,1 0 6,2 1 0,0 0 50,0 1-16,2 1 5,-1 1-6,1-1-28,-2 2 18,-1 0-1,-4 2 28,1 0 62,-4 3 39,-1-1 39,-3 2 11,-2 1 29,-1-1 5,0 2-11,-4-3-6,-2 2-45,-3-2 6,-3 0-17,-2-2 6,0 0 17,-3-3-45,1-2-1,0-2-60,0-1-35,2-2-61,-1-2-106,3-1-152,-1-1-263,3-1-274,0 1-533,2-1-811,0-2 2223,3 0 0,2-1 0,2 2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8528,'12'17'1787,"-2"-3"-807,-10-14 3580,0 0-4230,9 125-1952,-7-75 1770,3 25 1,-2-1 137,-4-32 426,0-1-595,-3-2-38,0-3-34,-2-1-17,1-3-40,0-1-66,-1-3-101,1-4 1318,0-3-1688,-2-5-207,3-2-168,-4-4-56,3-2-17,0-3-196,-1-2-611,2-2 129,-2-2 1675,1-3 0,1 2 0,2-1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6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14751,'58'35'300,"0"-1"1,-4-2 0,-9-8-15,-20-15-40,1-2 1,0 1-1,-1-1-16,1 1-34,-4-2-79,0 2-27,-4 0 67,-1 3 39,-3 0 28,-1 0-12,-3 1-21,-2 2-18,-3 1 35,-2 1 50,-2 1-12,-1 1 6,0-1-61,0 1-46,0-2-38,-1 0-29,-2-1 1,0-1-29,-2 0 28,2-2-16,0-3-23,2-2 28,-1-2-5,2-3 28,-1-1 895,0 0-890,0-1-33,0-3-51,0-3 17,-1-3-17,1-3-11,-1-2 0,2-2 0,0-2-28,0-1-5,0-1 5,4-3-17,0-1-6,5 0-21,0 0-29,3 0 0,0 0 17,2 1 22,1 2 1,1 1 10,0 1-33,1 2-3397,-1 0 3369,1 5-28,-2 2-62,2 2-72,-4 3-124,2 2-122,-3 1-103,0 2-94,-2 0-128,-1 2 3167,-2 2-3773,-1 3-3113,0 6 4564,-3-3 0,1 0 0,-4-6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7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0 16437,'-32'14'543,"4"-1"-436,12-9-29,2 4-22,-1 0-28,0 1-22,1 2 33,1 0-28,0 1-5,3 1-6,-2-1-28,4 2 0,0-2 5,3 2 7,-1-2-24,3 1 7,1-2-34,1 0-6,1-2 17,0-1-17,0 0 23,1-3 27,2 0 23,1-1 34,4-2 22,0-1-11,2-1-17,3 0 11,0 0 0,1 0 6,1-2 50,-1 0-11,-1-1 22,-1-1 57,-3 2-23,0-1 39,-3 0 28,0 2-5,0-1-29,-1 2-10,0-2-34,1 1-51,-1 0 29,2 1-68,-1 0-22,0 0-6,1 0-11,-1 1-28,0 2 6,1 0 5,-2 3-39,2 1 16,-1 1-16,0 1-17,1-1 12,-2 2-124,2-1-196,-3 2-224,3-1-246,-2-1-309,1 1-564,-1-3-1217,0 1-1887,-1-2 4828,0-1 0,-3-3 0,0-1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7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16392,'55'69'986,"-12"-8"-784,-42-38-62,-1 1-40,0-1-4,0 1-68,-2 1-3381,1-1 3392,-4 1-17,2 0 23,-2-2-17,3 1-28,-1-2 0,1 1 0,1-3-2268,0 0 2268,-1-1 2251,2-2-2307,-1 1 12,1-4-12,0 0-34,0 0-5,-1-1 3296,1-2-3486,-3 0-51,3-2-51,-3 0-49,3-3-35,-1 0-101,1-4-178,0 0-3070,0-1 1971,-3-1 1849,1-2 0,-1 1 0,2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6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16202,'54'75'-609,"1"-1"0,-3-5 1,-14-15-635,-30-36-712,0-3-95,-1 0 2050,-3-5 0,0-3 0,-4-4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7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45 162 7968,'-25'-20'1485,"6"5"-645,19 15 4907,0 0-5227,71 28-21,-41-18-23,56 20-507,-57-28 418,1-1-3206,4-1 3150,2 1-45,1-1 5,4-1-45,2-1-248,1-3 153,2-1-61,-2 0-51,-1-1 6,-5-1-23,-2 0 196,-8 0-195,-3 1-7,-6 0 3297,-5 1-3268,-5-1-45,-3 1-45,-3-1-27,-2-1 260,-1 0-333,-4 0-7,-2-3 12,-6 0 12,0-1 32,-4 1 24,-1 0-18,-2 1 34,-1 3-11,0 1 11,0 4 28,2 0 0,-1 2 5,3 2 18,0 2-6,2 5-17,0 3 28,3 1 0,-2 2 0,3 2 39,-1 0 0,5 3-5,0-2 33,3 3 11,1 1-5,2-1 17,1 3-6,3-3-34,4 2 28,4-2-10,2 1-7,3-2 6,1 0-44,4-1-6,0-1-6,4-1-50,-1-3-101,1-1-275,-1-2-476,-1 0-655,-4-1-1803,-1-2-2628,-5 0 5977,-3-4 0,-6-2 0,-3-1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 11273,'33'78'1137,"-7"-12"-801,-27-48-123,-1 0-62,-3 1-28,1 1-11,-1 2 28,-1 1 0,1 1-16,0 2 16,-1 0-62,3 0-44,-1 0-12,0-1-22,0 0-17,-1 0-22,3-2-23,-2 2-83,1-4-135,0 2-219,0-3-240,1-1-281,-1-2-408,0-2-152,0-2-77,1-1 1657,-1-2 0,2-5 0,0-2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3:59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1 405 6294,'31'8'1450,"-6"-1"-980,-25-7 1648,0 0-1709,115-16-1676,-74 8 1460,26-3 0,-3-1 194,-34 1 412,-2-4-418,2 0-39,-2-2-57,-2-1-61,-2 1-22,-1-1-12,-5 1 1258,0-1-1302,-3 2 33,-1 0-39,-1 1-28,-2-1-17,-2 1-28,-2-1-11,-2 2 0,-2-3-11,-1 1-17,0 0-17,-2 0-11,0 2-33,0 2-18,0 2-49,-1 3-18,-1 3-16,-2 0 10,0 3 29,-2 0 39,0 1 34,-1 1 22,-1 3 11,0 3 0,-1 5 6,2 2 0,-3 4 5,3 1 29,-1 2 16,2 2 0,-1 2-5,2 1 5,-2 2 34,2 1-1,-1 2 29,2-3-34,0 0-33,1-3 5,1 0-28,0-2 6,2-1-11,-2-1 11,2-1-17,-1-3 0,1-1 28,0-3-5,0-1 21,1-1 35,1-3-46,2 0 63,3-3 16,0 0 0,1-4-12,0 0-32,1-1-40,3 1-12,-2-1 35,2-3-62,-1-2-6,2-3 17,-3 1-62,1-2 34,-3 2 17,1 0-17,-2 1-17,0 0 17,-1 1-17,-1 2 1,0-1 16,-1 2-28,1 1-3420,-2 0 3397,2 1-16,0 0 5,-1 0 18,3 0-12,-1 3-6,1 1 23,0 3 3380,0 1-3419,1 0-40,0 2-78,1 0-207,-1-1-292,2 2-262,-2-2-399,1 3-873,-1-2 291,0 1 1938,-2-2 0,-3-3 0,-1-3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0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16824,'71'68'354,"0"1"1,-5-6 0,-14-14-98,-33-33-111,-1-1 5,-1-1-11,-2 1-11,0-2-12,-4-1-111,1-2-6,-6-2 23,0-1-23,-4-4 28,-1 0 0,-1-1 11,0-2 34,-2 2-45,-4-1 6,-1 0-6,-6-1-56,-2 0 28,-2 0-11,-5 0-12,1-1-10,-3-1 10,0-2 6,-1 0-11,-1-2 34,0 0-23,1-1-11,-1 0 11,3-3-45,1 2 17,1-1-11,3 2-22,2 1-34,5 3-67,1 0-96,5 2-38,0 1-23,4 0 28,0 0 0,1 5-17,0 0-62,1 4-83,3 3-85,1-1-123,3 2-145,2-2-134,3 0-175,1-1-335,4 0-175,-1-2 242,3-2 552,-2-1 0,-8-3 0,-2-1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0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0 7727,'19'1'2762,"-3"0"-1900,-16-1 2958,0 0-3456,4 119-2061,-3-71 1876,0 24 1,-1-1 161,-2-29-700,-1 0 583,1-1-118,1-1-44,1-3-28,0-3-23,-1-4-11,0-2 1280,-1-4-1431,0-2 1213,0-3-1482,-3-4-146,0-2-157,0-2-150,0-4-152,-2-2-359,2-3-694,-3-1 258,1-4 1820,1-1 0,2 0 0,2 1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0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14426,'90'29'-142,"-1"-1"0,-7-1 1,-16-6-800,-35-10-897,-5 1-2144,-7-1 3982,-5-2 0,-8-4 0,-3-3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1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17042,'23'45'504,"-3"-2"-409,-18-12-44,-1 3-51,2 1 33,-2 2 1,2 2 22,-1 1 11,-2 0-50,0 0 28,0-1-40,0-2-44,0-2-23,0-4-50,0-5-56,0-4-56,0-3-100,0-3-158,0-2-112,0-3-95,0-2-129,0-2-139,0-2-242,0-1-403,0-2-263,0-1 84,-2 0 1781,-2-1 0,3 0 0,-2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75 8259,'-12'-4'1530,"3"0"-965,9 4 3334,0 0-3496,114-2-1459,-74-1 1221,26 1 1,-4-1 131,-38-1 324,0-1-375,-2 1-33,-1 0-67,-3 1-68,-1 0-50,-3 0 1056,-1 1-1106,-2-1-17,-2 0-12,1 1-27,-3-1-51,3 3-33,-2-1-68,2 1-78,0 0-84,3 0-79,-2 0-72,3 1-6,0 1 17,1 1 28,0 0 22,-2 0 6,1-1 11,-1 0 23,-2 0 67,-1-1 83,-2 1 96,-1 0 84,-1 0 62,-2-2 50,2 1 22,-3-1 18,0 0-1,-1 0 0,0 0-5,0-1 5,1 0-11,2-3 11,-1 2 17,1-3 17,1 3 28,-1-3 27,2 1 29,-1 0 11,0-1 11,0 1-11,-1 1-28,-1 1-16,-1 1-35,-1 1 102,-1 0 469,1 0-469,-2 2-17,1 0-17,-1 3-28,0-3-6,0 2-6,0-1-27,-1 1 0,0 0 5,-1 0 6,0 0 11,-1 0 16,0 1 24,0 1-7,0-2 23,2 2 0,-2-2 0,2 1-17,0 3-27,0-1-18,0 3-5,1 0 50,0 4 34,0 0 23,0 4-46,1 0-67,2 1-33,1 0 11,2 0 44,1 0 23,1-1-50,4 1 5,-2-3 23,3 1 33,-1-3 62,4 1 5,0-3-33,4-1 16,1-3 29,2-3-45,1-3-6,2-1-5,-1-1-62,0-1 11,-3-2 22,-2-2-5,-3-2-10,-2 0 44,-3-2-12,-3 1 0,-2-3 46,-2 0-63,-1-2-27,-2 1-6,-1-2-34,-1 1-16,0-2 16,-1-1-27,-3-1-74,0 1 23,-3-2-17,3 0-5,-4-1 11,4 1-45,-3 1-45,4 4-95,1 4-129,0 2-224,2 3-185,-1 1-78,1 1-3372,0 1 2375,5 5-330,0 0 2139,2 2 0,-2-3 0,-4-1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2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14376,'15'63'48,"1"1"1,-1-3-1,-5-18-31,-10-35 17,0-1-6,0-2 0,0-2 28,0 1 22,0-3 808,0 1-416,0-2-386,2-3-39,0-1-12,0-4-10,1 1-18,-1-1 7,2 0-7,-1 0 1,-1-2-17,1 0 11,-1-1 22,0-1-16,0 0 22,0 0-12,-1 0-44,2-6-5,-2 2-34,0-3-73,1 2-107,0 1-140,1 0-89,3-1-45,-2 2-55,5 0-40,-1 3-107,1 4-168,1 0-335,-1 4-421,3-1 213,-2 3 1434,1 1 0,-5 0 0,-1 1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4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16112,'13'89'136,"0"1"1,-1-9-1,-6-14-113,-12-35 5,-1-3-6,0-3 6,3-4 6,0-1-12,3-6 0,0-2-22,1-4 0,0-3 51,0-3 145,0-1-39,1-2-40,2 0-16,-1-1-6,4-3-44,-1-3-18,2-4 1,1 0-34,1-5 17,1 2-1,2-3-16,0 1-5,1-1 22,-2 0-1,2 1 18,-3 0 44,2 2-27,-5 2-18,1 1 12,-1 4-17,-2-1-11,1 4 0,-3 0-28,1 1-40,0 2 6,-2 0 12,1 1-18,-3 0 35,2 0-1,-1 2 0,1 2 17,0 2-11,1 1 11,-1 1 17,0 0-17,1 2-23,-1 1 12,1-2 5,0 2 6,-1-2 17,0 1-11,1-1 11,-1 1 11,3 1 5,-1-3 18,1 3-23,-1-4-12,2 1 1,-2-2 28,2 0 39,-1-2 34,0-2 33,1 0-34,0-1-16,3 0-11,0-1-34,5 0 5,0-2-10,4-2-34,1-3-17,0-2 5,2 0-5,-2-2-17,2 1 29,-1 1-24,0 0 7,1-1 10,0-1 12,2-1 6,-1-1-18,0 0 6,-2 0-22,-5 0 6,-1 2 5,-4 0-12,-2 2 24,0 0-12,-3 1-12,-1 1 12,0 1 12,1-1-7,-2 2-5,1-1 11,-1 2-39,0 0 0,1-1 23,-1 3-46,0-2 18,2 3-6,-3 0 16,2 1 1,1 0 33,0 0 17,2 0-22,-1 0 16,1 2-33,0 1 28,0 1 5,0 2-5,0 0 39,0 1-11,0 3 5,-3-2 18,4 5-12,-5-1 6,1 3-18,-3-1 24,0 0-12,-1 1 22,-1-1 6,-1-1-17,-3 0-28,-3-1-11,-3 0 12,-1-1-7,-2-1 29,3 0-1,-2-3-10,3 0 27,0-2-16,1-2 27,1 0-21,0-2-18,2-1-22,0 1-6,1-1 6,0 1 0,-1-1 34,1 0-34,0 0 11,-2 0 0,3 0-16,-4 0 5,2 0-6,0 0-33,-1-1-11,0 1-6,0-2 28,-2 1 0,1-3 11,1 1-11,1-1-28,3 1 28,0-1 0,2 1 17,0 0-29,1-1-27,0 2-39,0-2-40,0 2 29,2-1-18,2 1 34,4 0-5,0 0 11,4 1 28,-2 1-1,3 0-4,1 0-74,2 0-22,2 0-67,1 0-164,3 1 2,4 2-258,5-1-309,1 3-431,5-1-716,-1 0-818,4 1 2901,-6 0 0,-13-3 0,-9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7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36 12522,'16'3'-229,"-3"0"240,-13-3-1921,0 0 1260,104 12-971,-71-8 1360,25 3 1,-5-1 94,-39-5-52,-1-1 184,-1-3 499,0-1 1624,-5-11-1489,-2 6 1954,-15-10-2005,0 12-73,-10-3 5,5 8 23,-4 0 23,-1 2 50,-3 0 521,-16 6-606,9 0 567,-33 17-857,32-10 112,-28 20-258,40-20 50,-8 13-78,22-17 140,22 8-117,-1-10-12,50 1-22,-25-6 16,15-1 1,3-1-23,-1 1-3,9 1 1,1 1-15,-9 3-11,-3 4 1,-4 4 38,-15 3 135,10 41-96,-40-25 85,-27 51-146,1-46-28,-13 1 0,-3-1-50,1-9-1228,-49 24 102,46-34 1204,-40 12 0,57-24 0,-13 3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4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215 143 18588,'23'-53'527,"-5"9"-415,-20 37-34,-1 0-44,-3 0-12,1 0-16,-1 2-6,-1 0-17,2 1-11,-3 2-39,-1 1 11,0 1 0,-5 2-11,1 3-12,-2 3 23,0 4 11,-1 1 12,1 4 44,-3-1-11,2 5-17,-1-1-12,2 1-10,1 2-34,4 0 17,1-1-78,4 11 78,2-10-6,2 8 1,2-12 16,4-1 6,2 0-17,6-1 5,0-2-44,4 1-50,-1-4-46,4-2-430,14 0 89,-5-5-208,12-1-1735,5-2 279,-10-3-107,13-2 2303,-21-2 0,-10 1 0,-7 2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5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45 304 13709,'0'91'465,"-1"-15"-414,-11-53-12,3-2-22,1 0 22,2-1-28,1-2-11,2-2 0,2-1 11,1-2 23,0-4 55,4 1 40,1-4 28,5-3 11,1 0-6,3-3-55,1 0-12,0-4-5,1-1-23,0-3 11,-2-2 1,2 1-23,-2-2 34,-1 1-6,0-1 17,-5 0 5,0-1-5,-4-1-28,-2 1-1,-1-1-4,-1 1-12,-4 0 0,1 0-17,-8-1-28,3 1-5,-3-2-1,2 2-16,0 0 22,1 3-16,2 0-35,3 4-44,1 1-39,1 1-84,1 2 196,3 2 50,3 3 6,2 2 0,6 1 55,0 0-32,5-1 16,2 0 22,1-2 17,3-2 23,1-1-6,2-1 0,0 0-23,0 0 35,1-2 21,0-2 6,0-3 12,1 0-6,-2-4-23,1-1-16,1-2 5,-3-1-67,2-1 0,-5 0 11,-1-1-44,-3-1 44,-5 0-11,-2-1-33,-6 0-34,-1 0-6,-3 0-39,-2 0 5,0 0 35,-3 1-52,-3 0-16,-2 3 0,-5-1-11,1 2 27,-5 0 40,2 0-17,-2 3-22,1 0 22,0 1-39,2 3-22,0 0 11,3 3-40,2 2 7,-1 1 10,4 1-11,-1 2 28,3 3 57,2 2 4,0 5-4,1 0 44,0 2-28,0 2 0,2 0 50,0 2-39,3 1 0,1 2 6,-1-1-6,2 3-11,-1 1 6,1 3-6,-1-2-34,0 0 40,1-2 5,1 1-22,0-1 78,1-1-67,-2 0 6,3-2 5,-4 0-28,4-1-5,-3-2-12,1 0-67,-2-3-139,1-1-63,-3 0-145,0-1-213,-1 0-185,0-2-358,-2 0-420,0-2-801,0 0 346,0-1 2079,0-1 0,0-2 0,-1-2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6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16784,'6'94'504,"0"-15"-431,-10-62-28,3 2 0,0-2-12,1 0 1,0-1 61,0 0-16,3-2 5,1 1 5,4-4-22,1 1 1,3-5-7,-2 0 12,2-3-34,-1-1 23,1-2 5,-1 1-33,1-2 50,1 0-23,-3-4-27,1 0 16,-2-4-27,0 0-12,-3-2 0,1 0-33,-3-2-40,1-3 17,-3 0 0,-1-2-11,0 2 51,-1-2-51,0 2-45,-2-2 0,-4 0-33,-1 1 33,-2-1 6,0 0 16,0 2 18,-1-1-1,1 3 40,-1 1-40,2 2 12,-1 2-40,0 1-22,0 4 6,-1 0-12,2 2 6,0 1 0,0 0 11,2 1-5,-1 2 5,2 0 34,2 3-11,-1-1 22,2 2 5,0-2-16,2 2 17,0-1 38,2 1 1,0-1 28,5 1 28,1-3-6,2 2 23,4-4 16,-1 1-5,1-1 11,3-2 33,-1 1 18,3-1 27,2 0 40,1 0-6,2 0 11,0-1 0,2-1-16,-1-1-7,0-1-4,-1 2-40,-2-2-34,1 2-22,-3-1-34,-2 1 1,-2 1 22,-2 1-23,-3 0 12,2 0 0,-4 0-23,1 0-11,0 0 11,-2 0 1,2 0 16,-2 1 28,1 1 5,1 0-5,-2 0-17,2 1-27,-3-1-12,0 1 0,-2 0-12,1 0 7,-3 1 5,1 0-11,-3 1 5,0 0-5,-1 3 5,-1 0-5,-3 2 22,0-1 0,-5 2-27,2-1 10,-2 2-16,0 0 5,0 0 11,0-1-22,1 1-22,2-1 11,0 0 22,2 1-22,0 0 22,2 0 11,1-1-16,1 0 44,0-1 23,0 0 17,3 1 66,3-2 24,3 0-35,5-1 62,2-2-44,5 1-23,2-3 28,4 1-40,4-1-16,2 0-5,3-1-12,1-2-22,2 0-34,1-1-5,1 0-57,1 0-16,1-2-45,-1 0-95,-2-4-140,-3 1-96,-5-1-189,-3 1-96,-4 2-113,-6-2-419,-3 2-431,-4-1-550,-6 1-851,-3 1 3064,-3 1 0,0 1 0,0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4:09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574 17 14499,'-57'5'706,"0"-1"0,-39 4-348,76-7-83,-1-1-35,-2 2-55,1 0-39,0-1-29,1 1-55,0 0-28,1 0-1,1 0 29,1 1-17,3-1 33,3 0-44,3 0-18,4-1 1,1 0 0,1-1 11,2 1-762,0 0 667,4 0 17,0 0 61,2-1 28,1 0 34,1 1-6,4-1-28,3 1 1,4-1-12,4 0-17,1 0 22,4 0 12,4 0-34,3 0 17,2 0-5,3-1-12,-1 0 11,2-1 12,-1-1-17,-2 2 0,-2-3-12,-1 2-10,-4 0-7,-4 1 12,-5 1 0,-3 0 12,-5 0 4,-1 0-27,-4 0 22,1 1-11,-4 0 0,2 1 34,-2-2 33,0 1 40,-1-1 21,-1 0 35,0 0-23,0 0-6,-1 0-33,1 0-28,0 0 0,-2 0-85,1 0-49,-9 0 16,5 0-11,-9 0 45,3 0-6,-1 0 6,-1 0 11,0 0-6,-2 0 12,1 0 16,-2 0 12,0 0 5,-2 0-11,-1 0 6,0 0-18,-2 0 7,2 0-23,-1 0 0,1 0-11,-2 0-1,2 0 24,-3 1-24,1-1 12,-2 3-33,1-2 22,-2 1 22,1 1-6,1-1 63,-2 0-80,2 1 29,1 0-34,-1 0-11,0 1 23,0 0-6,1 0 11,1 0 0,0 0 16,3 0-16,-1-1 12,3 1 4,0-2-21,2 2 10,1-3-10,2 1-6,0-2 27,4 1-32,-2-1 32,3 0-32,0 0 1125,1 0-1070,7 0-22,-2 0 22,7 0-55,0-2 32,3 0-27,5-4 6,4 0 33,5-1-3420,1 1 3408,6 0-76,1 1 105,5-1-17,1 1 22,2-1 12,1 0-51,0 1 34,0 0-34,-2 0 28,-4 1-16,-2 1-34,-6 1-1,-2 1-16,-5 1 17,-4 0 11,-6 0 28,1 0-33,-7 0 3392,0 0-3376,-5 0 104,-1 0-98,1 0-17,0 0 11,-1 0-39,0 0-179,-2 0 168,-3 0 0,1 1 44,-3 0 29,2 0-28,1-1 33,-3 1-28,-1-1 39,-2 2-22,-3-1-28,0 2 0,-5-1-39,0 2 39,-2-2 0,-2 2 0,-1-2-28,0 0 28,-2 2 11,1-1-11,-2 0 56,-1-1-56,0 1 0,-1-1-5,-2 0-34,2 2 44,-2-2-10,0 1 21,-1-2 12,1 0-28,-1 2 12,3-3-1,-1 2 6,3-1-23,1 2 23,2-1-28,1 0-6,4 0 28,2 0-22,4-1 22,-1 0 6,3 0 5,1-1 17,2 0 1,0 0 16,1 0-6,0 0 23,2 0-28,1 0 559,-1 0-654,8-2 5,-2 0 6,8-3 16,-2 0-27,3-1 61,3 1 0,2-2 12,3 1 66,3-1-77,3 0 16,2 0-6,3 1 17,2-1-5,2 2-29,1 0 18,2 1-46,-1 0 35,1-1 10,-2 2 40,13-1-74,-12 3 24,8 0-24,-16 1 1,-1 2 0,-3 2-6,-3 1-16,-3 1-18,-3-1 40,-5 2-6,0-2 17,-3 1 28,0-1-28,-1 0 34,-2-2-34,1 1 0,-3-2 5,1 0-5,-2 0 12,-1-2 256,-2 1-251,-5 0-6,2-1-33,-5 1 5,0-1 6,0 0 0,-4 0-17,0 0 28,-1 0-23,-2 0 23,2 0 0,-4 0 0,1 0 0,-2 0 0,-1 0 23,-2 0-23,0 0 0,-2 0-23,0 1 1,-1 2 33,0 0-22,0 2 22,-2 0 23,2-1-45,-1-2 22,0 0 17,2-1-39,-1 0 44,1-1-16,-1 0-6,0 0 12,2 0 5,-1 0-17,3 0 22,-1 0 29,1 0-34,0 0-6,1-1-5,0 0-22,0 0 5,1 0 16,0 1-16,1-1-16,2 1 21,0 0-22,2 0 17,-2 0 28,2 0-39,-1 0 11,1 0 11,2 0-22,0 0 11,1 0 0,-1 1-5,2 0-29,-2 3 34,3-2-22,0 2 5,2-3 56,0 0-50,3 0 11,-2-1 22,2 1-33,0 1 33,2-2 499,0 1-482,7-1-27,-1-1-63,5-1 57,1 0 5,0 0-22,3-2 78,1 1-56,2-2-11,2 1 17,4 0-6,1 1 12,3-2 5,3 3-17,-1-3-22,3 3 22,-2-2-22,3 2 5,-2-1 12,3 1-6,-3 1-6,3 0 12,-2 2-6,2-1 11,-1 0 0,2 0-11,-2-1-11,3 1 0,-3 0 5,0 0-16,-3 0 44,0 0-44,-4 0 10,-3 0 1,-3 0-11,-7 1 16,-3-1 6,-5 1 6,-1 0-6,-3-1 253,0 1-192,-5-1-27,0 0-1,-3 0-5,-2 0-28,2-1 0,-4 0 23,2 0-23,0-1 22,1 1 17,2 0-5,1 1 5,3-1 135,1 1-314,0-1 11,0 1 90,-1 0 0,1 0-129,-1 0-35,1 0-161,-3 0-252,0 0-268,-1 0-500,-2 0-800,0 0-2303,-5 1-946,2 1 5433,-1 1 0,6-1 0,1-1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8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0 751 14936,'48'-33'543,"-8"4"-330,-32 19 11,0-2 23,2-1-18,-1 0-21,2-2 16,2-2-51,-1-2-27,3-1-17,0-3-57,2 0 7,1-4-34,2 0-12,2-3-22,0-1 6,4-2-268,-1-2 251,2-1 11,0-1-22,1-2 11,-2 0 17,-1 2-6,-4 1-6,-2 5 12,-2 5 11,-5 6-33,-3 4 10,-5 6-10,0 4-40,-2 1 229,-2 4-1528,0 0 1299,0 6 45,0 2-5,0 6-12,0 1 34,0 3-17,0 1 0,0 2 0,0 1 5,3 2-5,0 1 0,2 0 0,0-1-5,-1 2-1,1-2-5,0 2 5,1-3-5,-1-1 11,1-1 0,-2 0 0,2-2 17,-3 1-17,1-2-17,1-3 6,-3 1-45,1-2 17,-2 0 11,0-3 0,-1 2 5,0-2 12,0-1 11,-1-1-11,-2-2 44,0-1-5,-2 1 0,-2 0 40,1-1-24,-4 1 1,2-1 17,-3-2-29,-1 0-21,-1-2 21,0-1-10,-1 0 5,-1 0 28,-3-1-12,1 1-4,-1-3-12,1 0 28,-1-1-12,0-3-4,1 1 4,2-2-21,1 0 10,3 0 12,1 2-22,2 0-1,3 2-11,1 0-39,2 0-33,0 2-29,0 1-1154,1 0 1177,5 1 67,1 1 28,4 1 6,0 2 5,4 1 28,0 0-22,3 1-5,2 1 21,1-2-5,2-1 17,1 1 22,2-3-11,1 1-5,4-1 27,2-2 34,5 1-22,2-1 50,3-2 5,4-3 1,-1-2 22,3-3-34,-1 0-33,1-1-579,-1-2 528,-2 1-67,-4-1 40,0 1-18,-6 0-16,-2-1 61,-4 1-16,-4-2 50,-4 2 0,-5-1 39,0 1-67,-6 0 518,0-1-585,-3-1-73,-2-2 22,-1-2-33,-2 0-40,0-2-16,-3 0 6,-1-2-7,-5 2 1,0 1 39,-4 1-61,2 4-18,-2 0-61,1 4-78,-1 3 27,-1 2-5,1 4 45,-2 0 56,-2 4 22,-1 4 45,-1 5 11,2 6 73,-3 3-11,2 6 16,-1 3 6,2 3-22,1 2 6,1 2-7,2 0-4,3-2-29,1-2 22,4-3 7,2-1 4,1-3 24,1-1 16,2-2 22,2-2 17,4-2 12,2-1 16,4-4 11,1 0 34,4-3 6,1-2-1,3-2 24,2-4-51,2 0 22,1-2 5,1-4-5,0-3 17,1-3-11,0-3-12,1-1-16,-2-4 10,1 2-16,-4-5 0,-1 2 6,-2-3-28,-4 2 5,0 0 6,-4 0-1,-1 0 12,0 0 12,-3 0-40,-1 0-12,0-1 7,-1 1-6,-2 0 5,2 3 0,-4 3-5,1 2-50,-3 4-18,-1 1-27,-1 3-68,1 1-33,-2 1-45,2 1 22,-1 0 62,2 1 62,1 3 50,1 2-6,0 2 6,3 3-33,-1 1 33,3 2 0,0 2-11,0 2 44,1 1-16,1 0 5,-1 0-5,1-1 0,-1-2-23,3 1-5,-1 0-6,1-2-22,0 2-22,0-4-63,-1 2-105,0-3-107,1 0-146,-2-2-235,3-2-252,-4-2-437,3 0-817,-2-2 323,-2-2 1900,2 0 0,-7-2 0,0 1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9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0 104 12718,'38'71'123,"-1"-1"0,-4-3 1,-4-17 27,-13-36 51,0 2-1,2-4-10,3 0-40,-1-3-34,1-2-21,0-2 16,-2-1 33,1-3 40,-4 0 33,-1-1 62,-1-3 23,0-1 0,-2-5-79,-1 0-90,0-3-61,-2-1-62,2-4 0,-1-1-50,0-3-39,0-4-62,1 0-67,-3-4-91,2 1-71,-2-1-18,0-1-27,-1 3 39,-2 0 11,-1 3-45,-3 1-34,0 5-28,-1 3-33,0 3-61,0 2-202,-1 3-202,-1 2-152,-2 3 63,0 1 279,-2 1 309,3 1 285,-4 3 185,3 1 0,1-1 0,1-1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0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5779,'4'13'196,"-1"-3"-34,-3-10 3131,0 0-2805,99 11-2873,-65-7 2615,22 2 0,-2 0 246,-33-4 559,0 0-660,0 2-128,-1 1-79,-2 1-11,0 1-6,-3 1 2167,-1 0-2178,-1 3-23,-1 1 1,1 1 5,-4 2-44,2 2-7,-3 2-16,1 3-33,-2-1 10,0 1-5,-2-2-5,0-3 5,-3-3 17,1-3 11,-1-4 89,0-4 79,-1 1 129,1-4 1552,-2 1-1838,3-5-78,-3-2-34,2-4 6,-1-1 33,1-3 6,1 0 0,0-1 0,2 1-22,-3 0-6,3-1-6,-1 1 6,2 0-28,0-1 6,1 1-23,0 2-28,0 0-5,0 4-46,0 1-38,-3 1-35,3 2 18,-3 2 17,1 1 44,1 1 51,0 0 5,2 0 23,0 1 0,3 2 33,-1 2 23,0 5 17,0-2 11,0 5-6,-1-1-6,0 2 12,0 1 17,-1 0 11,1 0-12,0-1 12,0 0-11,-1-3 33,1 1 17,-1-2 28,0-2 28,-1 0 67,-2-5 118,0 0 129,-3-3 140,1 1 5,-2-1-123,1 0-163,0-4-178,1-3-51,2-6-28,1-2 5,1-3-27,0-1-23,0 0-11,0 1 0,0 0-11,-1 2-6,1 2-16,-1 1-40,0 3-67,-2 2-101,-1 5-22,-1 0 16,1 3 57,2 0 117,2 5 23,4 2 16,-1 5 1,3 4 27,1 0 6,2 3 0,3 2 22,3 0 1,2-1 10,4 1 18,1-3-12,4-2-11,2-2-6,2-2-16,5-1-6,-1-3 0,3 1-11,0-2-34,0 0-28,1-1-78,-1-2-235,-1-1-275,-4-3-426,0 1-666,-5-1-902,0 0-2027,-5 0 4682,-6 0 0,-11 0 0,-5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1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671 401 12360,'-5'-71'334,"-1"0"0,3 7 0,-3 12-65,-8 29-67,1 2-40,-1 0-39,-3 4-39,1 0-22,-3 3-6,-2 2-39,1 3-23,-3 4-5,2 2-6,-3 3-5,1 4 16,0 3 0,0 8 1,1 5 16,1 4-5,-2 6 10,2 5 1,-2 8-456,2 2 484,0 7-6,1 0 6,3 3-23,2-1-11,1 0-5,5-4-240,-1 1 245,3-4-5,0 1-1,2-2-5,-1 0-11,2-2 6,-1 0 5,1-3-12,0-2-27,2-2-28,0-2-11,1-3-40,-1-3-33,1-2 394,-2-4-523,1-3 206,1-4-262,0-5-50,1-3-29,0-3-84,-1-2-55,1-1-600,-1-1 527,-1-1-102,1 0-128,-3 0 57,-1-3 189,1 0 259,-2-4 262,1 0 62,-2-2 22,1-1 1,-1-2 5,0-1 0,1-2 5,0 0 12,1-1 6,2 0 33,-1-2 56,2 0 44,-1 0 63,3 0 139,0 2 157,0 0 140,0 2 85,0 1-45,0 3-141,0 1-123,0 3-106,1 0-101,1 2-56,2 1-22,0 0-12,3 1-5,1-1 0,4 2-34,2 0-33,3 1-18,1 0 1,3 0-6,-1 1 29,3 4 16,1 2 5,5 4 29,-1 4 0,5 0 33,-2 3 40,4-2 33,1 2 22,1 0 17,0 0-33,-1 1-57,0-1-44,-3 1-50,-1 1-18,-5-1 18,-1 1-12,-5-2-22,-3-1 5,-2-3-39,-4-1 12,-2-3-7,-4-1 7,-2-2 27,-1-2 68,-2-1 95,-1-2 1826,0-2-1793,-2 1-156,-3-3-57,0-3-5,-3-3 17,0-4 11,1-1-39,-1-4-62,1-1-73,3-4-78,1-3-50,2-3 5,1 0 6,2 0-56,2 1-28,5 2-29,3 1-22,2 2 23,2 5 5,2 1-10,1 4-57,1 3-56,2 1-61,1 1-97,4 3-222,0 1-583,3 2-23,-2 1 1451,-2 0 0,-11 0 0,-6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2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135 122 9979,'-32'57'41,"0"0"0,1-4 0,10-10-29,18-22 4,1 0 7,0-3 16,1-2 6,3-1 16,2-3 35,1-2 32,4 0 57,-1-2 67,6 2 6,0-4-23,4-1-33,2-3-12,0-2-39,1 0-5,1-3-40,-1-2-38,2-4 10,-2-1-5,3-2 6,-3-2 10,0 0 1,-2-1-23,-5-2-50,-1-2-62,-7 0-67,-1-1-45,-3 0-50,-1-2-34,-4 0 0,-5-2 28,-2 1 17,-7-2 45,0 1 11,-3 0 11,-3 1 28,-1 0 23,0 0 11,-2 5 5,3 1 23,-1 6 11,0 0 22,2 5 12,0 1-12,3 2-16,3 0-29,2 2-55,3 0-62,5 1-67,2 0 33,3 0 79,1 0 229,4 5-5,-1 1-11,9 5-51,-2-1-45,7 1-5,1 1-17,3-1 11,3 0 17,0 0 12,0 0-7,1 0 1,-1-3 11,3 1-1,0 0 35,3-1 44,-1-1 34,0-1 67,2-1 17,-2-1-1,3-1-10,-3-2-12,1 2-44,-3-2-45,-2 1-40,-3 2-61,-3-1-5,-3 3 5,-1 1 17,-4 3 44,1 3 46,-6 3 27,1 3 12,-5 4-18,-1 3-26,-1 4-29,-6 2-23,-1 3-50,-7 0-11,-1-3-23,1-3 34,1-7 112,5-5 112,3-6 146,4-6 167,0-2 1171,1-2-1399,5-6-152,0-2-12,5-7 91,2-2 60,1-2 1,1-1 62,0 0-7,0 1-49,-2 1 10,1 1-94,-5 2-57,2 1-27,-5 2 5,1 1 0,-3 2-11,-1 2-11,-1 1-90,1 2-23,-2 1-1573,1 2 1523,1 3 45,1 1-34,2 3 34,-1 1 0,0-1-11,0 1 28,1-1-6,0 0 6,1-2-12,1 0 57,-1 0-34,2 0-6,0 0 34,0-1-16,2 0 32,-1 1 12,3-3-5,1 2-6,0-2 5,2-1 6,0 0 6,2 0-6,2 0-6,2 0-5,0-1-6,1 0 6,-1 1-23,0-3 17,-1 1 1,-1-3 16,-4 0 12,-1 1 16,-2-2 11,-3 1 11,1 1 353,5-3-431,-5 3-5,5 0-107,-10 1 17,-1 1-6,-1 0-22,2 1 27,0 0-27,2 0-62,2 0-100,1 1-242,2 2-476,1 2-744,-2 1-1748,4 1-2151,-6-1 5590,2 0 0,-7-4 0,0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8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1045 16840,'41'-35'712,"-3"4"-427,-15 20-22,2 1-11,1-3-4273,1-2 4211,1-1 810,3-2-877,0-3-16,4 0-34,-1-3 16,2 2-5,-3-1 11,-1 0-11,-3 1 0,-1 0-33,-3-1-12,1-1 3392,-2-1-3448,-2-2-5,-1-1-45,-4-2-28,0-2-29,-4-1-10,-1-5-28,-1 1-18,-4-3 34,-1 1 12,-3-1 33,-2 2 56,1-1 6,-2 3 22,-1 1 34,-3 2-34,-2 3 0,-1 4-11,2 5-28,-1 5-5,2 4-12,1 5-62,0 1-66,1 5-62,0 0-107,1 1-330,-1 0 510,0 4 128,0 4 112,-3 9-27,-4 7-23,-2 5-6,-4 6-27,-2 0 21,1 4-4,-2-2-1,1 2 17,0 0 0,-3 2 11,1-1-5,-2 2-6,1-1 0,0 0-219,1-2 219,0-2 0,1-4-17,1-1 11,2-1 6,0 0-5,1-1 16,2-2 6,0 1 202,2-3-214,0 0-16,3-3-23,1-3 6,2-4-16,1-3 4,2-4 7,-1-1 5,2-2-6,0 0 34,0-2-5,0-2 5,0 1 2066,0-3-1982,2 1-50,-1-1 10,1 0 29,0 0 0,-2 0-45,2 0 17,0-1-51,0-2-33,3 0 33,-1-4-5,5 0 0,-1-3 11,1 1 0,3 0-28,-3 0 22,3 0-10,0-1-7,1-1 23,2-1-33,-1-1-7,1 1-4,-1-2-18,1 1-11,-1 2-11,-1 0 17,1 3-39,-2-1 38,0 3-27,-1 0-45,-2 3 11,-1-1-55,0 3-1,-2 0-11,-1 1 22,-2 0 29,1 0 33,1 0 28,-1 4 11,2 1 39,-1 6 23,-2 1 0,3 1 22,-3 5-22,1-2 0,-3 4-6,1-2 34,-2 0-17,1-1 22,-1 0 0,0 0-38,0-2 32,1-1-16,-1 1-16,2-3 21,-1 0-10,0-2 5,1 0-17,0-2 34,0 0-23,1-1-5,0 0 11,2-1 0,-1-1 17,2 1 11,0-1 22,2 0 0,2-2 29,2 1-6,4-2-23,2 0-16,4-1-68,3 0-67,4-2-89,-1-1-129,4-4-79,-5-2-129,3-1-50,-4-1-84,-1 1-128,-1-2-192,-2 0-357,-2 2-382,-1-1 236,-5 1 1484,0 2 0,-8 3 0,-2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6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0 13133,'-41'13'722,"6"-1"-532,28-6-22,-2 1 6,2 0-34,-2 1-17,0 1-39,1 0-33,-3 1-1,2 2 6,-7 9 213,-16 29-174,10-13 207,-26 46-211,29-48 127,-19 49-173,24-45-28,-7 47-34,16-47-84,5 42 34,4-49-169,16 31 130,-7-42-331,22 19 174,-18-28-1003,25 8 622,-22-15-2823,27 1 2229,-25-5 1238,11 1 0,-22-2 0,-5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9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1 365 17518,'63'-48'203,"1"0"1,-6 3-1,-8 14-124,-19 33-6,-2 5-17,-4 7-12,-1 4 29,-2 5-28,-1 5 0,-3 4 0,-1 4 5,-4 3-286,-3 3 281,-1 2 11,-7 0-23,1 1 35,-10 30-40,-5-16 11,2 2 180,-6-30-135,11-25-73,0-34-39,7 6-67,10-52 50,2 29-540,7-21 540,-4 17 6,1 0 11,0-1-39,0 5 39,-2 2-346,4-10 374,-6 18-34,3-11-33,-10 29-196,4 2 207,-7 15 814,14 42-775,-11-13 6,10 50 5,-10-37 51,8 42-34,-5-41-33,10 44 16,-11-61 448,4 16-330,-8-37 371,-1-3-383,-2-6 24,7-34-130,-3 12 12,9-39-6,-5 32 95,11-33-67,-9 33 22,15-33-100,-19 46-45,8-10 11,-12 27-51,4 4 130,-4 4 10,17 33-38,-11-13 10,20 50 62,-16-40-39,16 34 0,-11-36-11,43 35-34,-27-41 34,14-3 0,3-5 11,-6-15-34,49-14 23,-44-2-37,7-18 0,-1-4 3,-8 0 23,2-12 0,-7-2 27,-23 10 18,6-36 5,-23 38 16,-19-60-116,3 53 30,-10-9 0,-1 3-14,1 20-213,-22-13 67,25 34-268,-27 37 375,25-4 39,0 22 0,3 5 28,8 1-12,4 1 1,2 0-11,6-3-71,12 7 1,4-1 30,4-9-8,11 1 0,4-6 14,-4-22 0,34 5 45,-35-22-45,48-15 67,-44 1 79,54-35-56,-57 20 66,27-27 7,-33 26 548,28-29-526,-30 33 140,27-19-241,-36 33 61,12-1-61,-16 8 67,16 14-44,-15-3-6,16 33-45,-19-19-118,7 43 112,-12-36-167,2 30 156,-5-40 73,4 6-11,-4-21 347,3-1-224,-3-8 151,5-12-185,-3 3 68,9-22-174,-8 18 56,10-20-11,-9 21-28,8-13 5,-8 19-22,10-7-50,-7 11 16,18-6 34,-10 7 0,26-3 17,-22 6 11,28 0-28,-28 3 117,26 6-61,-27-2 85,25 13-96,-26-12 140,21 7-101,-24-12 381,23-3-337,-21-8 164,30-25-175,-26 11 219,17-31-196,-27 32 308,4-15-375,-14 26-146,3-2 17,-5 11-112,4 7 151,-1 2 17,15 21-33,-5-9-46,26 25 57,-17-24-129,30 18 100,-27-24-397,33 13 45,-32-18-2297,35 10 1216,-35-11 1484,34 9 0,-43-12 0,12 4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8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11984,'15'52'204,"1"0"1,9 33-104,-22-69 0,2-1 5,0-2 18,0 0 4,2-3 7,-1-1 10,2-3 23,-1 0 28,3-2-5,-1-1 5,0-1-45,1 0-22,-2 0-17,3-2-45,-1 1-5,1-1-29,1-1 6,0-1-16,1-3-1,-2-2-50,1-2-50,0 0-62,0-2-84,1 0-79,-2-1-61,0-2-196,-1 0-241,0-1-487,-3-3-465,1 0-56,-2-2 1809,-1 2 0,-1 7 0,-2 4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49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7817,'6'12'2101,"-2"-3"-1345,-4-9 2027,0 0-2771,75 91-1748,-54-61 1739,20 21 0,-4-3-3,-32-32 423,-3-4-400,2-1 10,-3-3 85,0-1 78,-1-5 78,0 2 2915,0-4-3167,0-3-106,0-3-17,0-3 23,0-1 28,0-1 22,0 0-6,0-5-11,0 3-17,4-3 6,3 0 6,2-1-6,2 1 22,1-1-3386,0 1 3409,3 2 22,-3 1 6,0 2 11,-1 3-11,-3 1-17,-1 4-40,-2 0 3354,-4 3-3409,2-1 0,-3 1 39,3 2 16,-1 3 18,1 3-6,-1 3 17,0 2 0,-1 1-6,1 2 17,-2 2-6,1 0 1,-1 1-7,0 1-4,0-1-12,0 1-6,0-2 12,0-2-1,0-4 34,0-4 6,0-3 50,0-2 85,0-2 1562,0 0-1591,3-4-101,-1-3-27,2-4 10,1-3 1,0 0 5,3-2-11,-1-2 0,3 0 6,0-2 22,1 3-6,1-1 1,1 2-12,0 1 6,-1 2-17,0 3-17,-3 2 0,1 2-22,-3 1-45,0 2-6,-1 1-11,0 0 6,-1 1 11,1 0 11,0 2 12,0 2 22,0 3-1,0 1 18,0 2-17,0-1-6,1 2 23,0 0-12,-1 1 28,2-2 1,-1 2-12,1-2-33,1 0-85,1 0-150,2 1-220,-1-3-128,2 2-123,0-3-207,1-1-454,2 0-454,-2-3 258,2 1 1613,-4-3 0,-4 0 0,-4-1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0.0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13810,'59'40'301,"-1"-1"0,1 0 0,24 15 0,-13-12-15,-22-22-1050,1-3 916,-2 1-62,-4-3-64,-3-1-4,-6 0 217,-6-2-239,-5-1 0,-7-3 12,-5-1 562,-2-4-395,-6 1 355,0-3 127,-3 0-414,-5-1-113,0 0-89,-6-2-40,-1-2 12,-4-2 28,-1-2-17,-2-1-28,0 0-28,1-1-39,-1 1 16,-2-1-5,2 2 0,-2-2-33,0 2-23,0 0-11,-1 2-34,1 1 28,0 1-17,1 2 6,1 1-11,0 1-28,-1 0 22,2 0 23,0 2-1,1 1 17,1 3 1,1 0-18,4 1 23,-2 0 23,4 0-7,0 0-10,2 1 0,1 0 5,3 0 28,1-1 45,1 0 34,1 2 27,2-1 57,3 2 22,5-1 39,1 1 17,5-2-22,1-1-6,5-1-6,0-3 7,5-1 4,2-2 1,3 0 5,1-1-22,2-4 16,0-1-21,3-4 4,0 0-4,-1-1-35,-1-2-10,-1 1 21,-3-1 24,-3 2 4,-6 0 24,-1 3-29,-5 0-28,-4 1-17,-1 0-27,-5 2-18,0 0-21,-1 1-12,-3 2 0,1 0-12,-3 1-16,1 0-44,0 1-52,-1 0-21,1 0-23,0 0 17,1 0 22,0 0 6,0 0 16,1 0 18,-2 0 5,2 1 28,-1 2-12,1 1 1,0 0 11,-2 1-17,1 0 51,-1 0 5,1 0 12,1 0-12,-1 1 17,1 0 0,-1-1 28,1 0 28,-1-1-11,1-1-1,1 0 35,-1-1 27,-1 0 34,1-2 67,0 1-5,1-1-6,0 0 11,2 0-44,0 0-40,5-1-39,-1-2-51,2-2-16,2-4 0,2 2 17,0-2-6,0 1 5,0 0-10,2 0-46,0 1 62,1-2-11,0 3 23,1-1 22,0 1-23,3 0-16,0 0-18,4 3 29,0-1-45,1 2 11,0 1-22,0 0-22,-2 1 21,0 0-21,-2 0-23,1 1-51,-4 1-49,-1 2-85,-3 0-95,-4 1-51,0 0-77,-4 0-220,1-2-307,-2 2-348,1-1-470,-2-1-358,-1 1-1239,-1-3 3406,-2 1 0,-2-2 0,0 2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1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13060,'38'58'453,"-9"-8"-352,-28-34-39,-1 0-68,0-2-55,-1 2-91,-2-2-161,-1 0-186,-2 0-240,0 0-387,-2-2-526,0 1 173,-4-1 1479,0-3 0,5-2 0,1-4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2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6680,'0'5'2431,"0"-1"3478,0-4-5702,61 10-22,-37-10-11,47 6-56,-50-13-12,-2-1-28,1-1-22,-1 0 17,-1 0 6,-2-1-1,-2 1-44,-4 0-23,0 0-95,-4 1-118,-1-2-106,-3 2-90,-1-2-67,-1 3-16,-2-2 10,-1 1 29,-5 1 67,-1 1 89,-3 3 90,-2 0 67,-2 2 40,-3 1 15,2 3 7,-2 1 0,3 5 11,-1 0-6,1 3 23,0 2 0,-2 2 11,0 2 0,2 0-11,0 2 11,3 0 5,1 0 12,2 1 0,3-2 5,2-3 1,3 2 10,1-5 23,1 3 17,1-4 22,2 1 17,3-1 11,4-2-5,1 2 16,4-2 7,-1-1-7,5 0-16,2-3-34,3-2-73,5 0-89,1-3-124,3 0-146,2-1-223,2 0-414,0 0-478,1-3 58,-1 0 1433,-4-3 0,-14 4 0,-6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3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0 14818,'57'34'465,"-12"-5"-342,-40-22-16,-2 0-6,0-1-34,-1 1 6,0 0-6,0 1 0,1 1 1,0 0-18,0 0-5,-1 0-6,1 1-11,-1-1-6,2 0 12,-2-1-6,0-2-6,-1 1 1,2-2-12,-2 1-22,2-2 22,0 1-5,-1 0-6,-1 0-17,1 0 17,-2 0 0,2 0 17,-1 2 11,0-1-28,1 3 11,0-2-6,1 3 7,0-1-1,-1 2-11,-1-1 11,0 1-22,0 1 11,-1 0 11,1 0 0,-1-2 12,0 2-23,0-2 16,0 1-4,0-2-1,0 0 0,0-1-5,0-2-6,1 0-28,-1-2 28,1 0 5,0 0 1,0-2 27,-1 0-27,0 1 11,0-2 5,0 1-2184,1-2 1591,-4 0 44,-1-1 18,-4-2 27,-2-1-6,-1-1 1,-2-1-22,-1-1 5,-2-1-73,2-2-84,-3-1-57,3-2-32,-3-1 101,2 0 161,-1-2 197,1 3 162,1-1 96,0 4 33,1 1 5,3 3-16,1 1-11,4 2-1,-1 1 7,3 1 10,1 1 135,1 0 16,1 3 96,0 0 123,0 3 90,1-1 78,2 1 39,1-1 17,1 0 6,-1-1-34,2-1-33,0 0-29,1-1-11,1 1 28,-1-2 7,3 1-18,0-1-45,2 0-61,2 0-68,3-1-33,1 1-34,1-3-5,2 0-3432,2-2 3399,2 0-18,0 0-34,1 1 18,2 0-40,0 0-22,0-2-45,1 3 3386,-1-2-3386,0 2 11,-1 0 6,0-1-22,-1 0 5,-1 0 39,1 0 62,-1 0 16,0 1-22,0-2 1,-2 2-7,2-2 29,-3 1 16,1-1 12,-3 1-28,-2-2-11,-3 2 16,-3 0 11,-3 2 29,-2-1 16,-4 1-6,0 0 1317,-3 1-1619,-5 0 28,4 0-28,-5 0-5,5 0-163,1 0 124,-3 0 5,2 0-6,-1 0-11,0 0 6,0 0 5,0 0 51,-2 0 17,0 1 22,-4 1-23,0 0 18,-3 1-29,1 0 6,0 2-17,0-3-11,1 4 0,-1-2-11,-1 4 23,0-2 16,-2 4 0,1-1 0,-1 3-12,2-3 18,-1 3-28,1 0 33,2 0-22,0 2-12,2-1 12,1 1-23,1 0 12,2-2 11,1 2 0,1-2-12,1 3-55,0-3 16,0 3 23,2-5 28,2 2 56,4-3 11,2 1 22,5-1 12,1-1-12,5 0-22,4-2-17,2-1-50,5-2-34,1-1-72,4-1-130,0-1-258,1 0-312,0-3-370,0-1-544,1-3-1059,-3 0 164,-2 2 2654,-5 0 0,-14 2 0,-5 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3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11486,'0'0'0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4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 11866,'17'59'695,"-3"-9"-465,-16-33-6,-1 1-39,1 2 11,-2 4-23,0 2-16,1 4 6,-1 3-51,0 4 16,-2 2-21,2 4-12,-4 4-17,1 4-33,0 3-498,-1 3 509,1 2-728,0 3 745,1-2 0,-1 0-11,2-2-12,-1-2-11,1-1-16,1-4-12,0-4-11,1-4 0,0-7 0,2-3 0,-2-5 0,3-2 465,-1-2-470,1-3 776,0-3-782,0-2 11,0-1-6,0-3-16,0 0 22,0-4-17,0-2 0,0-2 6,0 0-11,0-3-3025,0 0 1467,0-6-106,0-1 225,0-4 1461,0 0 0,0 5 0,0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5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1064 11122,'-5'-85'289,"0"1"0,-1 6 1,8 14 52,16 31-435,4-2 435,4-1-29,5-3-16,3 2-1014,4-2 986,4 0-6,5-1 72,4 0-105,5 0-40,3 0-892,5 0 825,3 2-17,4-2-912,0 3 890,4 2-34,-2 1-5,0 3-28,-3 5-6,-4 3 475,-2 8-503,-9 5-22,-6 6 0,-7 3-28,-7 6 223,-6 5-201,-6 7 871,-3 5-826,-4 3 0,-4 5 17,-5 3 0,-3 3 0,-4 6 12,-7-1-18,-3 4 1031,-8-1-1014,-3 2-6,-3 1-355,-4-1 349,-2 1-16,-4-1-11,0-1 0,-1-3-11,-1-2-82,2-4 58,1-2 1,3-5-33,0-3-12,3-2-72,-1-2-146,3-2-84,0-3-107,1 0-77,3-3-102,0-2 19,5-1-774,1-2 362,5-2 1071,-1-3 0,6-1 0,2-2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6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223 955 11547,'-49'70'54,"-1"1"0,4-7 1,10-10-16,26-25-6,-1-2 18,4-1-12,0-1 6,3-2-28,2 0-17,1-4-17,1-3 11,0-1 23,2-5 22,1-1 40,1-2 33,2-4 67,-1 0 68,2-2 44,-1-1 23,2 1-18,2-3-21,0-3-46,4-6-21,-3-4-24,4-4-44,-3-3-16,1 0-63,-1-3-33,-3-1-17,1-1-11,-4-1 0,-2 0 0,0 1 0,-4 0-28,0 0 17,-2 2-11,-2 1-12,-2 4-16,-3 2-12,2 4-11,-2 2-5,0 3-12,2 3-5,-1 1-6,2 4 12,2 0-29,-1 1-22,2 0 11,2 0-156,-1 0 178,2 3 23,-1 0 23,1 4 33,0 0 17,0 0 5,2 1 12,1 0 16,4-2 17,0 1 12,4-3 10,-1 1 6,3-1 1,1-2-1,4-1-6,2 0 23,2-1 6,2-1 28,3-3 27,3-4 23,4-2 6,4-4 44,4-3 12,3-2-394,2-4 360,4-2-28,-1-1-56,6-5-643,-3 1 616,3-3 15,-4 1 1,-1-3 28,-4 2-28,-2-4-12,-2 1-5,-2-3-61,-2-1 21,-2-1 23,-2-2 29,-3 1-272,-3 1 333,-4-1 0,-4 3-34,-3 1-5,-5 2 289,-3 1-362,-2 0-12,-4 0 675,0 2-590,-3 3 5,0 3-11,-2 5-94,-3 3-163,-1 7 173,-3 3-392,0 5 34,-1 2 66,-3 6 108,-3 6 88,-4 10 40,-4 10 28,-2 10-3392,-5 10 3404,-1 9-35,-3 8-1049,0 9 1055,0 5-39,-2 3-701,5 1 689,1-5-10,6-5 11,3-6 28,7-8-23,3-4 16,4-7 18,4-4-78,1-4-12,2-2-67,0-5-67,3-3 17,3-6 2555,5-4-2454,5-6 28,2-4 1299,6-4-1658,1-3-296,6-2-321,3-2-631,4-5 55,2-1 1658,-3-3 0,-14 3 0,-8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19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16661,'3'70'485,"0"0"1,0-4-1,3-9-205,9-10-1015,1 3 936,-1 3-32,0 0-24,-1-1-44,-2-1-6,-2-4 90,6 35-151,-7-39 44,9 35-78,-11-60 246,2 5-230,-4-19 35,-1-1 10,-1-2 490,1 0-501,0-2 198,3-3-248,3-4-112,20-20 73,-9 8-112,38-23 72,-31 25-94,42-11 139,-39 21-151,29 5 152,-39 10-29,3 30 62,-23-11 51,-33 55-40,5-38 3,-14 6 0,-5-1 3,1-9 30,-6-3 1,-1-5-48,8-12-95,-39 1-163,54-20-2576,-12-22 828,31 1 2006,12-38 0,1 39 0,7-13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6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1 9223,'53'64'-77,"0"0"0,-6-4 1,-9-14-165,-24-34-56,-4 0-50,2-2 11,-4-3 56,3-1 73,-5-2 56,1 0 67,-2 0 56,-2-3 50,0 0 57,0-1 38,0 0 23,0 0 28,-1-2 50,0-1 23,1-3 22,-1-1 12,2 0-29,0-1-21,-2 0-46,3 0-39,-1 0-39,2-1-6,-1 0 0,3 2 17,-1-3 45,0 3 28,-1 0 0,0 1-6,-1 2-56,-1 2-44,1 1-23,-2 1 0,-1 0 5,1 0 18,1 2-12,1 3 11,1 3 1,-1 5-12,4 3 6,-1 3-6,3 3 17,-1 3 84,4 5 56,-1 4-6,3 6-27,-1 4-543,2 6 402,-1 1 23,2 5 45,-2 0 27,2 0 23,-3 1-5,2-1-35,-3 0-4,-1-1-40,-1-1 0,0-3-23,-3-1 1,-1-4 11,-2-3 11,-1-5 22,-2-3 40,-2-5 61,-1-4 106,-2-5 102,-4-4 44,-4-4-16,-7-4 391,-3-3-599,-6-2-28,-5-3 23,-5-3 0,-4-5 5,-4-5-22,-5-7-29,-2-6-710,-4-4 655,-1-6-28,-3-5-40,-1-4-933,0-1 872,-1-3-11,3 3-6,0-1 17,5 5-11,4 2 11,4 5-257,8 5 212,3 8-33,10 6-101,4 5-135,8 4 415,3 4-617,5 1 1000,2 1-865,2 3 365,0 4-247,1 6-78,3 5-163,5 4-230,1 2-313,7 0-443,1 3-398,4-4-890,5 3 2778,-3-8 0,-7-6 0,-8-5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7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13844,'22'60'834,"-1"-5"-817,-11-17-51,3-1 29,-2-2 10,2-4-5,1-4 17,-3-4 0,4-2 5,-2-4 29,0-2 27,1-3 62,-3-2 73,1-3 123,-5-2 113,0-2 122,-2-2 95,-1 0-33,0-1-107,-1-1-122,1-4-112,3-6-85,0-6 6,3-3-57,-1-4-32,-2 1-18,1-4-39,-3 0-56,1-4-22,-1-4-17,1-1-39,-1-3-23,2 0-38,-2 0-102,3 3-61,-2 4-141,1 6-229,-1 7-358,-2 7-415,1 4-185,-1 6-274,0 0-398,3 2 2291,0 1 0,-1-1 0,-3 1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9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91 809 13161,'75'47'59,"0"1"1,-5-5 0,-17-6-15,-36-18-12,0-1-10,-2 0 10,-1-1-5,-2 0 6,-1-2-6,-1-1 0,-2-2 5,0-3 35,-4-3 60,-2-1 96,0-3 84,-2-1 1272,1 0-1210,-4-1-113,1 0-139,-4 0-118,-1 0-84,-1 0-11,-4-2 44,-2 0 18,-4-3 33,-3 0-23,-2 0-16,-3 1 6,-2-1-23,-1 1-12,-2 0-4,1 1-24,0 0-21,1 1-18,2 1-44,2 1-45,2 1 5,3 3-22,2 2 17,3 3 28,3 3 6,1 1 33,3 3 28,3 0 34,3 2 28,1 3 22,2-1 17,5 0-17,3 1 1,6-1-1,3 0 0,2-2 28,4-3 34,3-1 5,1-4 6,5-3 6,1-3-23,3-3-28,2-1-27,1-3-40,1-4-34,1-6-11,-1-3-44,1-4-35,0-3-431,-1-3 421,1-3 10,-2-2 51,-1-3 1,-4-2-46,-4-4-16,-2-1-46,-3-3-10,-4 0 39,-2-1 72,-3-2 74,-4 2 50,-4-4 33,-3 3 12,-3-4 33,-2 2 62,-1-2 89,0 3 129,-2 0 140,-2 5 90,-1 3 57,-3 5-13,2 7-134,-1 6-156,2 4-85,1 7-100,1 5 347,0 3-1058,2 2 469,1 4 124,0 3 124,0 9-12,0 6-51,2 7-5,1 4-5,0 5 5,1 2-6,-1 2-22,0-1-22,-2 1 5,0-3 11,-1 1 12,0-2 16,1-1-39,-1-1-11,2-2 0,-1-1-16,0-3 4,2-3 7,-2-1-12,3-2 0,-1 0 0,-1-3-16,2 1-12,1-4 23,0-1-12,2-1 17,0-1 6,-1-2-17,3 0 0,-1-1 6,2-1-1,3 0 6,0-3 6,2 0 11,1-2-5,1-1 16,1-1-11,2-3 0,1 0 11,1-1 28,1 0 0,0 0 1,2-1-7,0-3-38,0-3 16,0-2 0,-1-3 6,1 0 22,-1-4 0,2 0 17,-1-2-5,0-2 10,-2-1-38,-2 0 5,-1 0-6,-2-2-16,-2 0 44,-1-1 28,-1 0 18,-2 1 10,-4-1 0,-2 3-38,-4 1-35,-1 2-5,-1 1-45,0 1-5,-2 2-12,-4 1-44,-1 2-62,-2 3-45,0 1-39,0 2-39,-2 2 39,2 1 17,-3 2 22,0 5 56,-2 1-5,-2 8 27,-1 3 35,-1 5 4,1 4 24,1 3 4,1 3 12,3 1-5,1 0 16,3-1-17,2-1 12,2-1 28,3-3-1,0 1 12,3-4 11,1-1-6,6-2 12,1-2 16,5-3 23,1-1 0,3-2 11,2-3-6,3-1-5,3-3 17,1-3-1,3-2 23,0 0-11,2-4 28,0-3-28,2-4 5,0-4 23,-1-2 5,2-4 34,-5-1 0,1-1-11,-6-1-22,-2-1-18,-3 0-16,-3 0 0,-2 2 16,0 0 13,-4 3-13,0 2 1,-3 2 0,0 3 10,-2 1 18,-1 4-17,-1 1-56,-3 3-62,1 0-95,-3 2-802,1 1 769,0 3 94,0 1 1,3 6 22,0 1 28,0 3-22,0 2 33,0 2-11,-1 3-28,2-1 17,-1 1-34,1 1 6,-1-2-6,0-1 17,3-1-6,-1-3-5,3 0 11,-2-2-22,2-2 16,-1-2 23,1-2-28,1-1 33,-2-2 40,-1-2 44,1-1 63,-4-1 43,2 0-44,-2 0-28,1-1-44,3-3-24,-2-3 1,4-2 6,-3-2-1,1-1-33,-1 0 11,-2-1-6,1 1 6,-2 0 34,2 2-17,-3-1-1,2 2 7,-2 2-34,-1 1-12,0 3-44,-1 0-11,1 2-62,-1 1-40,2 0-38,-1 0 0,1 0 66,-1 0 35,1 0 38,2 0-16,2 4-22,0 0-18,3 4 6,0 0 17,1 2 17,0 0 39,3 1 11,1 2-5,2-2 0,2 1 16,2-3-5,0 0 5,2-2 12,1-1-12,2-3 1,3 0 5,1-2-17,3-1 28,0-1 11,0-3-5,1-3 34,-3-3 5,0-3 11,1-3-17,-5-4 23,1-3-39,-4-4-29,-1-5 18,-1-4-29,-2-6-330,0-3 364,-3-4 0,0-5-804,-2-4 782,-1-3 5,-3-3 12,0 1 94,-5-3-16,0 1 17,-4 0 10,-1 2 1,-1 3-11,-2 5-229,-3 4 346,0 8-10,-2 6 77,2 9-117,0 9 148,0 7-461,1 7 497,1 1-801,2 4 409,-1 3-213,1 6 186,-2 10 44,-3 13 12,1 13-743,-5 10 726,3 12-6,0 2-22,3 8-1070,2-1 1059,2 0-17,5-4 5,4-4 6,8-4 0,4-5-313,6-3 324,-1-4-50,3-2-34,0-3-22,-1-3-67,1-4-46,-3-3-16,1-4-134,-2-5-107,-3-6-202,-2-5 136,-4-5-1289,-3-4 546,-3-3 1302,-4-3 0,-2-1 0,-2-1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29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18263,'78'-1'151,"1"1"0,-4 0 0,-8 1-229,-3 6-2536,4-1 1679,-1 3-1059,0 1-1333,-3 3-1887,-9-1 4589,-10 1 0,-22-7 0,-10-1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562 54 17568,'8'-25'-16,"-2"5"10,-7 18-22,-2 0-22,0-1-40,-4 2-5,1 0 11,-5 1 11,-2 0 17,-2 0 6,-6 0 16,-2 2 0,-4 2 12,-1 1 16,-1 2-10,-2-2-1,0 2 0,-1-1-11,0 1 22,-1 0 6,2 1 0,0 0-16,2 1-1,2-2 0,2 2-22,5-2 5,2 0-39,3 0-11,4-1-44,1 1-18,5-1 34,0 1 0,4 1 45,0 2 0,2 2-6,5 1 0,2 1 17,7-1 56,2 2 6,4-3 33,5 2 0,3-2-28,6 0 17,2-2-11,5 1-278,1-2 250,3 0 11,-1-2-11,-2 0 5,-4 0-5,-3 1-17,-5 0-6,-5-1-22,-4 2-16,-6 0-12,-2 0-1,-6 1 290,-1 0-244,-5 1 22,0 1 11,-2 1 29,0-1-7,-4 2 7,-2 0-6,-3-1-6,-4 1-11,0-1 0,-1 0-28,-2 0-39,0-1-51,-3 0-44,-2 0-29,-1 0-5,-1 0-17,-2-1-16,0 0-6,-2-1-29,0 1-4,1-2-68,0 0-28,0-1-56,3-1-91,3-1-77,1 1-184,5-3-309,2 1-169,3-3 164,5 1 268,0-3 818,4 1 0,0-1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1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1 521 12421,'64'-26'332,"0"1"0,0 0 0,25-10 0,-16 4-64,-32 5-866,0 1 771,-3 1 6,-4 1 29,-5 3 77,-4 0 283,-5 2-248,-4 0 75,-3 1-216,-6 0-67,0-1-72,-5 1 346,-1 0-442,-1 0-34,-3-1-11,-4 1 17,-2 3 11,-3 0-5,0 3-28,-2 1-29,0 3-50,-2 1 11,1 4-22,-3 0 34,1 2 33,-3 3 11,1 2 46,-1 5 4,-1 5 35,1 2 16,-1 5 6,1 1-6,0 5-11,2 2 6,2 2-12,1 3 23,4-3-6,2 1 6,3-2 22,3-1 11,2 0 23,4-1 6,3-2-12,6 0 0,2-4-22,4-1 11,1-2-6,4-2 6,0-2 34,2-3-1,3-2 23,-1-4 0,3-2 17,1-3 6,2-1 5,3-2-6,1-3-11,0-3 17,0-3 12,-3-2-6,0-2 16,-3 0-11,-4-1 6,-1-2-11,-3-1 22,-2-2-12,-1 0 12,-2-2 12,-2 1-29,-2 1 6,0-2-6,-3 3-17,1 0-27,-5 1-7,1 3-16,-1 0 17,-3 2 11,2 3-17,-4 1-11,1 2-22,-1 4-45,0 0-56,0 2-426,-2 1 370,3 0 61,-1 1 62,3 2 22,3 1-22,0 3 0,5 2 17,1 1-17,1 2 34,3 1 5,-1 1 17,3 0 17,-2 0 11,4 3-17,0-2-5,2 1-12,2-1-33,0 0-17,1-2-17,-3 0-33,0-1-29,-3 0-55,-1-2-152,-3 2-279,-2-2-405,-2 0-407,-3 0-326,-2 0-661,-1 0 2364,-3 0 0,-1-4 0,-2-2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2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1 221 13060,'4'55'487,"0"0"0,8 35-179,7-75 6,1-2 11,3 0-45,0-3-23,2-1-32,3-3-57,-2-1 0,3-3 0,-3 0 0,2-2-23,-1-2 12,0-1-28,-1-2-11,-1-4-12,-1-2-61,-1-3 16,-2-3-5,-1-1-33,-3-3-12,-1 0-56,-4-2-33,-1 0-29,-3-1 1,-2-1-40,-1 0-22,-3-1 12,0-1-35,-2 0-38,0 0-29,0 1-17,0 1 6,-1 1 56,-2 4 62,1 2 6,-2 5-74,2 3-206,1 3-214,0 4-1629,0 1 2217,1 10 29,0-2 5,0 7 0,0-3 0,0 0 1,0 2-12,1-2 11,1 1 11,3 0 6,-1-1 11,2 0 23,0 0 0,2-1 44,1-2 51,3 2 33,2-3 1,2 0-7,3-2-10,3-1-12,2-1 74,4-2 11,1 1 16,3-1 45,1 2-11,4-2 44,2 0 23,3-2-11,3 1-318,-1-1 296,2-1-18,-1 2-106,-2 0-27,-1 1-74,-6 1-56,-1 3-10,-6 3-24,-4 4-10,-3 2 28,-6 3 22,-2 2 0,-8 4 23,-1 5-18,-4 2 279,-2 2-295,-3-2-17,-1 1 0,-4-5 17,1-2-6,2-5 11,2-6 12,2-3 39,1-5 33,1-2 2353,0-2-2443,3-4-44,0-2-44,5-4 16,-2-1-17,3-2-17,0 1 12,3-2-1,0 1 7,3-2 21,1 1 29,1 1-23,2 1-17,-1 1 1,0 2-23,-1 0 5,0 2-5,0 1 6,-1 2 5,-2-1 17,0 1 6,-5 2-23,0 0 0,-2 1-44,-3 0-46,-1 1-10,-1 0-466,-2 0 589,1 2 27,-1 2 40,0 2-6,1 2 12,0 1-1,0 1 1,1 1-7,0 2 18,0 0-23,2 2-5,-1-1 11,3 0 5,-1-1 45,1-1 34,1-1 28,1-4 11,2 0-6,-1-3 12,3-2-6,0-1 5,1-1 1,3 0 0,0-4 16,2-1-5,1-6 0,-4-1 16,2 0-22,-5-1-5,0 1 16,-4 0 1,1 2 10,-4-1 35,1 3-28,-1-1-18,-1 3-22,-2 2-50,0 0-34,-1 3-790,-1 0 548,3 1 108,0 2 67,2 2 28,1 4-6,2 2 17,2 2-11,0 2-1,4-1 7,0 2-18,3-3 12,2 3 22,2-4-11,0 0-11,3 0-6,1-3-11,2-1-56,1-1-44,1-1-147,-1-1-246,-1 0-291,0-1-476,-3 0-627,1 0-1149,-1-1-5223,-3-1 8259,-2 0 0,-9-1 0,-5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3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11771,'0'0'0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33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11894,'16'10'-319,"-2"-1"269,-14-9-1825,0 0 1,0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5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36 14751,'3'66'0,"-4"-8"-6,-8-31 6,-1-1-11,1 3 11,-1-4-5,2 0-1,0-4-11,3-3-5,1-1-1,2-5-16,0-1-11,2-2-1,0-2-5,0-2 28,0-3 45,0 0 45,2-1 50,-1 0 39,4-1 11,-1 0-22,5-2-22,-1-2-34,3-3-34,0-2-10,3-1-12,0-1-12,0 0 24,0-1-7,-2 3 12,-1-2 34,-1 3 11,-1-1 5,-3 3-17,-1 0-39,-1 3-27,-1-1-12,-1 2-17,0 0-17,1 1-16,-2 1-17,2 0-17,-1 0 22,0 0 17,1 0 33,1 1 1,3 2 6,0 2-18,3 1 1,-1 2 5,4 3-17,0 1 34,2 2 12,2 2-24,0 0 7,5 2-23,-2-1 0,4-2 11,-1-1 23,2-2-23,1-2 34,-1-4 16,1-1-5,0-4 23,1 0 5,-2-2 0,-1-3 45,-4-2 50,-2-2 51,-3-3 11,-3-1 11,0-1-84,-5-3-23,0-1-22,-3-3-27,-1-2-29,-1 0 0,-2-2-28,0-1-28,-2 0-11,-3-1-44,-3-1-40,-4 1 11,-1 0-6,-2 0 23,1 2-16,1 1-68,0 5-135,4 3-269,2 3-396,2 5-494,2 2-258,1 4-69,2 1 1,0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1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20750,'50'49'116,"0"0"0,1-1 0,19 19 1,-17-13-11,-39-33 12,-2-4-23,-2-2-34,-2-5 12,-2-1 695,-2-4-516,-2-2 112,-2-13-319,-1 0-146,-6-32 6,3 16 22,-4-19-89,2 20-29,2-3-49,-1 1-64,1-1-48,0-1-80,2 1-72,1 1-3663,38-39 3658,-18 41-270,30-2 0,3 10 779,-18 21 140,55 19 6,-66-11 745,31 17-538,-29-15 660,43 17-671,-34-14 666,52 20-711,-47-20 84,7 3 0,2 0-190,-8-4 38,41 22-190,-52-22 113,13 17-74,-32-20 454,-1 8-275,-11-14 365,-13 2-476,1-6 178,-28-2-273,19-4 16,-37-10-67,32 4-106,-36-15 55,36 15-257,-40-11 207,41 14-459,-38 13 476,44 4-50,-14 22 56,23-11-191,2 30 235,6-25-122,15 35 100,0-38 56,36 20 16,-18-32 136,61-2-57,-42-15 36,17-9 1,1-3-43,-3-7 121,10-6 0,-1-2-86,-12 3 18,0 0 1,-2 1-8,-16 6 83,32-18-235,-50 27-28,12-6-5,-27 15-34,2 5 106,-8 5-33,3 16 0,-3-6 11,4 25 0,-5-22 39,5 26 6,-4-27-34,2 18-44,-3-24 44,2 10 11,-2-16 146,4 1-56,-4-6 130,10-13-197,-5 2 173,22-38-123,-17 25 90,16-28-90,-21 34 140,5-13-173,-9 18-17,3-5-101,-5 13-28,0 1 73,1 5 33,7 12-11,0-2 84,28 27 1,-15-22 94,38 15-78,-25-23 123,60 2-212,-40-7-1,24-2 0,2-2-22,-11-2 6,3-2 0,-1 0 5,-15-4 0,-5-2 0,0-2-11,-4 0-33,37-28 21,-63 24-150,7-25 33,-30 24-257,-20-23 302,4 21-135,-46-18 180,35 27-78,-29-4 72,39 14-62,-9 6 74,17-1-40,-1 27 84,9-16 0,6 25 34,2-22 123,20 23-106,-8-21 291,45 31-247,-30-35-5,49 15-73,-37-24-6,6-3 1,1-1-1,5-2-70,13-1 1,-1-1-43,-18-1-154,4-1 1,-5 0 8,-25-1-399,7-1 153,-27 2-2404,-13-4 2017,0 2-2605,-24-3 1350,14 4 2123,-15 1 0,24 2 0,-3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5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14213,'56'46'-486,"-1"0"1,-4-4 0,-12-7-439,-30-20-521,-2-1-253,0-2-301,-3-1 1999,0-2 0,-3-4 0,1-2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5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 10534,'-2'-13'44,"1"2"-189,1 11-903,0 0 1,0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5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10069,'4'14'3052,"-2"-3"-2514,-2-11-107,0 0-414,69 118-2227,-48-71 2201,16 24 1,-2-1-15,-26-31 475,-2-1-553,3 1-56,-3-3-106,1 0-134,-1-3-118,0-1-97,-1-3-138,1-3-213,-2-2 1248,1-5-1635,-2-1 1350,1-5 0,-4-6 0,1-2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6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13872,'25'90'28,"1"1"0,-3-8 0,-3-11-23,-5-22-1213,-2 5 1180,1 0-62,-1 2-44,-1-3-17,-1-3-65,-1-6-2,1-4 219,-3-7-427,-1-2-112,-2-5-140,0-2 399,-2-5-909,0-2 202,-3-4-285,0-3 1271,0-3 0,0-4 0,0-2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7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0 860 18789,'62'-58'377,"-1"0"1,-4 5-1,-9 6-198,-16 14-605,-2-2 516,2 1 16,-4-1-38,-2 2 4,-3 1 1,-4 0 159,-3 2-221,-1-1-44,-4 1 52,0-1-120,-4-1 17,0 0-28,-4 1 248,-2 0-299,-1 3-21,0 1-1,-1 2 39,-3 4 6,-3 3-17,0 3-50,-3 4-74,3 3-88,-2 3-23,2 2 50,0 2 62,-1 6 135,-1 4 72,-3 9 22,-1 8 51,-2 8 0,1 5-16,0 7-493,0 6 509,2 4-16,0 4 16,2 2-12,0 2-4,1-5 27,4-3 28,1-6-5,3-7-18,0-5-32,1-7-52,0-6 7,1-4 50,2-5 27,1-4 40,-1-3 548,3-4-509,-3-1 62,1-2 39,0-2 56,2 1 0,-1-1-11,5-1-79,-1-2-50,4-5-22,0-2-23,3-5 6,0 0-23,2-2-21,0-1-18,-2 1-11,2-1 0,-2 0-17,2-1 6,-2 1-29,-1 2 6,-1 2-5,-1 3-6,1 3 1,-4 1-46,2 2 0,-3 2-22,3 1 34,-3 2 33,2 0 6,-1 2 28,4 3-23,-2 4-5,2 3-6,0 3-5,1 2-17,1 2-57,-1 0-32,-1 0-74,3 0-44,-3 0-85,1 1-178,0-1-186,-2 1-190,1-2-146,-4-1-201,4-3-594,-6-2 17,3-1 1837,-4-3 0,-2-3 0,-2-1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7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14253,'89'36'410,"1"1"1,-7-4 0,-15-7-192,-31-13-91,3-2-49,-4 2-51,-1-1-11,-3-1-12,-6-1 1,-3-2 11,-6 0-34,-3-5-11,-4 3 5,-5-4 23,-2 1 40,-2-3 55,-1 1-106,-3-1-12,-1 0-5,-7 1 6,-3-1 39,-4 1-23,-4-1-5,-3 0 0,-2 0-34,-3 0 11,0 0 6,-2 0 6,0 0 16,0 0 17,0-2-5,1 1 5,2-3-5,2 2-12,1 1-5,2-1 5,2 1 6,2-1-22,1 2-12,5-1-50,0 1-90,7 0-44,-1 0-29,5 0 29,1 1 61,0 2 12,2 3 10,-1 5-10,1 1-35,0 3-55,0 2-34,3 1-78,1 1-73,5 1-78,2 0-164,1-1-183,4-3-342,4-1-242,2-5 214,5-2 1215,-3-5 0,-8-2 0,-7-1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8.3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1 152 12012,'58'81'9,"0"-1"0,-4-5 1,-15-18-16,-31-44-5,-1-1-11,-4-5 5,1 0 34,-4-4 50,1 1 62,-1-3 1165,0 0-1143,-4-3-5,2-2 50,-3-1 11,3-1 6,1-2-23,0 1-55,1-1-7,0 0 24,0 0-7,1 0 12,2 0-23,-1 0-38,3 0-40,0 2-17,1 0-39,1 2-16,1-1-7,1 0-17,-1 0 1,4 1 28,-2 0-6,3 0 12,1 2-1,0 0-33,0-1 0,-1 2-12,1 0 1,-1 1 22,-1 0 22,1 0 6,-1 0 6,1 0 27,1 0 7,-2 1 4,4-1 52,-1 1 33,3-1 11,3 0-3358,0 0 3386,5 0-28,2 0-28,4-4-23,1 0-27,5-7-23,1 2-5,3-4-257,2-2 212,0-1 11,0-2-17,-1-1-2188,-2-1 2171,-4 0-16,-4 0 2126,-3 1-2166,-6 1-16,-3 1-12,-7 1 216,-1 0-250,-7 1 3328,-2-1-3418,-3 2 58,-3 2-23,-4-1 50,-3 5 51,-3-1 27,-5 3 23,0 3-11,-2-1 11,-1 4 17,-1 2 5,1 1-10,0 3-18,2 4-39,1 0-5,1 2-6,3 1 17,1 2 44,4 1 51,1 3 39,2 2 40,3-1 44,1 1 0,0 0 6,4 0 28,0 0 28,6 1 5,0 0 28,4 0-16,1 2-17,2-3 34,2 2 10,1-2 18,5 0 50,0-2-17,5-3 39,1 0 28,4-4 6,3-1-34,5-4 23,2-3-325,5-3 230,1-2-17,-1-3-84,-1-3-51,-3-2-50,-3-1-28,-4 1-45,-4 0 28,-4 1-6,-4 2-44,-4 0 38,-5 3-83,-4-1-62,-5 2 206,-3-1-402,-2 2-4542,-3 0 3366,-4 4-672,-1 1 2201,-4 3 0,5-3 0,1-1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0:59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17221,'52'63'235,"-10"-5"-207,-39-22-11,-2 1-34,-1 1-44,0 1 10,-1-2-38,-2 0-90,-1-4-51,-2-3-39,0-4 28,0-4 40,2-5 100,0-5 67,0-3 62,2-4 62,0-3 252,1-2-320,1-5-56,0-4-38,1-8-1,3-3 6,1-5 50,6-3 17,1-2-6,2-3 29,2 1-40,0-3 17,1 4 17,-2 2-1,1 5-16,-4 2 0,0 7-11,-4 2-22,0 5 5,-3 3-34,0 4-11,-1 0 28,0 2-22,0 2 39,1 4 6,0 3-1,-2 4 12,1 2-6,-1 3 12,1 1-12,-2 1 34,1 2-23,0-1-5,0 0 33,0-2-22,-1-1 6,0-2 5,2-2-28,0-1-11,1-2 23,-2-4-1,1-1-5,-1-2 22,1-3 6,-2 2 33,0-4 51,-1 1 179,0-1-173,0 0-35,2-3-66,1-2 0,1-6 10,0 0 1,2-4 22,0 1 6,0-3 17,0 1 11,1-3-1,-1 1-16,3-1-5,-1 0-29,0 0-11,1 1 12,-1 1-6,2 2-12,-2 2 6,2 1-11,-2 2-11,2 2 6,-2 3 27,1 1-11,-1 2-11,2 1 17,-2 1-28,4 0 5,-3 4 12,2 1-6,-1 4-17,1 2 28,-2 3-11,0 3 6,-2 2 11,0 3-34,0 2-17,-2 1 12,3 2-34,-2-1-51,2 0-122,0 0-163,0 1-196,3-1-214,-3 0-172,2-4-426,-2 1-925,0-3-1584,-1-2 3909,-2-5 0,-2-5 0,-2-5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0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13205,'87'21'407,"-1"0"0,-6-2 0,-13-2-172,-29-5-61,0 2-56,-2-2-18,-2 2-4,-4 0-35,-4 0 6,-2-1-33,-6 1 11,-2-3 5,-4 1-22,-2-1 6,-3-4 11,-3 1 39,-2-4 73,-2-1 73,0-1 285,0-1-319,-3-1-90,-2 0-50,-3 0-39,-4-1-34,0-1 6,-5-1-34,1 0-22,-4-1-39,3 0 16,-5-1-16,-1 1 5,-1-1 17,0 1-23,0 1 1,1 0-40,0 2-22,2 0-39,1 1-1,3 2 29,1 2 0,1 3 17,2 1 5,0 3-11,3 1 11,0 0-28,5 1-5,0-1-40,3 0 1,2 0 33,0-2 56,1 1 56,3-1 44,2-2 18,4-1 11,1-1 11,3-2 0,1-2-11,2-1-1,0-1 1,3 0 6,-2 0 10,6-1 29,-1-2 22,3-2 0,1-5 17,1 0-1,0-4 12,3-2 23,0-1 16,3-3 23,1-2 10,1 0 24,2-2-205,-1 0 288,1 1-16,-2 0 10,0 2-16,-2 0-56,-1 3-5,-3 1-1,-4 3 12,-3 3 10,-3 2-16,-3 4-45,-4 0 147,-1 4-247,-5 0-12,0 1 22,-3 0-33,0 2 0,-1 3-12,1 2-22,-1 3 17,-1 1-16,0 2-40,-1 2-17,1 1-3470,-1 0 3341,-1 1-89,0 0-45,0 0-51,0 1-39,0 1-55,-1 0-74,-1-1 130,-2-2 173,1-3 274,-1-6 230,1-1 3465,2-5-3297,0 0-342,0-4-22,1-1 11,-1-4 45,1-1-39,0-2-22,2-1-68,3-4-50,3 1 5,5-2 12,1-1 38,2 1 35,2-1 22,-1 1-17,2-2-12,0 2 7,0 0-29,-1 3 6,1 2 0,-1 3 0,-2 1-5,0 3-3382,-3 2 3398,-1 1 6,-3 2 17,-1 0-6,-2 0 11,1 1-11,-3 1-28,2 3 3386,-4 2-3414,3 2 0,-4 1 0,1 2-22,-1 1 5,1 2-61,1-1-79,1-1-73,1 1-111,0-2-158,0 1-190,2-1-414,-1 0-745,2-1 1876,-2-2 0,-2-4 0,-1-1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1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754 1 11850,'36'82'-10,"0"1"1,-4-7 0,-5-17-3,-17-41-10,0-2-12,1-4-27,0 0 10,1-5 63,-2-1 49,0-3 74,-2-2 38,1-1-22,-3 0-50,-1-2-50,1-2-23,-1-3-17,0-3 23,2-2-12,4-7-22,-3 3-22,5-6 5,-5 8 6,3-3 0,-2 3 0,2-2 5,-2 2 0,2 1-5,-3 1 11,2 1 0,0 3 6,-3 0 27,4 2 1,-4 0 0,1 2-18,-2 2 18,0 1 0,-2 1 22,-1 0 33,-2 0 1,1 0 22,-1 2 5,1 0 23,0 4 6,-2 0 28,3 2 27,-2 2 29,3 2 5,-1 1-5,2 1 50,1 2-34,1 0 45,3 2 0,0 2-38,4 2 5,-2 3 5,3 1-22,1 5-57,1 2-55,0 3-6,-1 4-33,0 1 28,0 3-557,-3 0 534,3 3 17,-4-2-263,1 1 241,0 0 5,-4-2-28,1 0-17,-3-2-16,0-1 11,-3-2 16,1-5 18,-2-4 27,-1-5 6,-1-6 558,-1-3-480,0-3 336,-2-3-252,-2-2-5,-7-1-106,-5-2-79,-10 1-17,-5-2-28,-8-1 0,-5-2-544,-7 0 533,-3-3 11,-6-2 22,-7-6-21,-5-2-1,-7-5-1263,-6-1 1257,-5-4-1273,-1-2 1341,-2-3 17,4-2-29,2-1 29,7-1-45,6-1-34,11 4 7,9 1-23,11 7-46,9 3-27,8 4 280,11 5-628,7 2 1091,5 4-1080,7 0 1649,7 2-1408,11 0-11,11 2-151,12 0-736,6 2 378,11-1-129,3 1-17,8 0-1170,-1-1 1248,1 2-27,-2-2-175,-1 0-380,-3 1-1236,-2-1 905,-7 2 1647,-6-1 0,-24 0 0,-10-2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2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18044,'32'62'-15,"-1"-1"0,-1-5 1,-10-6-306,-24-10-357,-2 0-583,-4 0-617,-3-3-991,-2 0-6963,1-7 9665,2-4 1,5-12-1,4-7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2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15098,'48'34'-191,"0"1"1,30 22-263,-74-48-314,1 1-376,-4 1-1030,0 1-1871,-2-1 4044,-1-1 0,0-5 0,0-2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3.0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16219,'59'-8'328,"-1"0"1,-4 0-1,-8 5-126,-16 15-79,-2 4-56,0 1-16,-4 4 22,-1 0-51,-2 5 12,-3 0-23,-2 1-73,-4-1 57,-2-1-7,-3 0-21,-4-2-1,-2-2-55,-1-1-63,0-3-44,-2 0 45,-2-4-28,-2-1-95,-6-1 218,3-5 44,-3-2-27,4-3 22,2-1 17,-1-2 0,2-3 0,0-2 12,0-4-46,1 1-28,2-3-10,1-2-40,1-1 28,0-2 16,0-1 7,0-1 27,2-1-16,2 0-1,3 0-27,2 2-12,1 3-33,1 0-1,-2 4 46,1 2 16,-1 3 51,0 2 11,2 1 17,-2 4 5,2-1 18,-2 2 27,3 0 6,-3 2 28,4 3-11,-3 1-6,2 4 16,0-1-32,0 2 16,1 0 0,-2 0-12,0-1-32,-1 1 4,1-4-4,-3 3-29,1-4 34,-1 0-12,-2-1 6,1-2 45,-3-1 45,2-2 45,-4 1 67,2-2 72,-2 0 309,0 0-381,-1 0-96,2-4-61,1-2-39,2-5-6,0-2-33,1-1 11,1-1-6,2-1-11,-2-1 11,2 1-33,0-2 16,1 1-5,0-2-6,2 1 0,-3 0-11,2 2-11,-2 1 5,2 4-22,-4 3-44,-1 4-1,-1 1 22,-1 2 7,0 1 27,-1 0 28,2 3 0,0 2-5,2 5 22,1 1 5,0 2-10,1 1 38,0 3-27,2 1 5,-1 1 6,2-1-28,0 0-12,1 0-38,1 0-46,-1 0-122,0-2-118,1 0-208,-1-1-246,2-1-218,-2-1-303,2-2-683,-2-1-207,0-1 2212,-2-2 0,-6-3 0,-2-2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3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13670,'91'23'709,"0"0"1,-8-2 0,-13-3-161,-27-4-648,0 1 407,0 3-33,-2-1-40,-3 1-73,-3-1-38,-7 2-40,-2-1 123,-5 1-173,-4-1 98,-3-1-121,-5-2 1,-1-3-12,-5 0 284,-1-4-200,-2-2 67,0-1 51,-1-3-28,-2 1 0,-2-2-68,-5 0-10,-2-1-52,-4 0-32,-1 0-29,-1-1-50,-2-2-12,0-1-55,-3-3 4,0 1-32,-3-2-34,2-1 0,-1 1-23,-1-1-5,3 3-11,-1 0-45,3 3 6,1 0 5,2 2 23,1 1 16,1 2 12,3 2-6,0 3-18,6 2 29,0-1 34,4 1 39,2 1 28,1 0 23,1 1 10,2-1 1,4 2 22,4-3 11,3 1 17,1-4-17,1 2 34,3-3 11,0 0 39,0-3 28,1-1-16,0-1 33,1 0-23,2-2 29,1-3 22,1-2 6,4-4 22,-1 1-12,5-4 18,-1-1-5,4-3 21,0 0 23,2-2-249,3-1 276,0-1 7,-1 1-23,-2 2-34,-3 2-39,-2 3-55,-4 3-35,-3 2-10,-5 4-18,-5 1 6,-2 3-27,-6 1 10,-1 0-5,-3 2 265,-1 2-254,1 3-44,-1 2-18,-1 1-22,0 2-45,-2 1-50,1 3-39,-1-1 5,0 2-6,0 0-49,0-2-30,0-1-32,-1-2 22,-2-2 56,0-2 67,-2-2 39,2 0 51,-1-2 95,-1-1 101,1-2 123,0 0 73,2-1 560,1 0-672,0-3-56,2-1-17,1-4 0,4-1 17,1-3 27,4 0-4,1-2-1,1 0-28,3 1-3420,-2 1 3381,1 2-33,0 1-40,-1 1-11,-1 3-11,1 0-17,-2 4 5,-1 0 3415,1 1-3392,-2 0-17,2 1 17,0 1-11,2 2 0,0 2 11,2 0-28,-1 2-45,1 0-33,0 0-62,1 1-62,-1-1-100,1 1-192,-1-1-239,1 0-253,0 0-3969,-2-2 2659,1 0 2324,-4-1 0,-4-3 0,-3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 12791,'25'59'207,"-4"-11"-134,-16-37 11,2-2-6,0 0-10,1-1-24,0-2 1,-1-1 34,1-2 27,-1-1 0,2 0 23,0-1 0,0-1-11,2 0 22,-2-1 16,2-2-16,-2-1 0,2-2 6,-2-2-6,1 0 28,-4 0 0,2-1-50,-5 0-12,3 1-28,-2-1-15,1 0 9,-2 1-21,1 0-34,1 1-23,-2 0 0,1 1-16,-2 0 16,0 1-10,1 0-35,-1 1 18,0 0-12,-1 1 16,0 1-1208,-1 1 1169,0 5 46,-1 2 5,1 4 0,-2 1-11,2 2 0,-1 1 28,1 2 17,0 3 28,1 0 17,4 5-18,1 1 18,6 3 5,-1 4 0,5 3 34,1 3-11,4 3-17,4 1-329,2 3 401,0 1-640,2 1 741,-3 0 97,0 2-13,-1-4 29,-1 3 10,-3-3-356,0 2 307,-4-1-64,-1 0-60,-6-2-44,0-2-7,-5-4-16,-1-3-23,-3-4 360,-6-4-376,-4-2 0,-7-4 17,-7-2 644,-4-2-735,-9-4-44,-4-1-50,-5-5 105,-3-2-117,-1-3-587,-5-2 486,1-2 12,-5-4 22,-1-5 79,-2-4 112,1-4 10,3-4 29,7-2-34,7-4-78,10-5-178,7-2 43,9-4-38,8-1-40,5 0 50,7-1-11,6 4 17,9 0 51,9 3 33,9 2 22,5 1 23,7 3 28,3 1-23,4 4-706,2 1 751,-1 3 6,1 2 39,-2 0 45,2 3-6,-5 0-6,2 3-33,-7 0 88,-2 2-340,-9 0-151,-5 6 336,-9-1-621,-4 4-120,-6 0-407,-4 1-18,-5 1-840,-2 2 2045,-1 2 0,0-1 0,0-1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5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0 16510,'28'65'193,"1"-1"0,-1 1 1,11 24-1,-10-12-120,-21-24-1101,-4 1 1022,-2 2 29,1-2 5,-3-1-23,1-5 12,-1-2 329,0-6-351,0-4 5,0-5 178,0-4-212,1-4-39,0-4-16,-1-4 519,0-4-525,0-4 22,0-4 29,0-1-18,-3-2-56,-2 0-61,-2-2-50,-3-2 21,-1-2 24,-3-5 16,0 0 56,0-3-7,-1-2 24,0-4-11,0-2-62,-1-2-90,-2-1 34,0-2 39,-5-1 68,0 1 106,-1-2-12,-2 3 18,4 1 44,-2 2 22,5 4 46,2 5-18,3 2-44,5 5-84,2 3-56,5 2-68,0 2 197,2 3 44,0 2 18,1 7-12,0 2-40,2 5-21,0 2-12,2 2-17,1 0-22,-2 3 0,4-2 6,-2 1-23,1-2-5,0-2-57,1 0-89,0-3-89,4-2-107,-3 0-196,3-3-337,-1-1-643,3-2-258,1-2 1826,0-2 0,-6-3 0,-2-1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5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11396,'38'45'-667,"-1"0"1,22 29-1,-59-64 1,0-3-1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6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1 567 10702,'15'12'263,"-2"-3"73,-13-9 3545,0 0-3443,105-14-1521,-67 11 1276,24-5 0,-3 1-2514,-28 5 2623,4-3-72,3-2-285,4-3 234,2-2-39,2-1 17,-1-2-50,0-2-1928,-1 0 1933,-3-1-6,-1 0 358,-5-2-363,-1 1 2133,-5 0-2150,-2 0 310,-5-1-321,-2 0-45,-5-2-6,-2 1 3222,-6-1-3311,-2 0-46,-2-1 290,-2 2-289,-3 0 33,-3 0 6,-2 1-16,-5 1-12,0 1-28,-3 0-39,-1 3-11,0 0-56,-3 3-68,1 4-16,-1 3 22,1 3 29,-2 3 66,0 5 62,-1 4 39,1 6 45,-2 7 34,-1 4 22,0 7 11,-2 7 28,2 4-5,1 5-1,1 2-354,3-2 405,1 2 23,5-2 27,2 0-11,3 0-16,1 2 27,2 1 12,1 2-6,2 1-17,0 1-28,0 0-22,0 3-600,1 0 605,2 1-28,1 0 1,1-2-23,-1-1-23,0-2-5,-2-3 17,0-2-276,-1-5 275,-1-4 350,-4-5-382,-1-1-1,-6-5-34,2-2-10,-3-3-18,0-4 613,-2-3-635,1-3 282,0-3-249,4-4 18,0-3 11,5-2 0,0-3-51,3-1-33,1-2-40,-1-2-21,1-3-18,1-4 12,0-2 5,1-4 28,4-3 28,2-4-39,5-3-40,2-5-77,3-3-113,1-4-61,4-5-23,0-3-3391,3-6 3470,3-2 111,0-5-662,3-4 848,1-1-1947,0-4 2030,3 0 46,0-4-441,3 2 530,1-1 56,3 3 73,-1 4 73,2 2 39,2 4 55,-1 4 25,2 3-13,-2 2 1424,0 3-1357,-1 1 63,-1 5 383,-1 2-379,-1 4-78,-2 6 2535,-6 4-2754,-5 7 850,-8 4-1051,-5 6 630,-6 3-815,-4 3 442,-3 2-889,-1 0 421,-1 3 88,-2 2 84,-3 6 33,-2 2-33,-2 3-34,0 3 0,-3 2-11,1 0 0,-1 0-5,0-2-6,3-2 5,-1-3 6,4-2 6,0-4 16,3-3 6,1-2 0,0-1 0,0-1 0,0 1 0,1-1 6,0 2-12,0 1 12,0 2-12,-1 1-11,-2 3 17,1 2-17,-2 3 23,-1 4-6,2 4-6,-3 4 6,3 4 0,-2 4 0,2 2 17,0 3 0,-1 1-11,1 2 10,-1 4 7,0-2-303,3 3 303,0-4 10,2-1-10,1-3 33,1-2 33,1-2-27,3-3 5,2-1-56,0-4-72,2-2-7,-2-5-49,2-4 279,-1-2-358,0-4-135,0-1-195,-1-3-287,0-1-357,0-3-807,-2-1-431,2-2 2408,-4 0 0,0 0 0,-2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7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0 357 17328,'83'-12'227,"0"-1"1,-5 3 0,-16-2-66,-32 0-16,2 0-29,-3 0 35,2-2-40,0 0 5,0-1-4,1 0-7,-3-1 6,-1 0-16,-4-1-29,-2 0-45,-5 0-16,-1-2-23,-5 2-61,0-1-51,-6 2-101,-1 1-45,-3 1-55,-3 4-18,-3 1-4,-5 3 21,-3 1 68,-5 3 61,-2 1 46,-5 4 49,-3 3 18,-2 5-18,0 3 6,-1 3-5,3 1-17,0 2 39,3 1 0,0 3 28,1 2-11,2 1-12,2 1 0,3-1 18,4-1 33,3-1 16,3-2 29,4 0-22,2 0-12,1-3 22,2 0 40,3-3 62,5 1 16,4-5-11,3 0 17,3-3 34,2-3 33,4-2 16,4-2 7,4-1-40,4-2 6,4-1 28,2-4-6,2-3-382,2-5 365,-1-1-61,-3-3-45,-2 0 0,-6-2-34,-3 2-11,-6 0 40,-3-1 22,-6 1 11,-3-1-23,-2 2 322,-5-2-451,0 1-10,-3-2 22,-2 2 17,0 1 39,0 1 0,-1 2-28,-1 4-17,1-1-50,-2 5-62,1 1-22,0 2-1210,-1 1 1249,2 5 101,0 0 44,1 4 1,0 0-12,-1 3 12,1 1 0,0 1 22,2 2 39,1 1-11,0 1 28,4-1-51,0 1-33,2 0-11,1-2-62,2 1-22,2-2-90,1-1-134,1-1-112,1-2-230,2 0-415,-1-2-699,2-1-969,-3-3 1868,-2-2 0,-7 0 0,-5-1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8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5 796 19322,'79'-30'147,"-1"-1"1,-5 4-1,-17 3-51,-40 10-63,-2 0-44,-4 0-90,-2 0-112,-3-1-111,-1-1-74,-2 1-12,-2-1-15,-3 2 22,-2-2-6,-2 4-34,-4 0 12,-1 4 11,-1 2 33,-2 2 57,-1 3 50,-1 1 78,-2 4 73,-1 2 51,-1 5 22,-1 2-6,0 3-10,0 2 10,1 2 23,1 2 16,2 0 18,0 0 16,4 1 6,2-2 0,3-1 16,2-1 6,4-1-11,1-3 23,1-1 16,1-2 11,2-1 57,3 0 33,2 1 89,3-3 91,3 0-6,1-3-40,4 0-55,1-1-35,4-3 24,0 0 10,2-2-39,3 0-56,-1 0-39,3 0-11,-1-1-11,2-1-29,0-2-21,2-2 4,0 1-10,1 0-34,1-1-6,-3 1-10,0-1 4,-3 1-4,-2 1-1,-1 0 6,-3 1-6,-1 1 0,0 1 0,-5 1-16,1 0 5,-7 0 11,-1 0-22,-4 0-34,-3 0-39,-1 0-308,-2 0 397,0 3 23,0 0-16,-1 3 4,0-2-16,-2 1-22,1 0 0,-1 0 10,2-1 7,0 0-1,0-1 12,1 0 11,0-1 39,0 1 44,1-2 57,0 0 17,4-1 27,-3 0 46,3 0 5,-1 0 45,3 0 5,0 1-50,2-2-50,-1 0-1,1-3-21,0 1 50,-1-1-12,1 1-50,-2 0-17,0 0-33,-3 0-34,1 1 6,0 1-34,-2-1-17,-1 1-34,0 0-33,-1 1-33,1 0-57,-1 0 79,1 0 61,2 0 6,0 1 17,4 1 6,2 1 5,2 1-12,4 1 12,2-1 23,2 1-51,3 0 28,1 0 0,5-2-39,0 1 22,4-3 6,1 0-6,2-1 11,1 0 17,1 0-22,-1 0 6,1-3 27,-4 0-33,0-3 61,-6 0 40,-1-1 22,-8-1 39,-3-4-39,-3-1-51,-3-4-38,-1-4-1,-1-3 1,0-5-1,-2-3 0,-1-2-55,-3-4-29,-1-3 23,-1-5-6,0-1 28,0-5 40,0 0-1,-2-1 12,-1 0-452,-2 2 435,-1 3 5,2 6 73,-2 4 0,3 8 6,-1 5-22,2 8-107,0 5-107,0 8-117,1 2-347,1 2 855,-2 8-351,0 6 67,-2 12 28,0 8-40,-2 8-352,1 8 364,1 4 17,1 4-22,2 1 44,3-1 0,4 0-11,3 1 45,5-3-62,4 0-22,1-4-28,2-1-73,1-3-146,0 0-168,0-4-195,-2-3-315,0-6-251,-1-4-516,-1-6-1125,-2-5-2454,-3-6 5282,-2-4 0,-7-7 0,-1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0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18061,'79'4'392,"0"0"0,1 0 0,-6-1 1,-1 0-1,-9 1-177,-11 2 1,-4 0-1526,2-1 0,0 0 1371,-1 1 1,0 0-258,48 5-1117,-4 4-362,-3 0-1663,-8 3-3316,-9-1 6654,-19-2 0,-26-7 0,-14-4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3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 16488,'82'-7'380,"0"0"1,-6 1 0,-10 5-79,-19 13-1026,1 4 931,1 5-27,0 4-35,-1 6-27,-5 2 6,-4 6 32,-11 11 1,-5 4-89,0 4 38,-4 11 0,-7-3-38,-14-22 172,-10 34-111,3-53 670,-15 8-648,13-27 241,-24-6-370,15-6-44,-36-18-28,26 7-264,-46-27 196,38 22-201,-50-24 252,48 28-34,-38-11 51,49 20-191,-17 2 135,33 9 328,-2 12-261,14-3-107,20 20 79,-4-17-74,44 19 108,-25-22-152,59 6 129,-46-15 53,15-8 0,1-5 3,-2-4 39,12-12 1,-1-2-1,-7-1 0,2-7 0,-2 0 17,-12 5 62,-2-4 0,-4 0-23,-11 8 213,21-27-212,-39 37 16,8-10-112,-20 23 0,8-1-17,-10 10 22,11 17 18,-9-2 5,9 45-17,-10-27-22,-1 51 11,-2-50 39,2 21 28,1-44 252,4-1-190,-5-12 134,10-14-212,-6 3 49,15-27-66,-11 18 5,19-24-28,-15 26-22,21-16-6,-17 23-16,22-7 22,-22 13-17,28 1 16,-27 5-88,30 9 33,-30-3-482,23 13 67,-26-11-3215,14 19 1138,-19-15 2559,5 14 0,-12-20 0,-1 1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0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1 407 12214,'92'37'147,"0"0"1,-6-3 0,-21-4-25,-48-13-22,-1 0-23,-3-1-11,-2-1-11,-4-3-11,0 0-6,-5-5 0,1 0 45,-2-3 45,0-2 1204,-1-1-1120,-3-1-129,-3 0-79,-3-2-5,-3 1 0,-2-4 23,-3 2-12,-2-3 0,0 1-11,-1-2 11,-1 1-22,0-1-11,-1-2-17,0 2-34,0 0-22,1 2-29,2 2-94,2 1-28,2 1 10,2 2 24,0 4 49,0 2 6,4 5 1,-1 1 16,5 3 39,1 0 50,3 2 51,7 1 17,1-1 17,10 0 5,2-2-5,5-2 5,3-2-6,0-3 23,3-1 40,0-3 21,-1-2 29,-1-1 39,2-2 33,-1 0 12,4-2 33,1-3 0,2-3 0,2-4-11,-1-1-56,2-3-50,-2 2-67,0-2-12,-4 2 0,-2 0-5,-6 1 67,-2 1 11,-5 1 61,-3 3 6,-4 0 6,0 1-28,-4 1-23,1-1-27,-2 0-40,0 1-45,-1-1-50,-2 2-16,2 0 16,-2 0-12,1 0 29,-2 1 0,-1 2-6,1 0 0,-2 2-274,2-1 190,-1 1 23,1 0 16,-1 0 46,1 2-1,2 0-11,-1 4 0,3 1-6,-2 2 1,1 1-12,1 1 17,-1 2-17,0-1 0,1 2 6,-1-2-11,1 1-12,0-2-5,-2 0 16,1-3-10,0 0 16,-1-2-17,-1 0-5,2-2 39,-2 0 6,1-3 61,-2 0 45,-1-1 487,1 0-442,-2-2-67,2-1-51,0-3 39,0 0 29,2-2 38,-2 0-10,2-1-18,-1 0 1,-1 1-1,1 0-16,0 1-16,1 1-1,0 0-45,-1 2-16,-1 1-63,1 2-44,0 0-6,2 1 0,-1 0 12,1 0 11,3 0 11,-1 1-23,5 1-5,-2 2 12,2 2-7,0 0 6,-1 2 1,2 0 16,-3 1 5,2 0 12,0 0 11,2-1 0,0 0 22,1-1-22,0-1 12,1 0-12,1-2-23,2-2-10,1-1-51,0-1 11,2 0 6,-1 0 5,1-2 0,0-1-33,0-5-22,-1 0-29,-1-3 12,0 0 22,-2-2 56,-1-1 16,-1-2-10,-4-1 0,1-2-40,-4-2 40,3-3 5,-3-4 22,1 0 46,-1-4 5,1-2 33,-1-2 18,1-4 5,-3-2-17,0 1-33,-1-2 5,-2 2 28,1 1 73,-2 2 106,-1 3 40,-1 5 11,0 6-101,-1 7-123,0 7-241,0 3-118,0 6 12,0 0 72,0 6 152,0 3 106,0 9 11,0 6-17,0 8-5,-1 6-6,0 6 34,0 4-198,-1 4 220,2 2 17,-1-1-22,1 0-23,3-4 6,1-3-34,4-3-11,-1-2-45,1-3-22,-2-1-101,2-4-151,-3-1-197,1-6-274,-1-3-201,-1-5-314,-2-3-683,0-5 145,-2-3 1903,0-3 1,0-1 0,0-2-1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0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16840,'88'31'216,"-1"1"1,-6-3 0,-13-6-94,-28-12-451,-1-1 407,1 1-29,-3-1-16,0 2-101,-3-1-62,-1 0-95,-2 2-140,-5 1 32,-2-1-256,-6 1 42,-1 0 31,-2 0 123,-1 1 50,1-3 192,-1 1-248,-1-2-16,1 0 84,-2-2 145,-1 0 90,-2-2 72,-1-1 23,-3 0 11,1-1 34,-4-1 28,0-1 33,0-1 6,-1 0-274,0-2-471,0 1-728,0-1-382,3 0 1743,-3 0 0,1 0 0,-1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0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9974,'0'0'0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11273,'1'13'2229,"-1"-2"-1512,0-11 1137,0 0-1383,40 115-2016,-25-65 1699,8 21 0,-1 0 70,-8-23 65,-1 0-115,1 0-40,0-5-33,0-4-45,-3-4-23,2-6-5,-5-2 1388,1-5-1416,-1-4 445,-3-3-462,1-3-45,-5-3-5,2-3-45,-3-3-33,1-2-1519,-1 0 1362,-1-6-29,1 0-61,-1-7-129,1 1-173,1-2-79,4-1 6,3-1 105,6-1 175,5 1 134,3 1 118,3 2 62,1 2 33,0 1 67,0 2 73,0 2 106,0 2 101,-3 1 51,0 1 16,-4 1-38,0 4 10,-3 0 6,-4 4 22,-2 0 35,-3 3 21,-2 1 74,-2 1 44,-2 1-6,-1 2-67,-2-1-151,-2 3-101,-5-1-61,-1 2-23,-3-4 23,0 3-1,0-4-21,0 1-12,-1-3-40,2-2-21,-3-1-12,2-1-28,-1-3-28,0-2-27,0-1-80,-2-1-72,0 0-16,-2-1-40,1 0-118,-2-3-235,0-1-527,2-5-632,2 0 117,1-3 1731,3 0 0,5 4 0,2 3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1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0 17596,'-18'64'84,"2"-9"-89,5-36-12,3 0-11,0-1-6,3 1-10,2-4 10,1 2 0,2-4 1,0-1 50,0-3-1,2 0 18,2-3 61,1-1 17,2-2 0,-2-1 28,3 0 11,-3-1-16,3-1 38,-4 0-10,1 0-46,0 0 1,-1-2-50,0-1-29,1-4-22,0 0-17,-2-3-62,-1 0-118,-2-2-55,0-2-84,0 0 11,-1-1 6,-1-1-18,-3-1-88,0 0-136,-2 0-139,1-2-163,-1 1-313,1-1-410,0 1-671,2-1 2240,0 6 0,1 3 0,1 6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2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259 767 7537,'4'11'2381,"-1"-3"-1513,-3-8 3125,0 0-3803,-36-30-33,20 23-56,-27-23-11,28 31-51,2 4-17,-3 1-22,2 5-5,-2 0-1,2 4-5,-2 1 5,2 3-44,0 2 16,1 1-27,3 0 21,2 1 24,3 0-1,3 0 39,1-2-22,4 1 6,3-3-6,3-1 39,4-2 45,2-3 22,1-1 46,2-2-1,1-4 57,0-1 72,1-4 39,0 0 56,1-3-73,-1-2-27,1-4-46,-2-4 1,3-3 5,-2-3-28,2-4-61,-1-3-90,1-4-73,-2-1-67,0-5 11,-1-3-5,1-2-351,-1-3 384,-1 0-56,-2-3-3264,-2 1 3399,1-19 49,-7-6 63,-1 2-375,-6 2 375,-4 23 27,-2-1-1977,-2 3 1995,-2-2-29,-1 5 2139,1 0-2088,-2 5-51,2 6 33,-2 5-223,3 7 153,1 7-444,3 3 3403,1 4-3348,-2 3 85,-1 7 106,-5 9 28,-1 11 6,-3 9 22,1 8 29,2 6-475,3 5 441,0 2 33,6 0-50,0-1 16,7 2-5,2-5-28,8 1-17,4-5 12,4-1-12,4-3-5,1-3-68,4-4-268,-3-3-230,2-5-3603,-2-4 2667,-2-2-1053,-2-4-1142,-5-4 3775,-4-5 0,-8-6 0,-2-3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2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17165,'49'74'-1910,"0"-1"0,-2-4 0,-15-18-3125,-29-40 5035,0-2 0,-3-4 0,0-3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2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14611,'8'14'-1030,"-1"-3"1052,-7-11-3047,0 0 1361,67 50 197,-45-33 1467,50 39 0,-65-50 0,-4-2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3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43 339 9722,'20'-1'2907,"-3"0"-1894,-17 1 4723,0 0-5467,104-99-2127,-71 66 1970,26-24 0,-6 4 106,-41 36 474,-3 0-1353,-14-10 101,-9 15 387,-10-7 50,-1 17 27,4 5 1614,0 1-1574,-1 5 0,-1 3 0,1 2 12,-1 3-7,0 1-33,0 1 0,3 0-11,1 1 28,4-1 33,2 3 12,2-3 22,4 1-17,0 0-17,3-1-3430,0 3 3374,2-2 12,1 1 5,1 1 28,2-2 28,4 0 6,4-1 39,3-1 17,3-2 39,3-1 3420,4-3-3426,2 0-22,7-1-22,-1-3 39,4-1 27,1-2 1,0-3-17,5-1-67,1-1 11,3-4-11,0-1 22,2-6-219,-1 1 253,1-5 6,0 1 16,1-4-5,-3 0 5,-2-2 6,-6 0 22,-3-1-17,-5 0 40,-2 2 39,-4 0 11,-4 1 44,-3 4-72,-5 1 0,-3 3-67,-5 3 225,0 2-276,-2 2-95,0 1-1074,-1 1 1063,-3 6 28,0 0 44,-4 5-16,1 2 12,-1 2 4,-1 1 7,3 2 5,-2 1 11,4 2 6,-1 0 28,2 3-23,-1-2 118,1 11-78,1-8 38,1 8-4,0-10 16,0 1 22,0-1 11,2 1-38,0-2-23,2-2-45,-1 0-56,0-3 23,0-2-6,-2-2-6,-1-3 1,0 0-18,0-4 29,0-2 27,-1-2 51,-3-2 12,-3 1 4,-6-1-55,-2 1 17,-5 0 39,-4 0-5,0-3 32,-1 0-16,2-3-39,1-2 0,0-1 5,1-2 23,0 1-6,1-2 17,2 0-44,4 1-18,2 0-16,4 3-18,1 0-16,3 3-28,1 0 23,2 3-23,0 1-1911,1 0 1458,3 1-85,0 0-156,4 2-275,0 0-269,0 4-297,4 0-218,1 1-510,1-1-179,4 1 2442,-4-3 0,-3 0 0,-4-3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6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1 514 13833,'52'-53'140,"-1"0"0,1 0 0,20-20 0,-14 13-591,-32 31 507,1 0-17,-2 0 6,-2 2-28,-1 3 191,-4 2-197,-3 5 92,-4 3-69,-2 3-1,-4 2-16,-1 4 235,-3 2-1244,-1 1 847,-3 2 50,-1 3 61,-1 3 23,-2 4 0,0 3-6,-2 0 11,0 1 6,1 2 0,0 0 23,0 3-1,3 2 12,-3 0-6,4 1 0,0-1-6,0 0-5,2 0 5,0-1-16,2-2 5,0-1 6,0-3-12,3-1-5,1-2 12,3-1-1,1-1-17,0-1 17,1-2 1,-1-1 4,0-2 46,1-1 5,-2-1 28,3-1-5,-2 0-17,2 0-6,1-3-39,0-1-17,3-3-28,1-3-16,-1 1 10,2-2-16,0 0 11,0-2-11,2 1 5,1-2 12,0 0 11,0 0 11,1 0-6,0 0 17,0-1-11,4 1 12,-2 1 4,-1 1 1,-1 0 6,-4 4-7,2-2 18,-4 3 0,2 1 27,-2 0 12,0 1-6,1 2 0,-1-1-5,-2 3 16,1 0 18,-5 1 10,0 0 0,-1 0-16,-1 0-23,1 0-22,-2 0-6,1 2-11,-2 0-17,2 3 17,-3-1-11,1 3-11,0 0 5,1 2-5,1 1-23,-2 1 11,4 2-27,-4 1-23,4 2 5,-4 2-27,0 1-62,1 0-34,-1 1-39,0-2-22,0-2 56,-1-4 17,2-4 10,-2-3 12,2-3 12,1-1-1,0-1 22,2-1 57,2-4-6,0-1 45,4-6 33,-3 1 23,2-2 33,-4 3 34,0 0-22,-3 3-23,-1 2-28,-3 3-39,0 1-11,-1 1 17,0 0-1,1 0 12,0 0 17,2 0-23,2 2-28,0 1-67,2 5-89,-1 1-119,2 2-128,0 1-112,0 1-303,2-1-721,-2 0-114,3-1 1670,-2-3 0,-3-3 0,-3-2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3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 16269,'51'50'331,"0"0"1,1 0 0,19 19 0,-16-10-12,-35-24 10,-2 1-22,-3 0-56,-2-1-38,-2-2-46,-2-1-62,-1-4-22,0-2-6,-3-3 57,4 8-102,-4-15 343,0 6-186,-3-19 224,-6-3-414,-1-4-240,-21-17 133,8 6-279,-41-30 240,27 22-173,-49-27 246,45 31-207,-56-7 247,58 24-7,-40 24 40,53-1 0,-11 32 0,23-23-22,1 41 33,9-34-84,29 57-34,-10-59-374,33 32 61,-24-47-2028,44 4 734,-29-16 1714,53-3 0,-68-5 0,15-1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6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12589,'66'15'-921,"-19"-8"1,-37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6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17160,'33'65'-1036,"-8"-7"469,-23-31-149,-2-2-164,0 1-111,0-3-79,1-3-201,1-2-404,1-5 213,0-1 1462,0-5 0,-1-2 0,-1-3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7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11374,'9'-7'2095,"-2"2"-1502,-7 5-190,0 0-923,6-29-410,2 25-566,6-18-593,0 35 2089,-1-1 0,-6-2 0,-2-5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7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17283,'45'72'26,"0"0"0,-2-6 0,-13-5-15,-27 0-1330,-2-1 1303,1 0-1,-1-4 419,3-4-430,1-7-50,2-5-56,2-5 17,0-3-415,1-5-169,-1-2-144,1-5-57,-3-3 763,0-5-684,-3-4 6,-2-3-123,0-3-104,-2-1 0,1-1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7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10959,'1'5'1362,"0"-1"2065,-1-4-3343,75-5-2065,-41 4 1992,59-5 6,-59 6 536,-2 0-704,3 0-129,1 0 90,-1-1-555,2 0-297,0-1-661,2-2-385,1 2 2088,-5-3 0,-14 4 0,-8-2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18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15603,'0'0'0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1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164 405 13446,'23'65'23,"-5"-8"-23,-19-33 0,-1 3 22,-1 3 23,0 5-12,0 0 7,1 3-7,1-1 6,0 1 1,1-3 16,0 1-23,0 1 6,0-2 17,0 0-11,0-4 6,0 0-1,0-5-16,0-1 10,0-3-16,0-3 17,1-4 6,-1-3 33,2-2 11,-1-5 34,0-1 44,0-2 34,0 0 2292,0-1-2449,0-5-22,-1-2-11,0-3 0,0-2-6,0-1 6,-1-1-17,-1-2 16,-1-2 1,0-2-17,-1-2 11,-2-2-27,1-3-29,-1-2-17,-2-3-39,1-1-11,-1-3 6,0-1 11,-1-4-12,-3-2 7,2-2 38,-2-3-218,1 1 280,-2-3-11,1 0-12,0-1 23,1 1-22,1 2 5,1 1 17,2 5 0,2 3 0,2 4 22,2 5 6,1 3-22,2 5-6,1 3-17,3 3-16,2 2 10,2-1 242,5 1-242,1 1 23,4 1 12,3-1-40,2 3 44,2 1 1,1 2-34,3 3 34,1 0 6,2 2 10,0 1 23,0 0 11,1 2-27,-4 2-24,1 4 18,-4 2-34,-1 3 0,-5 0 0,0 2-17,-6 0 0,0 0 17,-6 0 12,-2 0-7,-2 1 29,-3 0-17,0 1-12,-3 1 6,0-1-11,-3 1 0,-2 0 0,-4 1 6,-1 1-28,-4-1 10,0-3-10,-3 2-12,1-4 12,-4 1-45,1-1-28,-2-2-34,-2 1-62,-1 0-55,-2-1-79,-1 2-95,-1-1-157,0 0-168,1 0-257,1-2-371,1 1-626,4-1 189,0 1 1810,4-1 0,7-5 0,4-2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1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88 139 17854,'-34'60'-112,"6"-6"50,19-28-5,2-1 6,1 0-18,4-2 29,0-1-17,2-3-23,2-2 28,2-2 1,3-2 50,3-4 27,2-2 1,2-2 0,3-2-23,1-2 23,1-1-28,0 0 50,0-4-22,1 1 11,-2-5 45,-2-1-6,0 0 39,-4-3-5,1-1-22,-3 0 5,-1-1 50,-2 1 17,-2 0-11,-3-2-5,-1 0-51,-1-3-51,0 0 12,-2-2-6,0 0-33,-4-3-12,0 1-50,-2-3-73,0 0-95,-1-1-162,1 0-191,0 2-156,1 2-237,-1 3-435,4 5-976,-2 4 85,3 4 2296,0 4 0,2 1 0,0 1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2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2 17372,'-51'0'48,"1"-1"0,-34 2-32,66 8-16,2 1-16,1-1-1,0 0 6,3 0-6,-1-2 0,3 2-45,1-2 1,1 0-23,2-1-23,1 0-55,2-3-73,-1 2-28,4-2-23,-2 0 45,2 1 40,4-1 10,1 3 17,6 0-11,2 1 17,6 0 23,2 2 33,5-2 16,3 1-4,5-1 10,1-1 17,2 1 17,-1 1 17,-2 0 22,0 3 6,-5 0 5,-4 3 46,-3 1 21,-6 2 23,-5 1 11,-6 3-33,-3 0-6,-4 2 22,-5 1 18,-4-1 21,-8-1 18,-2 0-18,-3-2-5,-1-2-5,-1 0-12,-2-4 6,2-2-22,-3-3-35,4-4-38,1-1-17,2-3-84,5-1-91,2 0-133,5 0-230,2-2-397,3-2-656,3-3-633,1-2 2235,1 0 0,0 4 0,0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2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1 12472,'5'5'2318,"-1"-1"-1663,-4-4 864,0 0-1503,-61-3-32,39 6-18,-46-3 17,53 9-16,2-1 10,-1 1-10,1 0-7,2-1-27,0 1-22,3 0-40,1-1-39,1 1-45,2-1-28,2-1-22,0 1-6,2 0-11,0 1 0,4-2 28,-1 2 11,8-1 22,-2-1 12,5 3-17,1-3-50,5 1 16,1-1 34,2 0 73,1 2 101,2-2 38,0 3 29,2-2 28,-3 1 11,1-2 34,0 1 50,-5 0 39,0 0 17,-5 2 5,-2 0-16,-2 1 6,-4 1 38,-2 1 34,-3 1-5,-2 2-40,-4 2-72,-5 0-73,-4 1 0,-3-1-6,-4-1-17,1-1 1,-3-1-40,0-2-50,-1-2-17,1-2-40,3-2-77,1-2-68,5-2-168,1-2-229,4 0-488,2-1-1131,1-2-807,3-3 3064,0-1 0,1 1 0,0 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8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240 403 14314,'31'-66'233,"1"1"1,-3 3-1,-8 14-9,-19 31 0,-1-2-10,0 2-2,-1 1 1,0 0-22,-1 2 397,-10-12-560,4 13-146,-12-7-11,9 17-397,-28 27 509,16-3-36,-10 18 0,0 4 36,4 4 3,0 2 0,2 2 3,5 0-43,-1 14 1,2 0 36,3-4-78,4 6 0,4-3-29,9-23-497,20 31 279,-2-48-2027,46 8 515,-25-25 1854,42-9 0,-55 0 0,8-6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2.8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0 14437,'-11'88'-110,"1"0"0,-1-7 0,3-17-142,4-35-62,1-6-167,2-2-225,1-5-207,0-4-246,0-3-298,1-3 141,2-4 218,2-1 1098,0-1 0,-2 0 0,-1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3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79 7806,'12'9'991,"-2"-2"-570,-10-7-1839,0 0 382,21-39 1036,-13 26 0,14-27 0,-20 37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3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6899,'14'15'5713,"-2"-3"-5193,23 43 1,4 10-2810,-13-14 2457,17 23 0,-2 0 95,-25-24-118,-1 4 633,0-1-699,-3 1 33,1 0 5,-5-3-38,0-1-46,-3-7 1,-1-4-12,1-6 441,-3-4-407,0-4-39,-2-4-17,0-3 0,0-2 1365,0-4-1399,-3-2 105,0-2-133,-1-3-39,0-1 17,-1-3-33,0 0-6,-1-1 5,2 0-67,-1-1-50,1-2-56,2-4-79,0-3-72,2-2-141,0-5-140,3-1-33,2-2 56,5-3 84,2 1 73,2-1 22,3 0 17,1 3 72,2 2 141,1 2 123,1 2 96,0 3 66,1 1 51,-1 2 39,0 3 56,0 0 56,-2 4 106,1 0 112,-1 1 79,0 2 18,-3 2-69,0 3-67,-3 2-22,-2 3-34,0 4-28,-6 2-39,1 3-44,-5 2-7,-1 2 6,-1 0 18,-4 1-40,-3-1-51,-4 0-33,-3-2-39,-3-2-34,-1-1-12,-2-3 24,-2 0-18,0-4 12,-4 0-12,0-3-16,-1-1-12,1-3-22,-1-2-34,2-3-50,0-2-11,3 0-39,1 1-68,3-3-101,2-1-436,1-5-857,5-2 27,0-3 1597,6-1 0,1 6 0,2 3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4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16544,'24'86'158,"-1"-1"1,-1-6 0,-6-12-126,-16-25 1,0-1-17,0-3 39,0-2-17,0-3 11,0-3 12,1-2-1,1-3-27,3-1 0,2-1-6,1-4-12,2-1 18,-1-4-17,1-2-17,-1-3 28,2-1-39,-3-1-23,3-2 17,-2-1-16,0-1-29,2 0-33,-2-2-12,3 0-77,0-1-29,1 0-50,2-2-85,0-3-16,1-2-6,0-5 6,1 1 45,-1-3 33,1 1 1,1-1 5,-3-2 11,1 0 0,-2-1 62,0-2 67,1 1 45,-4-1 72,1 0 23,-3 1 34,-1 1 33,-1 3 40,-3 3-1,-2 3 17,-1 2-11,-1 2-61,0 2-18,0 1-22,-3 1-11,-1 0 12,-4 0 16,-3 1 5,-2 3-16,-1 2 22,-2 3-28,-1 3 1,-1 2 16,0 3 22,-3 2 12,-1 2-1,-2 3-22,1-1-27,-1 1 49,6-6 51,3-2 51,4-4 77,5-1-16,2-3 23,1 0 16,3-3 23,0 1 33,0-1 40,1 0 33,5-1 39,2 0-11,5 0-78,2 0-90,4-1-45,0 2-28,2-3 527,26 4-515,-15-4-46,22 3-5,-23-5-28,3 2 45,-1-2 34,2 0-7,-2 0 35,3 0 21,-2 0 18,-1 0 5,2 2 17,-1-2-28,0 2-22,-1-2 0,-1 1-62,-1 0-11,0 0 5,-4 0-44,-1-1 5,-1 0 28,-3 1 1,0-1-1,-3 1-6,-3-1-33,-2 0-39,-2 0 45,-5 1-6,0-1-28,-2 1 5,-2-1-38,1 0-18,-2 0 46,1 0-6812,-3 0 3877,0 4-1093,-4 1 3949,-2 5 0,1-4 0,1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5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413 19 16857,'-38'-11'-101,"5"4"101,20 10-5,-4 3 5,1 3 0,-4 1 0,-1 2 5,0 1 12,-2 3-6,-1 0-11,1 2 17,-2 3-17,2 0-17,0 1 1,1 0-35,2 0-22,2 0-11,4 0-28,4 0-33,4-1 16,4-1-11,2 0 39,6-1 68,5 2-18,6 0-22,6-1 1,3-1-40,3-2-1,5-3 18,1-2-17,6-3-45,0-3-28,3-2-373,3-3 194,-1-1-101,1-3-95,-3-2-101,-1-4-117,-3-1-51,-3-1-134,-2-2-197,-6 0-39,-2-3 214,-4 1 262,-3-2 723,-3 0 0,-8 8 0,-3 2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6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6367,'17'16'3707,"-4"-4"-3516,-13-12 1668,0 0-1562,18 5-45,-8 1-33,14 7-40,-10 1-28,-2 5 40,2 3-1,-1 2 6,-1 2 6,1 1-46,0 1 29,-1-2 39,1 0 6,-2-4 11,0-2-51,-1-4-61,1-2 5,-4-3-10,1-1-34,-3-3 10,-2 0 52,0-3 72,-2-2 106,-1 0 1154,0-1-1450,-1-6-1,-1-1-33,-1-6-22,1-1-34,0-1-28,1-3-56,1-2-11,0-4-51,0-1-72,3-2-34,2-1-107,4-2-61,3 2-45,3-1-22,1 6-45,2 0-17,-1 6-78,1 0-208,-1 5-308,0 3-531,-2 3 150,-2 3 732,-2 1 0,-4 1 0,-3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7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106 193 12987,'-15'70'28,"0"-9"-22,3-41 5,0 1 6,-1 0-23,1 1 12,1-4-1,3 0 1,3-4 11,3-1-1,1-1 24,1 0 10,1-1 56,3 1 29,3-4 5,4 2 5,0-3-27,5-1-34,1-1-22,2-3-6,1-1-45,0-1 17,2 0-23,-1-1-5,0-2 23,-2-4-18,-1 0 7,-3-3-1,1 1 34,-3-3-6,-1 0 6,-3-1 16,-4 0-61,-1-2 6,-3 1-29,1-2-16,-4 0 34,-3-2 5,-5-1 11,0 0 6,-5 1 16,-1 0-16,-3 0 11,-1-1 0,0 2-17,-2-2 28,2 2 6,2 1-6,3 1 1,5 3-46,0 3-112,6 2-100,1 3-17,2 2-168,1 2 319,5 5 11,1 1 17,6 4 5,0 0 12,2-1-6,2 1 12,0-1-1,2 1-22,0-1 28,-1 1-5,0-2 5,-1 0 39,2-3-6,0 0 29,2-1 16,-1-2 18,1-1-7,-1-1 34,2 0-5,-1 0 0,3-1 44,-2-2 28,0 0 18,2-4 21,-1 1 18,2-1-46,0-3 6,0 2-11,2 0-28,-2-2 12,1 2-1,0-3-17,2 1 29,0-1 5,1 1-22,-2-2-6,3 3-28,-4-2-56,0 3-34,-4-1 6,-4 2-39,-3 1 22,-3 1 6,-3 1 0,-2 1 0,-2 0 5,-3 0 0,0 2-44,-1-1 22,0 1-73,0-2-22,0 1-6,0-2-50,0 1 5,0-2 6,0-1-23,0 0 7,1-1 38,0 0-11,1 0-33,1 1 5,1-1 6,2 2 22,0-1 39,2 2 18,-2 1-7,1 0-5,-1 2 0,-2 0-5,0 1 27,-3 0 6,1 0 78,-2 2 1,1 1 5,-1 3 33,0 1-5,0 1 23,0 2 16,0 0 0,0 1 0,0 1 6,0 0 34,0 1 10,2 0 6,0 1-16,3 1-34,1 0-12,-2 0-10,4 1 10,-2-2-10,0 3 16,0-2-16,-1 2 10,1 0 35,-1-1-12,0 0 11,1 0-22,-1 0-17,1 0 44,0 1 35,-1-2-23,2 1-39,-2-1-1,1-3 7,-2 1 72,2-5 28,-3 3-33,2-4-45,-3 0-12,-1-2 34,-1-2 51,0-1 616,0 0-571,-5-2-74,-1 1-77,-7-1-40,-4 0-17,-4 0-6,-5 0 7,-3-3 16,-3 0-17,-1-5 50,-2 2-16,1-4 6,1 2 21,1-3-32,2 1-12,2-2-12,4 0-27,3 1-56,5 0 39,3 3-22,3 1-23,4 2-34,3 3-94,0 1-807,2 1 862,0 3 62,3 0-29,1 3 29,1 1 0,0 1-5,2-1 22,1 1 22,3 0 6,-1-1 11,4-1 11,1 0 6,3-2-17,3-1 56,2-1-28,3-2 5,5 0 18,4-2-29,5-3 0,3-2-16,2-2-231,1-2 214,-1 1 34,-1-4-46,-2 2 6,-2-1 17,-2 0-11,-3 0 11,1-2 22,-3 1-22,0-1-11,-3-1 28,-2-2 22,-2 1-11,-2 0 28,-2 0 6,-2 0 5,-2 0 34,-3 0 220,0-1-232,-4 2 6,0 1 1,-4 2 4,-2 0 12,0 2-5,-3 3-29,1 0-5,-2 4-34,2-1-33,-2 3 16,2 0-22,-2 1-22,3 1-17,-3 0-544,2 0 572,-3 5 33,1-1 18,-1 4-35,1 1 6,0 0 29,0 2-40,0-1 44,3 0 46,0 2-34,2-2 34,0 2-12,2 0 12,-1 0 61,4-1-6,-3 0-33,5-1-16,-3-1 27,3 1-11,-3-1 16,4-1-4,-4 1-80,2 0-38,-1 0 16,1 0 12,-2 0-17,0 0 16,-1 0-16,0 1-6,0-1 1,-2 1 10,-4-1-16,2 0 5,-4-1 0,1-1-11,-1 0 34,-1-1 22,-3 1-12,0-2 24,-7 2-24,0-2-4,-4 2 16,-4-3-17,-1 1 0,-3-2-5,-2-1-12,0 0-22,-1-2 22,-2 0 6,2 0-16,-2 0 21,2 0-22,0-3-5,2 2 39,2-3-23,1 2-5,3 0-17,1-1 0,2 2-17,2-1-28,2 1 6,2 0-67,4 1-17,1 0-68,2 0-335,2 0 196,0 3-12,1-1-123,3 3-196,5 1-375,2-1-499,7 2-638,2-2-1121,4-1-1645,-1 1 4939,-1-3 0,-11 0 0,-5-2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9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1 602 19804,'31'-34'644,"-2"5"-465,-17 18-39,1 0 5,2-2 6,0 0 23,0-2-28,1 0-29,-1-1-61,1 1-78,1-1 72,2-1-27,0 0 21,0-2 18,1 0-73,-1-2 22,-1 1 11,1-2-33,0 0 22,1 0-11,-2-1-33,3 1-1,-4 0 34,0 3 0,-3 2 23,-1 1 21,-5 2-44,0 1-11,-4 3 22,0 1 17,-2 4-39,-1-1 0,-1 5-1126,0-1 1098,1 7 28,1 0 0,1 7-40,0-1 74,1 1 5,3 0 5,-1 0-16,3-1 17,0 0-18,1 1 7,1-2 38,0 0-33,0-1 17,2-1-6,-2 0-11,2 0 17,-2 0 6,2-2-40,0 1-11,-2-2-23,1 1 1,-6-2 22,2 1 0,-5-1-39,-1 0 11,-1 0 5,-1 2 1,0 1 22,-1 1 0,-2 2-17,-3 0-33,0-1 39,-2 1 11,1 0 0,1-1 16,0 1-44,2-2-33,1 0 22,-2-1-23,4 0-11,-1 0 17,2-1-33,0 1 10,3-1 51,1 1 17,4 0 28,2 1 17,2-1-18,4-1 7,2 0-6,3-2 33,1-1-28,3-1 6,3-2 0,1 0-39,4-2 45,-1-2-6,3-2-11,0-2 33,3-3-5,1-1-6,1-3-258,1-2 258,-1-1-16,1-2-1,-2 0 17,-2-2-39,-2 2 28,-6-1 6,-3 2-23,-5-1 6,-6-1 5,-4 2-44,-4-1 44,-4 0 208,-1 1-303,-2-3-11,-4 3-5,-1-1-23,-6 3 11,0 1-5,-5 4-51,0 2 17,-3 4 0,-2 4-6,-1 1 57,-2 4 10,-1 4 12,1 5 11,-1 6 0,3 2-39,0 3-11,3 2-6,3 0-34,3 1-6,3 0 18,4 1-29,3-2 29,1 1-6,2-3-34,4 1 29,4 0 21,6-1-38,4 0-51,6-3-117,3-3-180,7-1-139,3-3-298,3-1-297,2-1-666,1-4-352,1 0 2262,-6-4 0,-14-1 0,-10-2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9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0 17165,'90'22'724,"0"0"1,-7-2 0,-13-3-428,-26-8-129,-1 1-101,-5 0-28,-6 1 0,-4 0-16,-8 0-23,-5-2 28,-4-1-45,-5 0 17,-2-4 45,-3 1 16,-1-2 40,-1-1 5,-3 0-27,-3-1-29,-5 2-11,-4-2-11,-5 1 6,-1-1 16,-4 0-44,0-1 5,-4-1 0,1-2-11,-4-1-28,1 0-5,-3-1 5,-1 1-51,2 1 51,-2 0-33,1 2-6,0 0 55,0 1-38,3 2 0,2 2-6,4 2-56,4 0-34,5 1-22,3 0 6,5 2-29,2 0 68,5 2 5,0-2-16,2 3 61,0-2-23,1 1 18,3 1 39,3 1-6,4-2 0,4 0-11,1-3 0,4 1-62,1-3 29,4 0-46,1-3-27,4 0 33,3-2-50,1-1-107,3 0-122,3-1-152,3-2-180,2-3-361,2-1-47,0-2-527,1-2-525,1 0 2200,-8 0 0,-15 5 0,-11 2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29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 17871,'-21'68'78,"1"-9"-78,5-36 11,1-2-5,0 3-73,3-2 67,1 0 0,2-2-34,2 1 23,2-3-23,3-1-27,1 1 44,0-1 28,6 0-44,2-2 5,6-2-34,3 0-78,3-3 6,1-2-62,3-2-180,3-2-189,3-2-298,3-1-392,1-1-486,2 0-645,0 0 2386,-4-2 0,-12 1 0,-8-1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9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36 8517,'5'5'-73,"-1"-1"398,-4-4 3047,0 0-3181,-5 106-1748,4-61 1619,-1 20 0,0-1 22,2-21 381,0 0-370,12 54-44,-3-48 159,8 2 0,5-6-26,0-24 404,40 4-369,-32-25 369,42-26-437,-39 4 53,3-13 1,0-4-81,-7 0-15,-3-7 0,-4-1-103,-9 5-12,-1-46 6,-18 52-84,-24-39 56,6 42-28,-41-29 17,31 36-52,-42-20 24,45 31-370,-27-5 269,38 18-212,-12 16 268,23-4-135,-3 26 203,13-19 1252,13 24-1230,0-25-23,30 18 23,-19-23 10,43 6 18,-33-14 33,57-7-11,-46-1 42,9-7 0,0-2 3,-4-1 64,4-4 0,-1 0-86,-10 4-74,42-8-10,-58 18 83,21 18 23,-35 1 213,2 46-197,-14-26 163,-20 47-140,5-48 443,-20 20-219,22-40 958,-3 1-986,13-12-23,6-12-301,-1 2 16,14-24 11,-7 16 22,16-19-44,-16 22-39,6-6 22,-13 14-90,6 1 101,-6 4-55,20 0 4,-10 2-111,30 8 123,-21-1-487,47 20 112,-37-15-1211,39 17 74,-41-16 1568,25 14 0,-36-18 0,8 5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0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11396,'21'21'302,"-5"-4"18,-16-17 2710,0 0-2588,27 109-1806,-18-64 1596,6 21 1,-1-2 108,-11-24 307,2-3-525,-3-2-67,3-1-39,-4-3-67,1-3-79,-2-2-257,1-2-242,-1-1-313,0-4 941,-4-1-2123,0-3-206,-4-3 2329,0-1 0,3-6 0,2-2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0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 19199,'81'-2'296,"1"0"1,-6 0 0,-12 1-78,-23 2-1,5 1-39,0-2-635,3 1 618,2-1-55,-2 0-40,1 0-11,-3 0-17,-2 1-22,-3 2 28,-1 3-17,-3 0 166,-3 4-194,-3-1-39,-1 4 104,-4-1-104,-2 2-17,-4 0-6,-5 1 354,1-1-342,-6 1-12,2 2 23,-6 0-68,0 2 18,-5-2 27,0 0 1,-2 0-29,0-1-89,0 0-157,-2-1-213,0-2-146,-4-2-240,-1-2-376,-1-2-352,-2-1-706,0-1-258,-3-2 1779,1 0 0,5-2 0,3-1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0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8130,'0'0'0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1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77 8500,'7'13'2174,"-1"-2"-1424,-6-11 3888,0 0-4431,64 103-1261,-43-65 1163,16 22 1,-2-3 91,-23-33 18,2-4 260,-1-2-322,0-3-40,0-3-22,-2 0-16,1-4-1,-2 0 1012,-3-3-905,0-1 78,-3-1 84,-1-2 52,-1-1 200,-2 0-448,2-4-134,0-1-17,2-5 22,1-2-22,0-5 17,0 0-34,2-3-5,0-1-34,3-3-17,0-2-72,2-4-102,1 0-106,2-3-213,0 1-128,-1-3-113,1 3-145,1 0-129,0 3-347,-1 5-835,-2 3-56,-1 5 2319,-1 5 0,-6 6 0,-2 3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13917,'42'82'-1098,"0"-1"0,-2-6 0,-13-18-751,-25-41 1849,-1-4 0,0-4 0,0-5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1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10494,'11'11'728,"-3"-3"-632,-8-8-1321,0 0 0,0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2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14124,'26'89'343,"-1"1"1,-1-8-1,-5-12-124,-10-25-656,0-1 527,0 1-34,1-2-28,-1-1 6,2-3-34,-2-2 118,-1-1-207,-1-4 10,-2-2-161,-3-5-102,1-4-117,-3-4 137,1-4-445,-1-3-123,-4-1-298,-1-3-520,-7 0 207,-2-5 1501,-1 1 0,5-2 0,4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2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8410,'17'24'1978,"-5"-5"-1183,-12-19 2241,0 0-2683,116 28 400,-52-16 1,4-1-712,18 8 0,0-1-587,-14-6 0,-11-3 523,-16-2-6,-14-1 256,-15-1-239,-2-3 11,-4 2 0,1-2 11,0 0-17,-2-1 812,1-1-784,-2 0-33,-1 0 22,-1 0-11,-2 0-17,-1 0-577,-1 0 544,-2 2 50,0 0-6,0 5-16,0 0 22,0 3 0,-1 0 0,0 3 17,0-1-17,1 2 0,0-2 11,0 2-11,0-3-6,0 2 6,2-3-22,0 1-6,3-1 11,-2 2-17,2-3 1,1 2 16,1-3-17,1 1-16,2-2 0,0 0-34,3-1-34,0-1-11,3-2-11,1 0 0,0-2-17,2 0-27,0-1-35,1 0-5,0-2 11,0-1 34,0-3 50,1-1 45,1-1 34,2-2 28,-3 1 61,-1-1 34,-3 1 50,-5-1 28,-2 2-17,-6 0-33,-1 1-56,-2 2-62,-1 0-33,0 0-6,-1 1 0,-5 1 5,-1 2 51,-4 0 0,1 2 28,-5 3 17,1 4-22,-2 4 16,0 2-11,3 2 28,0 4 56,5 1 106,1 3 45,4 3 12,2 4-18,3 5-83,5 3 5,3 6 40,8 3-746,2 4 813,4 5 44,1 1 23,2 3 33,1 0 62,0 1-61,2 1-46,-2-1-38,-1 1-40,1-2 79,-4-1 0,-1-2-17,-2-2-79,-2-2-284,-3-3 189,-2-5-72,-4-4 89,-5-5-56,-2-6 50,-6-6 68,-6-6-29,-8-5-27,-10-7-51,-11-2-5,-6-4 105,-10-4-150,-5-4 11,-7-7-84,-4-4-864,-3-5 881,-4-3-17,-1-2 33,0-3 29,1 0-17,4-4 6,4-1-759,8-2 696,8-1 46,9 3-61,10 1 11,7 5 16,10 1 419,6 6-520,6 2 1068,4 0-1090,5 3 890,10-2-885,9 1 68,14-1-1,7 2-601,11-1 641,3 4-17,4 0 5,2 3 34,-1-1 12,2 0-34,-2 1 61,3-3-28,1 1-10,0-1 27,0 1-73,-3 0 57,-3 3-23,-7 0-28,-6 4-45,-10 0-39,-8 3-62,-8 2-123,-8 1-50,-5 1-157,-5 0 568,-2 0-770,-2 1-173,-3 2-197,-1 2-251,-6 2-258,-1 1-376,-3 0-318,0 1 2279,2-1 0,5-3 0,3-2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3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9839,'0'0'0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55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5907,'0'0'0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29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17451,'-39'63'0,"3"-5"-11,17-24 22,1 1-11,3 1 17,0 1-1,4-2-16,2 1 17,3-3-17,4 12-67,17 16 84,-3-17-62,34 15-22,-21-45-734,41 7 202,-36-17-2476,40 0 1467,-40-7 1608,26-5 0,-41 4 0,6-3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57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350 377 13323,'56'-8'1238,"-8"-1"-846,-42 1 28,2 0-39,-1-2-34,0-1-16,1 1-46,1-2-5,-1-1-28,3 0 17,-2-2-17,0 2-28,0-2-11,-2-1 0,2 1-23,-3-2 17,1 0 1,-1 1-57,-2-1-5,1 1-51,-3 1-28,0 0 1,-2 0-1,1 0-39,-1 2-23,-1 1-33,-1 1-95,-2 3-28,-2 2-23,-1 1-22,-2 4 44,-1 0 12,-2 1 23,-2 2 16,-3 5 51,-2 3-34,-1 7 0,-1 1 33,-2 6-50,-1 2 57,-3 4 10,1 4-389,-4 5 400,2 2 12,-1 5 11,-2 0-17,2 3 34,-1 0-34,0 0 17,3-2 28,1-1-39,4-6-6,4-2-64,3-6 64,2-2-5,4-4 22,2-3-6,3-3-22,1-4 426,3-5-359,0-2 113,0-5-7,4 0 29,0-3-6,5 0-11,3 0-40,3-5-27,3-1 34,2-8 10,3-1-50,0-4 51,1-1-46,-2 0-33,2-3 40,-3 1-52,2 0-4,-3-1 10,0 3-11,0-1 0,-3 2 29,-1 1-7,-3 4-22,-2 1-11,-4 5-16,1 0-24,-4 2 24,2 1-12,-4 2-40,1 1-21,-1 1 22,0 0-51,1 0 73,0 3 17,2 1-50,0 6 22,0 0 0,-1 6 0,2-1 33,-1 3 35,0 1-40,2 0-28,-2 1 39,3 0-78,-1-1 39,1-2-23,1-1-22,0-1 6,2-1-56,-3-3-51,2-1-78,-1-2-62,0-3-173,2 1-157,-3-5-179,3 2-101,-3-3-57,2 0-150,-3 0-158,1 0-324,0-2-196,-2-1 319,1-1 1490,-2-2 0,-3 4 0,0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57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329 109 20425,'48'-60'302,"-9"12"-302,-39 48-72,-1 0 10,-2 0 12,-2 2 33,-6 2 6,-1 5-12,-5 4-33,-3 1-5,-3 5 33,-3 3-39,0 2 33,-2 2 6,0 0 0,-2 0 34,3 0 5,0 1 0,3-1-22,1-1-28,2 0-40,3-4 18,4 1-18,3-3-50,2 0 34,4 0-39,0 0-23,4 0-33,0 0-62,1 0-68,3 0-89,4 0-6,3-1-105,4 0-124,3-3-112,1 1-119,2-3-357,2-1-566,0-1-475,3-3 2273,-3 0 0,-9-5 0,-4-1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58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41 16863,'55'-24'537,"-12"7"-391,-55 29-45,0 3-23,-5 2-27,-1 4 5,-5 3-23,0 4-16,-3 3-11,0 2-6,-1 2 28,1 0 0,0-2-23,2-1-5,1-3 0,3-2 0,2-3 0,4-2 11,1-1-27,5-1-40,-1-2 0,3-2-23,1 0-10,2-1-57,2 0-78,1 0-90,0-1-134,0-1-78,1-1-51,3-1-56,1-3-101,3 0-195,2-3-248,0 0-301,4-2-231,2-1 259,4-2 602,0 0 0,-8 0 0,-3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58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75 208 9106,'22'1'2626,"-5"0"-1724,-17-1 3820,0 0-4672,6-18 12,-6 18-18,4-13-10,-11 25 0,0 1-34,-4 3-12,0 3 24,-1 0-12,-1 3-17,2 1 17,-2 2-45,2 1-22,0 0-6,4 0-11,1-5 22,3 0 29,2-4 10,3 0 7,2-4 32,5-1 24,2-2-7,3-2 6,1-1-5,3-5-17,1 0 33,3-2 1,-1 0-18,1-2 12,0-2 0,0-4-40,0-2 40,-1-2-11,0-1-23,-1-2 39,-2 1-16,1-3 0,-3-2 27,-1 1-10,-2-3-23,-4 2 5,-1-2-16,-4 0-17,0 0 17,-3-3 0,1 1-34,-2-4 11,-3 1-27,-1-3-40,-6 0-56,0 1-50,-4 1-101,-1 3-112,-1 3-123,0 5-163,-1 3-140,-2 5-112,1 4-95,-1 3-84,1 5-207,1 2-331,0 7 230,2 2 1417,1 1 0,6-8 0,3-1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0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1 748 14773,'7'91'252,"-1"-13"-168,-9-54 45,2-3 67,0-1-5,1-2-17,3-2 16,1-2 17,5-1 23,0-2 22,4-1-6,0-2-38,3-2 16,1-4-62,1-1-84,1-1-10,-1-2-57,1-2 17,-1-3-11,-2-1 5,-1-2-72,-2 0 50,-2-1-17,2-2-45,-4-1 17,2-2-72,-2-2-46,1-1 1,-2-2 0,0-3-18,0 0-49,-2-3-79,0 1-140,-3-1-6,-1 1 56,1 2 90,-2 1 123,1 5 6,-2 3-39,0 4-113,-2 2-83,-2 4-57,0 1 23,-1 2 50,-1 1 45,2 1 85,0 1 27,1 2 50,2 0 51,1 3 45,0-1 39,3 1 45,2 0 45,2-1 22,4 1 16,2-3 18,1 2 11,4-3 11,1 2 5,4-2 12,1 1 84,1-1 39,1 0 78,2 1 74,1 1-34,2-1-12,-2 3 23,1-4-17,-2 3-50,1-1 50,-3 0-62,0 1-61,-4 1 22,-2 1-27,-3 2-40,-3 1-23,-1 2-5,-4 0-33,0 3 33,-2 0 17,-2 4-45,-2 1-79,-2 4-44,-1 1-39,-1 1-34,-3-2 56,1 0-12,-3-6 7,4-3 27,0-4-5,0-4-17,1-1 39,0-2 28,1-2 275,0-1-90,2-1-62,1 0-10,4-1-35,2-2-55,4-5 39,2-1-40,2-3 1,-1 0 22,1-1 5,-2 1-32,1-2-29,-2 1-11,3-1-73,-2 1 56,1-1 22,-1 0-38,-1 0 4,-3 1 24,1 2-24,-5 0 35,4 1 50,-4 2-12,0 1 6,0 1 34,-2 0-39,1 2-12,-2 3 1,0-1-12,1 2-39,-2-2 5,2 1-33,-2 1-39,-1 0 39,0 0-33,0 1 16,0 3 28,2 2-11,0 3 6,1 3 5,-1 3 11,2 1-44,-1 2 33,2 2 6,2 1-6,2 0 28,1 0-5,2-1 5,2-1 51,1-2 16,2-1-5,0-3-6,5-1 6,-2-2-40,4-3 29,-3-1 44,1-3-44,-2 0 61,-2-2-28,-1-1 0,-4 0 40,1-1-18,-3-3 1,0-1-40,-1-4-22,-1-2-50,0-4-17,1-3 28,0-4-45,1-3-12,-2-3 24,0-5-46,0-4 6,0-4 28,-1-5-84,3-4-614,0-5 603,3-3-51,0-4 0,2-1-810,0-4 805,1 1 16,-1 0 63,0 1 44,-1 6-6,-1 3 118,-3 9-56,-1 8 17,-5 10 5,0 9-162,-5 8-33,0 6 396,-2 4-302,0 11 973,0 5-821,-2 13-51,-2 10 57,-3 10-90,-6 13 5,-2 10-1278,-6 12 1245,-3 8-1727,0 6 1721,10-47 1,1-1-1,-7 46-871,5-9 899,7-10-366,5-14 333,3-11 56,4-9 829,1-8-885,4-2 22,-1-6 1587,1-3-1637,0-6 1128,-1-3-1157,-1-3 574,-1-4-674,-3-3-118,0-2-347,-3-1-421,1-4-688,-1-3-974,-1-7-410,-1-5 3137,-3 0 0,2 7 0,-1 4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0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17339,'66'5'165,"1"1"0,-1-1 0,26 2 1,-14-1-217,-31-4-156,0-1-515,-1 1-970,-2 2-1926,-3-1-1602,-7 2 3804,-8 0 1,-13-2 0,-6-1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0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511 102 17076,'-51'-56'-40,"6"11"18,20 45-12,1 2 1,-1 4 16,-2 3 34,1 7-28,-2 3 39,0 4 5,1 6-10,1 4 44,3 4-426,0 6 409,4 3-11,2 4 12,4 1-23,4 1 33,4 2 1,3-2-45,1 2 16,5-2-33,0-1-17,6 2 17,-2-5-16,1-2-18,0-6-28,-1-4-10,-1-4-52,-2-4-49,-2-3-62,-1-3-101,-2-3-73,0-1 375,0-3-458,-2-2 10,-2-3 12,-2-3 5,-2-2-22,0-3-51,-2-1-135,-1-1-189,0-2-331,-1-3-264,0-4 198,-1-4 267,1-2 992,-1-2 0,6 6 0,1 3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1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0 153 14253,'57'-30'377,"-1"0"0,-4 2 0,-7 9 71,-11 19 0,1 0 6,4 0 5,-2 0-44,4 1-63,-2-1-94,0 1-56,0-1-85,-4 0-16,0 0 5,-4 1-44,-3 2-5,-3-1-35,-3 2-33,-4-1 11,-4 0 0,-1 1-11,-4-1-46,2 1 7,-6-1-6,2 1 28,-4 0 11,0 1-22,-1 0-6,1 1-11,-1 0 22,0 1-5,-1 1 33,-1 0-10,1 2-24,-1 1 40,0-1-28,0 3 23,-3 1 5,1 0-23,-3 0 1,2 0 0,-1 0 22,1-1 0,2-3 22,-1 3 0,2-3 18,3 1 66,3-2 23,6-2 16,2 1 7,5-4-23,-1-1-34,1-2 12,1-1 16,-3 0-17,1-2 18,-2-2-29,0-2 6,-2-1 16,0-1-27,-4 0 16,0-1-67,-2 0 1,-2 0-40,0-1-17,-3 1 6,0-2-51,-3 0 34,0-2-62,-4 0 12,-1-1 28,-4-1 10,0-1 1,-2-1-11,0 1-29,-2 0 7,-1 1 16,1 0 16,-2 1-27,1 1 0,1 0-28,-1 3-12,4 1 40,-1 3 6,3 0-1,0 2-5,3 1-7,0 1-4,4 1-398,-1 1 414,7 0 68,-1 1 50,7 2 11,0 1-22,3 0-40,3 2 7,1-1-24,4 1-4,2-1 27,2 0-22,4-1-6,-1 1 34,4-1-1,-1 0 12,4 0 34,0 0-6,-1-1 0,1 0 0,-6-1-22,0 1-6,-6 1-28,-4 1 16,-4 0 12,-4 0 0,-3 1 34,-2 2 6,-2 0-1,-2-1 12,-1 2-12,-1 1 6,-1 0 39,0 1-17,0 1-34,0 0-44,0 3-45,-1-2 17,-1 2 11,0 0-6,-2 0 6,2-1-11,-1-1 0,2-1 11,1-1 0,0-2 11,2 1-33,3-2 33,2 2-39,6-3-17,2 1-33,4-2-57,4 0-61,1-2-90,3-2-117,1-1-174,1-1-218,-1 0-308,2-1-780,-2-1-1130,2-2-1832,-5-1 4845,-2 2 0,-11 0 0,-5 2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 15832,'6'94'192,"0"1"1,0-8-1,-2-13-169,-4-27-1069,-1 0 962,0-3-23,-1-1 181,1-5-360,-1-2 112,2-5-330,-3-4-168,2-4-128,-1-3 387,-2-3-758,-1-4-340,-1-2-74,-1-3-397,-1-1 1982,1-4 0,2 0 0,2-2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2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0 259 8903,'10'20'2017,"-2"-3"-1155,-8-17 2370,0 0-2565,120-3-2047,-68 0 1623,22 0 1,0-1 97,-23-3 148,1-2-321,0-2-90,-2 0 1,-3-4-46,-4 3-5,-4-2 17,-7 2-22,-3-1-29,-7 1 28,-2 0 6,-2 0 1448,-3 0-1442,-2-1 300,-4-1-328,-2 2 39,0-2 0,-5 1-17,1 0-12,-3 0 12,0 2-72,0 1-12,-1 3-40,-1 2-111,0 2 11,-1 2 6,0 0 55,1 2 91,-1 4 88,0 5-27,-3 7 0,-1 4 39,-3 5-67,3 5 56,-5 5 5,4 4-391,-5 7 375,0 4 22,-4 6-3304,-2 5 3271,-3 5 21,-2 2-897,-1 1 825,1-4-347,3-5 296,4-12 291,4-11-195,5-12 2813,4-11-2735,2-6 1279,2-5-1111,0-3 1259,0 0-1370,4-9-18,1 1-72,4-11-29,3 3-5,1-3-22,4-1-34,0-1 39,2-1 0,2-1-33,1 0 44,2 1-33,0 1-6,-1 2 34,2 1 0,-4 4-34,2 1 6,-3 5 5,-1 0-55,0 3 61,-2 2-6,3 0-56,-3 1 62,1 0-33,-3 1-23,1 0-11,-3 1-51,0 3-12,0 1-26,-3 3 21,1 2-22,-2 0 6,0 1-39,0 1-90,-2-1-151,3 1-213,-2 0-269,1 1-381,-1 1-476,-1-2-605,-1 1 308,1-1 2067,-3-2 0,1-4 0,-3-3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565 286 12034,'58'-56'1883,"-10"9"-1251,-45 35-49,0 1-51,1-2 303,-2-5-494,0 4 449,-5-25-712,-4 17-111,-4-10-443,-28 16 369,14 11-30,-23 14 0,-4 7 87,6 5-6,-16 16 0,1 5 22,14 0 3,-6 11 0,1 3 15,9-2-7,3 13 1,4 2 22,10-6-26,9 11 1,4-1 9,9-8 13,10 6 0,3-1 3,3-11 3,7 4 0,3-1 2,2 1 6,8 11-481,2 9 162,-20-50-1759,7 39 1014,-18-55-3350,-17 17 2964,3-23 1439,-12 4 0,14-12 0,3-2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3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17053,'93'22'715,"1"0"0,-9-2 1,-11-3-162,-23-9-1024,-1 2 806,1 0-50,-5 1 145,-4 1-352,-6-1 16,-6 2 77,-6-1-138,-5 1-23,-5-2-45,-3-1 513,-6 0-490,-2-2 59,-2 0 14,-2 0 27,-3-1-16,-5 0-23,-5 0-10,-6-1-29,-2-1-11,-4-2-11,-1-1-12,-4-1-38,1-1 33,-4 0 5,-1-4-38,-3 0 61,-3-3-40,1 0 1,-1 0 28,0 0-28,3 0-45,1 2-17,6 0-22,0 4-62,5 0 12,2 1 5,5 0-45,1 1 11,6 2-33,2 3-6,1 4 12,3 1 10,2 2 0,0 1 23,4 2 50,-1 0-44,1 1 16,4 1-38,1-1-96,3-1-17,3 0 0,0-2 23,3-1 78,1-1 100,3-2 7,2-3 33,5-3 11,3-1-67,3-2-50,5-2-46,2-3-106,4-3-123,2-5-195,3-2-371,0-4-900,0 0-74,-3-3 263,-1-2 927,-6 1 1,-16 8 0,-8 6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3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0 13586,'-5'93'478,"0"1"0,1-8 0,-1-12 116,1-21-966,0 1 871,2 0-124,2 0-107,0-1-55,0-3-22,0-2-79,0-3-84,0-6 0,0-3 285,2-6-313,0-4-17,0-3 130,-1-6-230,0-3-119,-1-5-100,0-2 304,0-3-780,0-2-471,-2-2-716,-3 0-533,-2 0 2532,-3-1 0,5 1 0,0-1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3.6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15328,'83'7'349,"0"0"0,-5-1 1,-10-1-255,-8 0-1703,2-1 1535,0-1-279,1 2-724,-5-2-1792,-5 3-5637,-9-3 8505,-11 0 0,-17-2 0,-7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4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21349,'54'28'-2486,"-12"-2"413,-45-13-1416,-1 2-1978,-4-1 5467,2-3 0,2-5 0,2-3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4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17020,'19'21'1837,"-5"-4"-1114,-14-17-4000,0 0 0,0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5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486 449 17563,'33'-68'354,"1"-1"1,-2 7 0,-10 12-30,-21 30-101,0 1-33,-1 0 22,0 1-101,0 0-12,0 3-21,-1-1-51,-2 2-67,-3 1 11,0 0-51,-5 2-38,2 1 38,-5 3-50,-2 3-5,-5 1 50,-3 4 17,-4 6 0,-5 7 27,-3 8 24,-5 7-400,1 5 427,-4 6-785,1 7 751,0 6 18,1 6-18,4 3 7,4 2-7,5 1-10,7-4-7,7-3-373,8-8 385,4-5 11,6-9 34,5-5 358,6-6-346,5-6 804,2-4-777,3-4 17,2-4 22,3-3 445,0-2-467,4-2-17,-2-3 50,3-3-11,-2-5 12,0-2 22,-3-3-34,-3 1 45,-3-3 0,-5 0 5,-4-1-44,-2 0 6,-5 0-46,0 0-16,-3 0 33,-2 0-27,-1 1 33,-1 1-6,0 3-5,0 1-51,-2 2-11,1 1-22,-2 4-62,1 2-39,2 2-778,0 1 761,1 6 90,4 1 0,3 5-11,3 2 22,3-1 0,1 2-51,-1-2 18,3 1-29,-2 0-5,1-1-17,-1 2-90,1-1-95,-2 2-151,0-2-174,0 1-190,-3-2-168,1 1-225,-4-2-435,3 1-752,-3-2 33,0 1 1511,-1-1 0,-3-5 0,-1-2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5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17283,'38'64'58,"1"0"1,-1-1 0,16 26 0,-16-12-42,-36-20-1290,-1 0 1279,-1-3-12,0-4 23,0-4-62,0-5-55,-1-3 351,0-5-604,-1-3 88,-1-4-345,-2-3-63,1-5 1,-3-4 665,-1-3-699,-1-4-135,-3-4-279,0 0-660,-2-3 183,-2 0 1597,3-2 0,3 2 0,5-1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6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9111,'2'3'1647,"-1"0"2783,-1-3-4083,124-9-2200,-73 7 2021,24-2 0,-1 0 777,-28 4-704,1 0-11,1 0-378,1 0 304,-4 0-32,1-1-51,-5-1-11,-3 0 5,-3 1 1034,-3-1-1090,-4 0 23,-3 1-34,-1-1-6,-5 2 23,-1-1 735,-3 1-752,-1-1 26,-1 0-49,-1 0-27,-1 1 16,-2 0-10,-2 0-40,-3 0 16,-2 0-206,-1 0 235,0 2 5,-3 2 51,-1 2 5,-5 3-10,-1 1-1,-4 3 0,-1 0-11,-2 2 6,1-1-12,1-1-5,4 1 11,-1-3 0,7 2 0,0-3 17,3 0 27,1 1-16,1 0 56,3 1-11,2 0-17,6 0 11,1-1-5,4 1 0,-1 0 5,4-1 17,0 0-39,3-3 5,0 0-5,2-2 5,-2 0 23,1-2 22,-1-2-11,1-1 23,-2-1 10,1-1-27,-2-1 11,0-4 16,-1 0-33,-2-5-5,-1 3 45,-1-4-24,-4 1 24,-2-2-1,-2 1-34,-2-2-61,-3 1-39,-1-3-34,-2 1-72,-4-3-6,0 1-96,-8-2-39,0 3-61,-4-3-96,-1 1-156,-2-1-275,-2 0-168,1-1-212,-1 0-409,2 1-735,0 3 45,0 2 2325,2 5 0,7 4 0,4 3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2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80 13015,'-35'58'246,"4"-7"-167,17-27 5,-1 2-6,0 2 1,1 1-1,0 1-11,-1 1-5,2 0 22,0-1-28,4 1 0,-1-1 5,4 2-10,1 0-18,2 1-16,1 2-17,1-1-17,3 1 12,3 0 10,4-2-16,6 0 6,1-3-29,4-2-11,1-3 6,2-2-3392,2-4 3425,47 2 79,-31-11-120,36-3 125,-42-13 40,2-6-12,2-4 6,-1-4 11,2-3-11,-1-2-28,0-4-6,-3-1 23,-2-1-28,-4-2 45,-5 1 44,-2-3 6,-3 2 40,-3-1 5,-2 0 0,-3 0-23,-4-1-22,-4 1-56,-2-2-39,-2-1-6,0 1-45,-4-1-5,-3 3 0,-5-2-34,-4 3-5,0-2 5,-4 4 0,0 1-5,-1 4 22,-2 5-67,1 2-51,-1 5 3299,3 3-3433,1 4 163,0 3-231,-2 3-72,2 4-123,-2 4-112,0 6-157,0 3-162,0 2-158,1 2-319,1 2-112,1-1-217,2 3 1752,1-4 0,7-8 0,3-5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3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0 222 16695,'23'60'-235,"-5"-12"95,-18-36-62,0-3-84,0 0-11,0-2-28,0-1-16,0 0 44,0-2 22,0-1 46,0-2-550,0 1 751,2-1 17,-1-2 11,2-2 11,0-3 17,1-1 0,0-1 6,2-2 28,1 0 10,2-1 12,0-1 51,1 0-1,0 0 51,-1 0 0,3-1-6,-1 1 6,1-1-28,1 2-29,-2 1-55,1 0-11,-3 3-40,3 0-22,-3 2 6,0 2-12,1 1-5,-3 2 0,4 0 22,-1 0-22,1 3 28,0 1-12,2 5-10,0-1 21,0 3-27,2-1 11,-1 2 11,0 0 1,0 0 4,1 1-16,1-1-11,1 2-17,-1-3-5,1 2 16,0-3-17,-2-1 23,2 0-6,-2-3 12,0-1 10,1-3 1,-2-1 16,0-1-11,1-1 17,-1-3-22,1-2 11,1-3 0,0-2-12,1-2 6,0 0 17,0-3 0,0 0-11,0-2 34,0-2-29,2-2 12,-2 0 27,-2-2-16,-1 1 28,-3 0 33,-1 2 1,-3 1 0,-2 1 10,-1 1-5,-3 2-28,0 3-22,-2 1-113,-2 5-61,-2 1-5,-2 3-6,-2 1 44,0 1 39,-3 2 1,0 4 11,-3 4 0,-1 5 0,0 5-22,0 1 16,2 4-16,0 1 5,5 2 0,0 2 0,4 2 6,2 0 28,2 2 22,5-2-11,5 0 34,5-1 5,5-4-11,3-1 45,4-2-17,3-5 17,3-1-6,5-4-6,0-4-32,6-3-69,0-3-66,1-1-146,0-1-297,-3-1-420,-2-1-1120,-4-2-757,-3-1 2846,-7-3 0,-11 3 0,-5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6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13569,'31'55'801,"-4"-6"-577,-23-28-45,-1 3-44,1-2-23,-1 2-34,0 0 79,2 11-11,3 18-146,-2-15-129,2 19-34,-5-39-1360,0 15 694,-3-20-146,1 5-173,-1-10-212,0-2 194,0 0 1166,0-2 0,0-2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9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12836,'81'4'431,"0"-1"0,-6 0 0,-12 0-201,-26-2-84,-2-1-68,-1 2-22,-3 1-17,-3 3-39,-1 2 11,7 8 23,7 12 0,-8-2 229,26 35-190,-36-33 100,37 41-122,-38-45 66,18 19-83,-25-27 269,10 12-158,-16-20 578,4 6-522,-11-13-61,-2 0-84,-4-4-56,-1-2 6,-5-4 11,0-1-17,-9-10-6,3 3-134,-17-30-5,15 20-343,-8-33 136,16 28-948,4-47 936,8 43-857,27-38 863,-8 55-237,31-9 327,-23 21-880,44 0 649,-39 5-2274,46 2 2773,-53 3 0,6-2 0,-24 2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3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1 110 15384,'3'66'46,"0"0"1,0-5 0,-1-8-7,-4-13-18,1 0-11,1-3-22,0-3-6,0-4-17,4-5-22,1-3-11,4-5-12,0-4 18,0-5 16,1-1 45,-2-3 45,2-2 33,-2-1 12,1-1 5,-1 0-33,0-1-11,-1-1 5,2-4-6,-2-2-5,2-3-17,0-1-6,-1-5-11,2 1-5,-1-2 33,1-2-33,0 1-29,-1-2 40,0 2-34,2-2 45,-4 2 17,3 0-17,-3 4 11,1 1-33,-2 2 22,0 2-11,-1 3 0,-1 1-34,1 3-6,-1 0-5,-1 2-5,2 1 33,1 0-28,1 1 0,2 2-23,-1 2-5,2 4 28,-1 3 0,0 2 28,0 2 0,0 1-5,1 1 16,-1 2-11,2 0 22,-1 1-27,3-3 5,-1 3-17,0-4-5,1 1 22,-2-4-12,4-1 24,-4-3 10,4-3 17,-3-2 56,0-4 40,0 0 61,-4-1-6,2 0 1,-1-3-1,0-1-5,1-4 5,0-3-27,1 0 33,-2-3-45,3 0 0,-3-2-5,1-1 10,-1 1 7,-1-2-12,0 0 39,-1-1-22,-1 0 12,0-1-17,-1-1-51,0-1-28,-2-1-34,0-2 34,-1 0-17,-2-2-11,1 0 6,0-2-73,0 0 11,-1 1-56,0 0-11,0 1-40,0 3-83,0 3-45,0 3-113,2 5-162,-1 2-229,2 5-191,-1 2-235,1 3-274,2 1-326,2 3-531,1 2 2296,2 4 0,-5-2 0,0-2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1:45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18375,'80'16'192,"-1"0"1,-6-1-1,-14-2-147,-33-3-22,-3 2-7,-1 0 12,-5 1-16,-1 0-1,-5-1-34,-1-1 12,-3-3 34,-2-1-35,-3-2 40,-1-3 0,-1 0-5,-3-2 10,-3 1-33,-6 0-16,-5 0 4,-3 1-49,-3-1-6,0 0 5,-1-1-11,-1-1-6,-2 0 6,1 0-22,-2 1 0,1 0 22,-2 0-5,2 0-6,0 2 22,3 2-39,1 2-22,2 2-17,0 1-67,3 0-45,3 2 28,0 0 5,6 2 23,1 0-11,3 1-28,2 1-73,1-1-22,4 1-24,3 1 18,1-1 28,6 1 11,1-2-22,3 0-28,3 0-11,0-3-12,5-2 51,0-2 50,4-5 67,2 1 67,6-3 51,0-3 34,5-2 50,1-4-295,3-5 312,1-2 16,3-3-33,-1-1 11,0-3 12,-3 1 10,-3-1 29,-5-1 33,-3 3 63,-6-1 88,-2 1 118,-6 2 112,-4-1 84,-2 2 45,-6 0 11,-1 2-5,-4 2 5,-1 2 312,-1 2-379,-1 1-57,0 1-94,0 2-146,-1 1-66,0 3-406,0 1 131,-1 3 61,2 1 56,-2 5-39,1 1-6,-1 3 45,-1 1-28,0 4 5,-1 0 18,2 3-62,-1 0 5,1 0 6,0-1 6,1-1-23,1-2 45,0-1-45,0-1-17,1 0-10,1-2-74,2-2-11,2 0 28,1-3 12,1 1 10,3-3 46,0 1 10,1-4-10,0 1 55,-1-3-11,1 0 6,-2 0 45,0 0-1,-1-2-33,-1 0 28,1-3-28,-3 0-16,1-2 21,0 1 6,-2-1-27,1-1 21,-3 1 23,1-3-28,0 3 34,-1-2-1,1 0-38,-2 1 5,1-1-11,1 0-29,-2 1 29,3-1 11,-2 1-5,2 0 5,-3 0-23,1 1 1,-1 4-29,0-1-38,1 2-68,0 1-22,0 0 28,0 1-1,0 1 68,2-1 28,1 1-11,-1 0 22,2 2 12,-2 4 22,2 1-1,-1 3 29,1 0-17,1 4 17,3 1 28,-1 3-40,3 4 29,-1 2-6,4 3-22,-1 2 33,2 3 50,1 2 12,-1 3 11,2 2-337,-2 3 348,3 2 0,0 2 6,0 3-34,-2 0-5,0 3-6,-3-2 28,0 0-17,-1-3 40,-2-1 10,-3-1-38,-2-2 49,-2 0-55,-3-2-45,-1-2 62,-1-2 6,-3-4 49,-3-5 46,-3-5 10,-5-5-55,-4-4 5,-4-3-50,-6-2-39,-2-4 27,-5-3 359,-2-1-397,-2-2-1,-2-4 12,-1-2-45,-1-6-200,1-3 194,-1-4-67,2-5 17,2-2-17,3-7-96,5-3-4,4-5-29,7-2-34,7-1-5,6 0 56,4-1-50,10 3 11,4 0 44,9 4-44,5 3 73,4 1 50,6 3-18,3 3 63,5 0-6,0 3 17,3 2 28,0 1-642,2 4 619,-1 2-10,0 2-47,-1-1 24,1 2 56,0 0 12,0 1-57,0 0-23,-3 2-49,-3 1-130,-8 4 58,-5 1-287,-10 2 557,-3 1-781,-7 1-185,-2 1-425,-4 2-398,-1 3-790,-1 0 2470,-2 2 0,2-4 0,-2-1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8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11984,'13'82'650,"-2"-10"-297,-11-43 56,0 3-23,0 2-22,0 0-73,-1 4-78,0-1 0,-4 4 0,3-3-12,-3 1 18,2-1-11,1-2-52,0-1-10,2-2 5,-1-2-44,0-2-18,1-1-10,-1-1-57,1-3 0,0-1 1,0-3-6,0-3-17,0-2 44,0-2-44,0-3 0,0 0 34,0-2-68,1-1 34,-1-3 12,2 0-29,-2-2 6,1 0 22,0-1 56,0-1-28,2 0 34,-2 0-39,1 0-18,1-1-44,0-2-28,4-3-16,-2-2 38,3-3 0,1-3-33,3-1 28,0-1-23,1-1-27,-1 0 33,1 0-6,1 0-5,0-2 28,0 2-6,2-1-22,-2 3 28,3 0-12,-3 4-22,2 1 23,-4 3-6,3 2 6,-2 4 27,3 0 23,0 2-11,2-1-6,1 1 12,2 2-41,1 1 35,1 3 17,1 2-12,0 0 28,1 1-15,-2 1-2,0 0 12,-1 3 11,-1 0 11,-2 0 23,-1 1 22,-2 0-28,1 0 0,-3 1 0,-2 0-28,-3-2 28,-3 1 33,-2-3 40,-3 2 34,-1 0 21,-2 1-44,-6 0-22,-4 3-28,-6 0-18,-4 0 7,-1 1-18,-4-2-16,-2 1 0,-1-3 0,-4 1 16,-2-2 1,1-2 22,-3 0-22,1-3-1,-2-1 6,3-2-16,0-3-23,4-1-11,1-2-1,6 0-16,2 0-16,5 0-141,4-1-347,3-1-515,6-1-662,2 0-638,2 0-156,6 1 2475,2 0 0,0 1 0,-3 1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09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0 599 16947,'82'17'1288,"-14"-4"-952,-55-19-11,1-1-45,-1-2-50,2-1-45,1-1-23,1-2-5,1-2-28,0-3 22,2-3-22,1-2-62,1-2 23,1-3-34,0-3-12,2 0-27,0-3-6,-1-2-39,2 0-3364,-5-1 3392,1 2-50,-5 0-40,0 2 39,-3 3-5,-1 3 34,-4 4-6,-2 4 0,-1 4 3308,-2 5-3404,-1 4 8,-2 2-1027,-1 3 1059,1 10 67,-1 1 50,2 12-5,-1 1 0,1 5-11,0 5 28,1 2-23,-2 5 24,3 1 21,-3 2-28,5-2 34,-2 0-6,2-3 40,0-1 16,1-2 28,0 0 0,1-3-61,-2-1 22,1-5-67,-1-1 5,-1-3-11,-1-3-5,-2-4 5,-1-2-11,-1-4 101,0-2 61,0-4 107,0 0-11,-1-2-62,-1-1-51,-3 0-78,-2-3-22,-4-2 11,0-6-56,-3-1-28,1-2-28,-3-2 6,1 1-29,-2-3-16,0-1-11,0-1-107,1-3-11,-1-1-106,2 0-90,0-1-123,1 3-146,3 1-186,1 3-284,3 5-347,2 4-460,2 3-281,1 3 1465,2 2 0,0 1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0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15524,'7'57'151,"-1"-1"1,5 39-79,-7-73 11,0-2-12,2-1-4,0-1-18,3-4 12,-1 0 5,1-3 6,1 0 27,-1-4-44,-1 0 17,0-4 22,-4 0 40,1-3 50,-2 1 27,0-1-4,0 0-52,-1-1-60,2-3-46,-1-3-33,1-3-6,1-2-39,0-1 22,1-3-27,-3 0-6,1-2 22,1-1 0,-1-1-28,0-1-28,0 0-61,-1-2-68,-1 2-44,0-3-23,-2 2-28,1 1 12,-1 2 16,0 1 28,0 3 11,-1 4-56,0 1-178,-1 4-186,0 2-112,-1 1-38,-2 2 49,0 1 23,-2 0-124,0 2-358,-1 2-28,1 2 141,-2 1 1097,4 0 0,0-3 0,4-1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0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1 121 9744,'3'19'2571,"-1"-4"-1412,-2-15 3630,0 0-4481,118 37-887,-78-17 716,28 4 0,-5 3 166,-42-1-34,-1 0-26,-2 3-86,-1-2-50,-4 0-35,-1-2 18,-3-1 0,-1-3 651,-3-4-652,-3-3 211,0-4-188,-2-3 51,0-2 50,0-3-6,0-1 0,-3-1-28,0 0-95,-5 0-45,-1-2 6,-2-1-45,-2-3 17,0-3 5,2 1-33,-1-3 11,3 1 0,-3-3-50,3-2-12,0-1-22,0-2-22,2-3-1,0 0 12,1-2-56,2-2 0,-1-1 5,2-1-16,2-3 27,0 0 46,2 0-1,2 2-10,4 2 49,0 2-27,4 1 11,-2 4 44,1 2-44,-1 4-45,2 4-17,-1 1-44,3 4-23,-1-2 5,3 6 1,0-2-29,2 2 23,0 0-73,-1 1-90,1 2-105,-1 3-186,1 3-145,-2-1-169,-1 2-318,-1-3-545,-1 2-502,-2-1 2329,-1-1 0,-4-4 0,-1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1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87 13805,'3'95'526,"-1"0"0,1-6 1,-2-11-163,-7-16-532,1 5 442,-1 3-891,1-2 808,1 0-46,1-8-10,0-7 21,3-9 314,0-7-358,0-7 0,0-8-34,0-3-55,0-5 300,0-3-194,0-2 844,0-5-637,0-1 2173,0-2-2425,0-10-123,0 0 16,0-11-38,0 0-1,-3-6-27,1-3-46,-3-5-55,2-2-34,-2-3 45,-1-2-90,1-1 0,-1-3-227,2 0 166,-1-4 72,0-1 39,0-3-22,2 0 12,1-2 33,1 1-6,1 2-27,1 4 66,2 3 18,3 7 27,3 2 84,3 6 29,0 4-18,1 4-5,3 4 12,0 1-24,5 4 46,1 2 22,5 2 244,0 4-188,3 1 5,-1 2 7,0 1 10,0 2 6,-1 3-34,-3 1-27,1 4-6,-4 1-96,-2 2 6,-5 1-16,-1 0 16,-6 1-17,-1 0 18,-4 2-7,-2-1-33,-1 1 56,-5 0-33,-1-1-1,-6 0 12,-1 0-23,-3-1 17,-1-1-23,-2 1-111,-1-2-224,-2 0-287,1-1-430,-2-4-588,2 1-690,-1-4 2409,2 2 0,7-5 0,6 1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2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14482,'13'66'288,"1"0"1,-1-1 0,5 27-1,-6-10-69,-15-8-2382,-3 3 2236,-1 2-34,-2 0-5,2-6 16,0-5-2932,4-8 2893,1-5-28,2-9 859,0-4-881,0-5-45,0-6-62,0-3 737,0-5-855,0-3 3313,1-4-3424,-1-5 76,1-1-395,-1-5-348,0-2-448,0-1-425,-1-1 1915,0 0 0,-1-1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 16269,'79'-5'203,"-1"0"1,-5-1 0,-10 3-87,-13 4-626,0-1 587,4 0-22,-1 0 17,4 0-3923,-1-1 3867,1 1 16,-3-1 578,-1 1-617,-4 0-2122,-5 0 2095,-6 0 110,-7 1-94,-7-1 0,-5 1-11,-6-1 235,-3 0-263,-4 1 2263,-1 0-2275,-2 2 12,-1 0 28,0 1 3432,0 1-3343,0 1 18,2 1 38,-2 2 34,1 3-5,-1 2 28,-1 4-29,0 2-38,-1 4-23,0 4-12,0-1-38,0 3-40,0-2 12,0 1-34,0-1 22,0-1-22,-1-1-67,1 0-50,-2-1-135,0 0-112,0-3-174,0-1-218,0-3-325,1-2-370,-1-2-577,1-5-66,-1 1 2122,1-5 0,0-2 0,1-2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13799,'67'18'-911,"1"0"0,-5-2 0,-17-1-842,-36-7 206,-2 1 1547,-2-2 0,-3-3 0,-1-2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9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0 377 12085,'75'-10'132,"-1"1"1,-6 0 0,-12 0-60,-28 1 5,-1 0 1,1-1 16,0 0-6,2-2 51,12-6-78,-8 2 78,37-20-73,-37 15 252,28-24-218,-45 26 39,2-22-168,-20 23-67,-6-9-6,-5 12-28,-5 2 6,-3 0 11,-4 5-89,-17-2 100,8 7-134,-39 14 151,36 1-152,-40 36 208,48-20 12,-24 51 32,36-40 40,-3 57-16,19-55 200,22 45-128,-3-55 308,45 21-240,-26-37 128,14-5 0,3-5-112,5-10 30,12-7 1,2-4-154,-5-6-51,5-7 1,-1-2-40,-13 3 6,0-7 0,-4-1 22,-14 5 39,-4-8 1,-4-1 5,-12 5 201,6-41-150,-23 45 133,-14-30-211,0 39-125,-25-13 40,14 27-50,-31 12 55,25 7-38,-34 41 94,33-17 1,-1 11 0,3 3-1,5-2 3,5 6 1,4 0 2,5-10 140,17 41-72,0-55 78,39 22-185,-20-35-1104,56 6-228,-44-18 1360,46 1 0,-62-6 0,10 1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3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4 7302,'2'15'2840,"-1"-3"-1793,-1-12 3282,0 0-4037,-8 114-1880,8-72 1697,-4 23 1,4-2 86,7-36 389,1-2-417,3-1-28,1-1-28,1-2 28,3-2-12,0-3 1368,3-2-1367,0-4-40,1 0-33,2-3 6,-1-3-17,2-2-12,-1-2-5,1-3-5,-1-3-23,2-6 11,-4-4-22,1-2-40,-2-2-10,-3 0-68,-2-3 17,-4 2-17,-4-3-22,-3 2 0,-2-1-56,-3-1 39,-3 0 28,-6-1 16,-4 0-21,-4 1-12,-4-1-5,-2 1-12,-3 1 28,0-1-11,-1 2 6,1 3 5,0 3-39,2 3-22,2 4-45,1 2 6,1 4 22,1 1 17,1 2 27,2 2 7,0 3 5,4 2-6,3 1-5,2-2-17,4 1-6,2-1 46,2 1 21,1 0 51,0 1 44,0 1 24,3 0 27,1 0 11,4 0 17,3-1-22,0 1 6,6 0 5,0-1 0,4 0 28,3-2-17,1-1-11,4-1-11,2-2 6,2 0 21,3-2 7,1 0 16,2-1 6,1-2 5,2-1-5,0-1 11,-1-1 17,-5 1-28,-1 1-1,-7 1-10,-4 1-23,-4 1 17,-2 1-5,-1 0-18,-1 3 12,-2 0 28,-1 4 5,-2 3 29,1 2-12,-3 2-17,-1 4-22,1 2-39,-3 3-11,0 2-34,-2 1 11,-3 2-6,0 0-21,-1 0 27,0-2-11,-2-2 28,-1-4 39,0-3 34,0-5 72,0-4 102,2-3 100,-2-3 56,3-1 673,-1-1-874,1-3-96,0-2-56,0-4-10,2-1-1,1-1-22,4-3 27,2 0 24,1-2 44,3-1 95,1-1 34,3-1 61,-1 1 28,0 1-10,-1 0-12,-1 1-39,-1 1 6,0 2-57,-2 0 0,0 3-5,-4 2-73,0 3-50,-3 3-62,-1 1-28,-1 1 0,0 0 39,-1 0-39,2 2 0,0 2 11,1 6-22,1 3-6,3 3 6,0 3-11,3-1 16,0 3 51,4 0-12,2 1-5,2 0 34,5-3-6,1-2 34,2-2 50,4-1-12,2-3-33,4-2 45,2-2-67,3-3 28,1-2 39,1-2-22,0-1-6,0-2 5,-1-3-38,-1-3-18,-2-1 1,-2 0-29,-5-1-16,-4 2 6,-5 0-46,-5 1-16,-4 2-23,-3 0-139,-5 2-225,-2 0-341,-4 1-818,0 0-1344,-2 1-1239,-4 0 4168,-3 1 0,2 1 0,0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19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576 84 10416,'-67'-8'571,"13"1"-425,50 9-29,0-2-21,-1 2-1,2 0 0,-1 0 17,-1 0-6,2 1 12,-2-1 16,0 1 1,-1 1 5,2 1 0,-3 0 12,2-1-7,-1 2 23,-3 0-5,2 1-7,-2 2 7,0-1-29,1 2 12,-4 0 5,2 1 0,-2 1 6,2-1-34,-2-1 0,3 0-27,0-2 4,1 2-10,1-2 0,0 2 16,0-1-11,-1 1 23,1-1-12,0 1 17,0 0 12,0 1 39,-1 2 11,0 0-17,-2 3 11,2-1-39,-4 1-22,2 0-6,-2-1-28,2 0 5,0 1-16,1-1 50,-1 2-16,1 1 16,0 0-17,-1-1-44,2 2 11,-1-2-40,3 0 12,2-2-11,-1-1-6,2 1 22,-1-1 28,2 1 46,-1 1-12,-1 1 16,1-1-32,0 1-24,0 1 18,1-1-34,-1 0 22,1-1-5,0 0 0,1-1 11,-2 1-11,3 0 5,-2 0-22,2-1 18,0 0-7,0 0-17,0-1 23,0 0-6,0-1 1,0 1-1,2-2 0,-1 0-11,2 0 11,-1 0 0,0 0-11,-1 1 28,1 1-11,0 2 17,0 2-6,0-1-23,1-1 1,-1 1-6,2-3 17,-1 2-17,-1-2 33,1-1-21,0 1 4,1-3 24,0 1-35,0-2 12,0 0 16,0 2 18,1-2 22,-2 1 27,3 1-4,-1 0-29,0 1-11,2-2-6,-1 0-33,0-2 22,1 1-5,-2-1-12,2 2-5,-1 0-11,1 1-34,0-2-16,1 2 21,-1-2-33,3 0 34,-2 0 16,1 0-22,2-1 28,-2 1-17,3-1-16,-2 2-1,2-2-5,-2 2-17,2-1 34,-1-1-12,0 1 0,-1-2 6,3 0 17,-3-1-22,1 1 10,-1 0 18,2-1-7,-3 2-16,2-1 40,-2 0-46,1-1-5,-2 0 28,1-1-23,0 1 17,-1-3 6,2 2 11,-2-2-28,1 0 17,-1 1-12,0 0-21,-1 0 16,2 0-17,-1 0-11,3 2 11,-2-1 0,1 2-11,-1-1 23,2 0 10,0 0 6,3 0-5,-1 0 0,2 0-23,-1 0-6,0 1 40,1-1-22,0 0 16,2 0-6,-1 0 1,3-1 22,-1 1-17,0-2-16,0 1 21,-2-1 12,1-1-28,-1 0 40,1-1-24,0 0-44,0 2 34,0-3 5,-1 3-16,-1-3 44,2 1-22,-2-2-29,3 0 29,0-1 0,0 0-23,0-1 18,-1 0-7,1-2-33,-1 1 23,-1 0 21,0-1-32,-1 1 21,-1-1 6,1 0-16,-1 0-1,0-1 57,0 0-40,-1-1 6,1 0-1,-1 0-10,1-1-12,-1 1 12,0-1-17,1 1-17,0-2 22,-1 1-11,2-1 1,-1-1 10,0-1 0,1 1 12,-1-1 11,0 0 16,1-1-38,-1-1 33,0-1-11,1 0-34,1-1 34,1 0-23,-1-3 0,0 2 29,0-3-28,0 3-23,-1-1 33,2-1 1,-3 1-12,1-2 23,1 0 6,-2 1-18,2-1 34,0 0 1,-1 0-24,2 0 7,-2-3-6,0 2-1,0-3 12,-1 1 12,1 1 4,-4-1 18,3 1-23,-2 1-33,0-1 27,-2 2-5,1-1 0,-2 2 23,1-1-23,-1-1-11,0 1 5,-1 0 51,-1 0-34,-1-1-22,0 1 11,0-1-90,-1 0 68,0-1 5,0 0-17,0 1 1,-1 0 22,0 0-34,0 1 11,-1-1 34,1 3-22,-2-2-1,2 4 40,-3-2-39,1 2-1,-2-1 35,1 1-35,0-1-10,-1 0 44,1 1-22,-1 0-12,0 1 51,0-1-39,0 0-23,-2-2 34,0 1-22,-4-1 11,2 0 22,-2 0-5,-1 0-51,1 0 0,-3-1 11,1 0-33,0-1 45,-1 1-12,0 0-11,1 0 12,-2 0 10,1-1-33,-2 1 34,2-1-12,-2 1-33,2 1 11,1 2 0,-1-1-33,2 2 44,-4-1-11,5 2 0,-3-1 11,1 1 0,1 1 0,-2-2 1,0 2 10,1 0-44,-2 0 22,1 2 0,-2-2-12,2 3 12,-3-1 0,3-1-11,-3 1 11,2-2 34,-3 1-34,2-1 0,-1 0 11,1 0-33,-3 0-1,1-1 23,0 1-33,-2 1-12,1-1 45,-2 3-34,1-1 1,-1 1 77,-1-1-66,1 1 0,-2 0 44,2 0-56,0 1 23,0 0 34,0 1-35,-3 0-21,0 0 22,-1-1-17,-2 1 5,0 1 34,-2 0-11,1 1-11,-1-1 34,0-1 5,1 1-40,-2-2 24,2 3-24,-2-1-27,1-1 28,1 3 11,0-2-11,1 3 11,0 0 0,1 0-11,0 1 22,-2-1 22,1 0-44,-2 0 22,0-1 6,1 2-67,-1-1 39,3 1-3393,-1 0 3371,4 0 44,2 0-11,1 0-11,4 0 0,0-1 44,3-1-44,1 1 3392,-1 0-3381,4 0-79,-3 1 12,4-1 0,-2 1-62,3 0-39,-3 0-17,2 0-83,0 0-68,-1 0-17,-1 0-146,0 3-156,-1 2-152,1 5-302,-2 4-235,1 2-235,-2 3-584,0 4-1175,-1 1-2487,-2 0 5825,4-4 0,2-8 0,3-6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1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1 456 20089,'1'-58'269,"1"10"-202,3 39 0,2-2 6,0 1 28,1 0-28,1 0 5,-1 1 6,2-1 0,-2 2-17,2-2 17,-1 2-5,0-2-23,1 1 33,-2-2-27,4 0 16,-2 0 17,2 0-22,-1-1 11,1 2-28,-1 0 17,0-1-11,-2 1 10,2 1-10,-3 0 0,1 2 17,-1-1-40,1 1 23,1 0-6,-2-1-40,2 0 18,-1 1-12,0 0 29,2 0-1,-2 0 29,2 0-18,-3 1-16,0-1-6,-1 2-5,-1-1 11,-1 2-23,0 1 17,-3 0-28,2 1 34,-2 0 6,-1 0 44,-1 1-112,-2 3 28,0 1-33,-2 1 44,2-1-16,0 0-12,-1 0-5,1 0-23,0 1 23,1-1 22,-2 1 12,2-1-1,-2 1-22,0-1 17,1 0-28,1 1 11,-1-1 0,1 1-6,-1-1 6,1 1-11,-1-1 22,2 1-33,-3 0 22,1 1-11,-1 1 11,2 0 22,-1 1-11,1 1 28,-1 2-50,0 0 0,-1 3 0,0 1-6,-2 1 34,3 2-34,-3 1 17,1 2-34,1-1 23,-2 1 34,1 0-1,-1 0 28,1 0-61,0 0 11,1-1-22,-1 1-40,2-1 73,-2-1-33,1-1 22,2-2 11,-1-1 0,2 0 12,-2-1-12,2-3 28,-1 1-50,1-1 22,0-1-22,0 0 22,0-1-11,0-2-11,0 0 11,0-2-28,0 0 39,1 0-11,-1-2 39,1-1-27,0 0 234,-1 0 224,2 0-470,-1-4-28,0 1-39,0-4-50,0 1-68,-1 0 6,0 1-113,0 0-66,0-1-180,0 3-246,0-3-286,0 3-499,0-2-542,0 3-227,0 0 1,0 1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29 19972,'31'-15'11,"-5"3"-6,-19 12 57,3-1-34,-1 1-6,1 0 18,-1 0-12,0 0 11,0 0 11,0 0-11,-1 0-39,-1 0 23,0 0 5,-1 0-11,1 0 72,0 2-55,-1-1-17,1 3 11,-2-2-6,2 1 17,-1-1-5,0 0 5,-1 1-62,2 0 46,-3 0-1,2 0-22,0-1 28,-1 1-17,0-1-11,1 1 12,-3-1 27,2 0-50,-1 1 22,-1-1-11,0 1-39,0-1 39,0 0 16,0 2-21,-1-1 33,0 2-6,0-1-22,0 0 0,0 0 67,1 1-55,-1 0 10,1 0 6,-1 1-90,1-2 85,-1 1-1,0-2-11,0 1-5,0 0-6,-1-2 0,1 1-6,0 0 57,1 1-34,0-1-17,0 0 33,-1 0-33,-1-1 0,1 1 11,-1 0-22,1 0-11,-1 1 22,1 0 0,0 0-11,1 0 55,-1 0-27,0 0-6,0-1 23,-2 1-17,2-2-6,-2 2 17,1-2 17,0 0-56,-1 1 39,1 0-6,-1 0-11,0 1 28,0 0-16,0 1-23,0 0 17,0-1 39,0 1-28,0 0-6,0 1 6,1-1-50,0 1 22,0-2 22,-1 1-22,0-1 0,0 0 11,0 0-22,0 1 22,0-1 51,0 1-29,0 0 18,0-1-1,0 0-50,0-1 34,0 0 16,0 0-16,0-1 5,0-1 101,0 1-56,0 0-22,0-1 62,0 1-68,0 0-28,0 0 28,0-1-40,0 1 7,-1 0 10,0-1-5,-1 1 17,1-1-6,-1 1-5,0 0 11,-1-1 5,2 3-5,-2-2-6,2 3 17,-3-3-56,2 3 23,-2-2-1,2 0-33,-3-1 50,2 1-28,-2-1 23,3 1-12,-2-1-11,1 0 1,0 1-12,0-1 5,0 1-22,1-1 29,-1 0-12,2 0 0,-1 0 16,1-1 7,-1 0-23,0 1 33,0 0 12,-1 0-28,0-1 28,1 2 11,0-3-6,2 2-16,-2-1 5,1 1 28,0 0-5,-1-2 5,0 1-17,1 0 62,-1-1-84,1 3 28,0-3 0,-2 2-44,2-2 16,-2 1 28,1 0-45,-1-1-11,1 3 11,-1-3-11,1 2 0,-2-2 56,0 2-56,0 0 28,1-1 28,-1 1-56,1-2 45,-2 3 0,2-3-6,-2 1-6,1-1 1,1 0-34,-2 0 0,0 0 45,0 1-17,1-1 5,0 1 1,-3 0 0,3 0-23,-3 0 11,1 0-5,1-1-34,-1 1 34,2-1 17,0 0-34,-2 0 44,2 0-32,-1 0-1,1 0 0,0 0 23,0 0-18,0 0 18,-1 0 22,2 0-45,-1 0 0,-1 0-22,0 0 0,0 0 11,0 0-11,0 0 11,1 0 0,-1 0 22,0 0-22,1 0 23,-1 0 10,1 0-44,-1 0 11,2 0 22,-2 0-10,0 0 27,1 0-17,0 0 12,0 0-12,1 0 23,1 0 0,-1 0-23,0 0 17,-1 0-5,1 0-12,0 0 1,1 0-1,0 0-22,0 0 23,-1-1 33,0 1-34,2-2 17,-2 1 18,2-1 150,0 2-129,-1-2 40,2 2-62,-2-3-11,1 3 11,0-2-23,1 1-10,-1-1-12,1 0 11,-1 2 6,0-2-16,0 2-1,0-2-34,0 0-16,1 2 17,0-3-1,0 1-111,0 1 89,-1-1 6,-1 2 17,0-1-124,1 1-9685,0 0 4091,0 3 5740,1 0 0,1 0 0,0-1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7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1 18039,'-31'16'-17,"4"-2"-39,20-7 56,-1 0-6,1 0 6,-1 2 23,2-1-29,-2 2 6,1-1 0,0 2 6,0 0-6,0 0-39,0 2-6,-1 1 17,0 0-6,0 0 1,1 2 5,0-2-101,0 3 34,0-3-6,3 0-22,1-1 27,2-1-77,0 0-46,1 0-111,0-1-118,2-1-28,1 0 16,5 0 35,3-1-141,2-1-218,2 2-190,3-4-248,2 1-503,2-3 145,1-2 1580,-1 0 0,-10-2 0,-3 2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8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65 181 15625,'79'-44'129,"-14"8"-62,-61 29 0,0 2-16,-3-1-1,1 0-33,-2-2-6,1 1 6,-1 0-17,0 0 17,0 0-28,0 1 5,0-1-11,-2 2-5,-2-2-17,-1 2-57,-2 0-32,1 2-18,-1 1-23,-1 1 52,-1 1 22,0 1 27,-2 2 24,1 1 10,-4 3 0,3 1 23,-3 0 6,2 3-18,-1 1 6,-1 1 1,3 1-18,-2 1 6,3-2-22,1 1-12,2-1-11,1 0-16,2-1-12,1 0 6,2-2 16,1 0 34,0 1 6,1-2 6,4 3-23,3 0-140,3-1-241,3 1-364,1-3-510,3 1-358,2-2-62,2-1 1731,-2-1 0,-8-3 0,-4-1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8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1 14426,'-15'94'0,"1"0"0,2-6 0,0-16-17,1-34-11,2-1 0,-2-3-28,2-4-72,1-3-130,0-4-196,1-3-274,3-2-342,-3-3-593,4-2-91,0-3 1754,0-2 0,1-4 0,0-2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2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1 8870,'12'12'1395,"-2"-1"-757,-10-11 2073,0 0-2666,-8 109-1562,3-67 1539,-2 22 1,0-1 5,0-29 333,-4-2-384,4-1-33,0-3-45,2-1 12,0-4-180,1-2 1011,1-1-1527,2-5-632,1-3-398,0-2 1815,0-4 0,0-3 0,0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33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238 198 12258,'-35'45'119,"4"-7"-91,21-30 5,-1 0 6,1-1 1,1-1-1,2 0 0,1-1-5,1-2-6,1 0 0,0-1 0,0-1-12,0 0 1,2 1 0,0-2-17,2 0-34,-2 0 23,1 2-11,-1-2 11,-1 3 5,1-2-11,-1 0 12,2 0 5,-2-1 0,2 1 5,0-1 40,-1 1-23,1 1 18,-1-1-12,0 0-6,1 0-11,0-1 6,-1 1 0,1-1 0,-2 0-6,2 0 0,-2 1-11,1 0-17,0 0-5,0 0-1,0 0 12,0 1 6,-1 1 10,-2-1 12,2 0 0,-2 1 11,3-1-11,-2 1 5,2-1 12,0 0 10,-1 0 7,1-1-1,-1 0 331,2-1-291,1 1-57,-2-1 6,1 1 29,-1 0 21,1 0 62,0-1 1541,-1 0-1557,2-2-12,-1 0 17,1-3-45,0 3-5,1-2-23,0 2-28,1-2-5,0 3-6,0-2-23,0 1-10,-1 0-7,0 0 24,2 0-24,-3 1 113,2 1-78,-1-2-1,-1 2 0,2-4 1,0 3-6,2-2 5,2-1 0,-1-1 18,4 0 4,-1 0-16,1 0 17,3-2-6,-2 2 12,1-2-6,0 1 39,2 0-12,-2-1 12,2 1 23,0-1 16,-1-1 34,2 1 5,-4 0 1,1 0 10,-1 0-16,-1 0 17,1 0-29,-2-1-10,1 0-18,-1 1-32,-1 0 21,0-2-10,-2 3-12,2-3-17,-3 4-11,0-1-34,1 0 6,-1 1 0,0 0-22,0-1 33,-1 1-39,1-1 11,-1 2 6,0 1-6,1 0 6,-3 2-17,1-1 0,-1 1-6,0-1-5,0 0 370,0 2-348,-1-2-6,2 2-5,-1-1 0,0 1 0,1-1 0,0-1-16,1 1 4,0-1-16,-1 0 28,1 1 12,0-1-7,0 1 18,-1-1-23,1 0 16,-1 2-21,0-2 33,0 1-28,-1 0 0,2 0-23,-2 1 23,1-2 0,-2 2 12,2-1-12,-1 0 28,0 0-28,1-1 33,-2 1-33,3-1-22,-1-1 11,1 0-17,-2 0 28,1 0-12,-2 0 12,1 1 12,0 1-24,-1-2 24,1 2-12,0-1 22,-1-1-33,2 2 0,-1-1-1,2 2-27,0-2 34,0 0-18,1-1 12,0 0-6,0 0 17,-1 1 0,1 0 6,1 2 16,-1-2-44,-1 2 22,1-2-28,-1 1 17,1 0 22,-3 0-28,2 1 6,-3-1 0,2 1 22,-1 0 17,1 0 22,0-1-11,0 1 12,-2-3-23,2 2-17,-2 0 599,1-1-598,-1 8 10,0-4-16,0 7-23,0-4 34,0 0-34,0 0 34,-1-1-23,1 1 23,-1 0 22,0-1-17,1 0 40,-2 0-62,1 0 0,0 0 11,0 0-22,0 0 22,0 1-11,0-1 0,-2 0-22,2 0 33,-2 2 11,2-1 17,-2 2 1,1-1-40,0 1 11,0 0-11,-1 1 0,1 1 22,-1 0-22,1 1 11,1 0-33,-1 0 50,2 1-17,0-1 23,0 0 5,0 2-28,0-1 28,2 1-16,0 0 44,2-1-5,-2 2-12,2 0 6,-2 1-56,2-2 28,0 1-28,0-1 22,-1-1-5,0-1-6,0-1 12,-1-1-6,-1-2 27,1 0-44,-2-1 17,2 0-22,0 1-18,0-1 62,0 0-39,-1 0 40,0-1 4,0 0-27,-1-1 17,1 0-1,-1-2-5,0 1-28,1-1 34,-1 1-45,1-1 11,-1 0 22,0 1-44,0 0 22,0-1 39,0 1-17,1 0-10,-1-1 32,1 1-27,0-1 28,-1 1 1031,1 0-1026,-4-7-27,1 1 22,-4-4-29,2 1-16,1 2 12,-1-1-1,1 2 0,0 0-11,1 0 0,0 2-11,1 0-12,0 0 46,1 0 10,0 1-10,0-1-46,0-1 46,0 1-12,0-1 0,0 1-22,0 0 0,0-2-12,0 2-10,0-3 33,1 1 0,0-1 0,1-3 11,0-1-22,0-2 11,1-1 11,-1 1 11,0 0-10,0 1 10,1-2-33,-1 1 11,-1-1 0,-1 1-23,0-2 12,0 0 0,0-1 11,0 2 0,0-2 22,0 2-33,-1 0-22,-1 1 10,-1 2-5,2 0-17,-1 1 34,1 1-11,0 0-6,-1 0-6,0-1 12,1 0-17,-1 0 27,2 1 1,-2 0-11,2 2 22,-1-1-11,-1 5-12,2-2-16,-2 2-522,2 0 522,-1 3 17,1 1-1,-1 4-5,0 0 17,-1 3 0,0 0 0,0 1-1,0 2 12,-1 0-33,-1 2 33,-1-1 11,-1-1-11,1 1 11,-2-2 12,3 1-35,-4-1 12,4 0-11,-2-1 0,1 0 0,0-1 11,2-1 0,-1 1 0,-1-1 11,2-1-11,-2 1 0,1 0 22,1 0-33,-2 1 0,1-1 0,0 0-28,0 0 5,1-3 34,-1 1-17,-2-2 17,2-1 11,-1-1-22,2-1 11,1-1 17,1-1 28,-1 0-45,2-4-45,-1 2 28,1-5 17,0 0-33,0-3 21,2 0 24,-1-1-35,3 1 6,0-2 23,0 1-12,0-1-5,0 0 22,0 1-11,-2-1-11,2-1 22,0 0 6,0-2-17,1 1 23,-3 0-12,1-1-56,-1 2 45,0 1 0,0 2 11,-2 1 0,1 2 1,-1 1-46,0 3 17,0 0 17,0 1-33,-1 2 10,0-1-27,-2 1 27,1 1 7,0 2-7,-1 3 23,0 4 23,-1 2-46,1 2 23,1 2 23,0-1-18,0 2 6,0-3 1,0 2-52,0-2 40,-1 0 12,0-1-24,1 0 1,0-2 11,0 0-11,1-4 0,-1 0 56,1-3-29,0-2-4,0 0 144,1-2-167,-2 2-6,1-2-16,-2 0 66,0 0-33,0 0-11,0 0 22,0-3-33,1 2 0,-1-4 33,1 3-22,1-2-40,-1 1 51,1-1-33,0 0 10,1-1 46,0 1-23,0-3-12,0 1-4,0-2 55,0 0-50,0-1 22,1 1 11,1-1-67,0 1 45,0 2 23,-1 0-23,1 1 22,-2 2 6,1 0-173,-1 2 133,-3 1 24,1 4-85,-7 2 62,3 3 11,-6 3 0,2 0-6,-3 2 12,1 0-6,-1 1 0,0-2 44,3 1-44,0-3 0,2 0 12,2-3-24,1-2 1,3 0 0,1-3-11,1 0-29,0-3 51,4 1 73,1-1-39,3 0-46,3-2 12,-1-2 0,2-3-22,-1 0 33,3-3-22,-1 2-51,0-2 46,0 2 4,-4 0-32,0 2 77,-2 0-33,-1 2-11,-3 1 33,-1 0 18,-2 2-40,0 0 39,-4 1-6,1 0-5,-2 0-5,2 0 61,1 0-62,0 0 6,1 0-28,-1 0 23,1 0-23,-1 0 11,-1 2-22,3 0 11,-3 1 50,2 0-39,-1 1 0,-1 1 12,-1 1-34,-1 0 11,1 1 0,-3 0 0,3 0-40,-3 0 29,1 1-22,0-2-1,-1 1 45,2-2-22,-1-1 11,1 1-6,2-3-38,0 2 16,-1-2-40,0 2-10,0-2 44,0 2 6,1-2 6,0 1 61,1-2-39,-1 1-5,2-2-7,-2 2 12,3-1-1164,-1 0 469,5-1-397,-1 0-874,4 0-2330,-2 0-1137,0 0 5433,-1 0 0,-1 0 0,-2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35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42 14829,'49'-4'185,"-10"1"-230,-39 3 6,-2 2 45,-3 2 44,-1 4 1,-3 3-12,-1 2-56,-1 2 0,-1 1-11,0 1 23,2-1-12,2 0 6,1-1-6,1-2-50,1 0 33,1-2-5,1-1 0,1-2 27,1-2-10,0 0 0,1-2 10,0-2 7,0 0 1047,0-2-986,3-4-28,0-1 17,2-6-17,0 1-6,1 0 1,0-2-23,2 0 28,0-2-6,3-1 6,-4 1-11,3 0-6,-2 0 17,0 1 0,1 2 28,-2 0-34,0 3-10,1-1-12,-3 3-28,1 2 44,-5 0-27,2 2 22,-3 0-240,1 1 167,-4 1-11,0 2 29,-4 1 38,0 3-5,-2 0 11,0 2-17,-2 1 11,1 0 6,-3 2 0,1 1 12,-1 0-18,1 1-5,2 0-17,0-1 5,2 1 7,0-1 4,1 0 1,1 0-6,0-2 1,1 2-1,1-3 6,1 1 5,1-2-34,1 0 12,0-2-11,1 0-11,0-2 22,0 0 0,0-1 11,0 0 0,0-1 11,0 0 23,1 0 34,-1-2-18,2 1 40,-1-1 6,2 0 27,-1 0 12,0 0 0,2 0-34,-1-2-34,4-1 6,-3-3-17,3-1 23,-1-1-1,0-2-21,0 1 4,0-2-16,-2 0 17,2-1 17,-4 0 22,0-1-11,0-1-12,-2 2 6,1-2-27,-1 1 44,0-1 11,-3-1-11,1 1-28,-5 0-6,2 1-39,-1 0 6,1 2 11,1 1-39,-1 3-62,0 1-56,1 4-100,0 0-46,2 2 29,-2 0 22,0 0 78,1 3 57,-4 2 16,0 4 23,-1 3-1,-2 2 12,1 3 0,0 1 21,-2 1 2,2 1-12,-2-1-6,3 2-5,0-3 0,1-1-12,3-2-5,0-2-5,1-3 16,2-1 17,0-1 22,1-2 17,0 0 23,0-1 5,2-2 17,1 1 6,2-2 27,-1 0 30,1-1-7,1-1 11,-1 0-11,2 0-6,-2 0 1,0 0-12,2-2-22,-3-2-12,3-2-10,0-1-18,-1 0 6,0-2 1,-1 1 16,1-4 11,1-5-22,-1 1-12,2-5 18,-4 7 5,3-1-6,-2-1 6,0 2 11,1-2-22,-1 3 45,-1-1 16,0 2 12,0 0 10,-1 1-16,0 3-16,0 1-1,0 0 6,-2 2-23,1-1-33,-2 2 0,1 1-17,-1 2-336,0-1 179,-1 1 34,-1 1 44,-2 4 34,-1 2-11,-2 3 12,1 4-1,-3 2 0,2 3-17,-3 0 18,3 1-12,-1 1-6,0 0 34,2 2-11,0-2-17,2 0 11,-1-2-17,1-1 6,0-2-22,3-2 11,0-1-12,1-1 12,0-3-11,0-1-6,0-2 28,0-2 28,0 0 420,0-2-140,1 0-179,2-6-23,1-1-28,1-5 12,0-1 0,1 0-18,-2-3 7,1 0-1,-2-2-5,1 0 11,-1-2 34,-1-1-18,-1-1 24,0 0-1,-1-1-22,0 1 11,0 2 0,0 2-6,-1 3 29,0 3 16,-1 1-39,0 6-22,0-1-45,0 4-124,0 0 40,1 1-90,0 0-202,-1 0 174,0 0 51,0 0 50,-1 3 34,-1 1-40,0 4 56,-1-1-10,-1 3 16,1-2 28,1 3-23,-1-2-5,1 2 11,0 0-16,0-2 5,0 2 11,1-2-17,1 1-10,1 1 21,0-1-10,1 2-12,0-1 17,0 0-23,0-2 1,0 0 5,0-1 17,0-2 6,0-1-6,1-2 5,1 0-27,1-2 61,1 1 23,-1-2 22,0 1 45,-1-1 11,1 0-17,-1 0 11,1 0-39,-1-2-22,1 0-22,1-5 5,1 0-28,0-3 0,-1 1 16,0-2-4,2 0 21,-3-2-16,2 0-11,-2-2 33,0 1 39,-1-1 6,0 1-11,-1-1 17,2 4-62,-3-1 33,2 3-5,-2 0-28,0 2-39,0 1 0,0 3-34,0 0-50,-2 2-17,1 1-112,-1 0-45,0 0-11,1 0 28,-2 0 67,-1 1 68,-1 3 44,0 3-6,-2 3 46,0 4-6,0-1-6,0 4 62,-1-1-34,3 2-6,-1 0 23,1 1-39,1-3 11,1 1-5,-1-3-1,2 1-28,0-3 29,2-1 22,0-2 11,0-3 44,0 0-4,2-2 4,0-1 24,2 0 32,-1-2 7,1 1-1,1-2 34,1 2-67,-1-2 33,5 0-10,-2-3-35,1 0 18,2-3-18,-2-2-27,1 0-1,-1 0 29,-1-2-28,0 0-1,-1 0 18,-1-2-68,1 2 73,-3-1 11,2 1-17,-4-2 46,1 3-7,-1-3-16,-1 1 17,0 0 66,0 1-55,0 0-11,0 1 16,-1 0-50,0 2 12,0 1-12,0 3-28,-1 0-73,0 2-23,-1 1-49,1 0-12,-1 0 39,0 0-10,-1 1 27,0 2 34,-2 2 5,1 3 6,-2 2 11,1 0-22,0 2-6,1-2 28,-1 0 17,2 1-16,0-2 16,-1 2 0,-1 0-23,2-3 23,-1 3 11,2-4-22,0 1 11,1-1-5,0 1-40,-1 0 34,2-1-23,-1 1-33,1 0 0,0 0-45,0-1-45,0 1-17,0-2-22,0 1-67,0-3-67,0 2-62,0-4-135,1 2-140,0-2-178,2 0-242,0 0-392,-1-2-682,3 1 2161,-2-1 0,0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0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226 679 10847,'-29'83'347,"0"0"0,2-7 1,4-12-113,4-28-50,3 1-45,-1-1-39,3-3-17,0-3-5,3-4 346,-3 6-111,8-17 1075,-1 3-1076,7-22-66,10-24-231,-3 4 46,25-60-56,-15 37-26,9-15 0,1-3 15,-1 3-7,8-13 1,0-2 6,-2 6 5,5-10 0,0-1 5,-5 10 1,2-7 0,0 2-6,-6 13 25,1 2 0,0 6-59,-11 23-55,17-9 61,-24 44 33,16 36 29,-11-8 75,5 27 1,-2 4-26,-4-3 11,-2 5 0,-2-1 6,-3-9 50,-3 1 1,0 0-68,1 3 0,0 15 0,0-1-56,-2-15-28,-1 1 0,0-3-28,-1-17-286,-2 32 73,1-39-2078,-3 29 1350,-2-42-1338,-8 10 872,2-23 1435,-20-3 0,19-1 0,-9-2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37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1 185 18952,'47'-35'415,"-7"4"-326,-29 21 7,1-2-29,0 1-11,2 1-6,-3-2-33,2 3 45,-3-1-62,3 3 16,-4-2-16,3 3-16,-2-1 32,3 3-21,-2-1-6,1 2-12,-1 1-16,1 1 0,-2 1 11,0 0 28,-2 0-51,1 1 18,-2 2-34,-1 3-23,1 4 56,-2 3-27,0 1 27,-1 4-44,-1 1 27,-2 1 23,-1 3 28,-1 0 23,-3 1-18,-1-1 18,-4 2-23,-1 0 11,-2 0-11,-1 0-11,1-2-12,-1 0 7,0-3 4,1-1 7,-1 0 22,1-1-1,0 0-32,-1-2 4,1 1-16,-1-3 12,2 2-1,-1-1-17,1 0 17,-1 1-39,2-1 34,1-1 5,1-2 0,2-2 6,1 0-28,2-2-1,2 1-5,0-2-11,1 0 11,0-1 1,0 1-1,0-2 17,0 1 11,0-2 0,1 2 34,1-2-6,2 2 12,0-4 33,2 1 16,0-1 18,2-2 0,1 2-28,1-2 0,2 1-29,1-1 29,1 2-34,2-4 5,0 0-10,2-4-12,3-1 6,0-1-17,1-2 0,1 1-51,-1-1-49,-1 2-91,-1 0-151,0 2-252,-3 3-285,0 2-420,-2 1-432,-1 0-846,0 2-1316,-4 1 3893,-2 2 0,-5-3 0,-1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38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133 120 17720,'7'-31'95,"-3"5"-118,-8 14 18,-1 2 5,-1 0-62,0 1-78,-1 2-73,0 1-106,1 3-56,-1-1 17,2 3-6,-4 0 61,2 1 90,-4 2 50,2 3 46,-1 2 44,1 3-11,0 0 17,1 1 50,2 2 11,0-1 46,3 1 21,1-1 12,1-1 0,1 0 5,0-3 12,0-1-6,1-1 61,0-1-10,1-2 22,0 1 28,0-3 17,1 0 10,-2-1 1,2 0 17,-3 0 1612,2 0-1803,0-2-22,-2-1-50,3-1 38,-2-2 6,1 1-11,1-1 34,-2 1-34,1 2 0,-2-1-17,1 2 34,0 0-34,-1-1-5231,1 2 3439,-1 5-465,3-2 2274,-1 7 0,1-7 0,-2 1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79 18800,'0'-27'113,"-1"4"-74,-4 18-11,3 2-28,-3-2 17,2 3-34,-2-3-5,2 3-23,-2-2-62,1 3-11,-1 0-44,1 1 56,-2 0-40,0 0 34,-2 0 34,-1 0-23,-1 1 67,-1 2-16,0 3 22,-3 4-6,1 1 12,-1 2-1,-1 0 7,1 2 27,-1 1-39,-2 3 22,1 0-5,-3 4-39,1 0 50,2 2-45,0-1 6,3 1-6,1 0 34,1 1 22,1 2-6,2-1 35,1 1-102,0-2 0,3-4 18,1-2 21,2-4 23,1-3 6,0-1 11,2-1-51,1-2 96,3 1 5,1-2 11,2-1 62,1-2-22,1-3 11,2-1 5,0-1-5,2 0-28,0-1-1,0-2-27,1-3-11,0-3 39,0-1-17,1-1 17,0-2 11,-2 0-5,0 0 16,-1-1-28,-3 0 45,1 0-45,-1 0-16,0 0-12,-2-1-17,2 1 29,-3 0-1,0 0 12,-2 3-68,0 0 34,-1 2-22,-2 2-18,0 3 63,-2 0-90,0 3-1457,0 0 1367,-1 7 62,0 0 61,0 7-50,0-1 17,1 0-6,-1 1-28,2 0 51,0-1-12,0 1 6,1-2-28,0-1 17,-1 0 11,1-2-6,-1 0 40,1-2-51,1-1 6,-1-1-6,1-2-11,-2 0 39,0 1-11,0-2 17,0 1 0,1-1 28,0 0-6,-1-1 23,1 0 5,-1 0-34,2 0 40,-2 0-45,2 0-17,0-1-11,1-1-39,0 0 6,-1-1-23,2 0 28,0 0-17,2-2 17,0 1 28,0-3-28,3 1 11,-1-2 0,4 0 6,-1-1-6,1 1 6,0-2-6,-2 0-11,1 2 28,-2 1-17,1 1 6,-3 1-17,-2 1-5,0 0-7,-2 1-10,-1 2-6,0 1-34,-1 0 34,2 0 6,-2 0 22,2 1 34,0 1 5,0 1 22,1 1-16,1 1-6,2-1-22,-2 2-6,2 0-27,-1 1-40,0 2 5,-2-1-22,-1 3 12,1 0-6,-2 3-17,0 0 16,-2 2 18,-1-1 33,-1-1 45,0-1 34,0-3 33,0-3 62,0-3 61,0-1 1396,0-3-1547,0-4-22,0 0-34,0-6-11,0 3-11,1 0 0,2-1-1,2-1 7,1 0-6,3-1-12,1 2 12,1 0 11,1 1 0,0 0 22,-1 2-16,0 0 5,-1 0-12,3 1-38,-3 2 22,1 1 12,-1 1-12,0 0-5,-2 0-1,0 0-33,-1 0 6,0 1-6,-1 0-6,0 2-11,-1-1-5,0 1-34,0 0-39,-1 1-45,0 0-23,-1 2-49,2 1-113,-1 1-151,-1 1-141,1-1-94,0 0 33,-1-1-134,2 1-588,-3-1-532,4 3-1507,-4-4 3523,0 1 0,-1-4 0,-1-1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0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15356,'23'84'155,"0"-1"0,-1-6 0,-6-14-65,-14-26-45,-1-2-34,-1-1 0,0-1-33,-1-3-6,-1 0-40,-4-2-38,1-1-130,-4-3-145,2-2-195,-1-3-276,2-3-335,-2-3-426,3-2-370,-3-2 213,0-1 922,1-2 0,2-3 0,2-1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1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9705,'8'15'1249,"-1"-4"-695,-7-11 2751,0 0-3076,95-5-797,-61 6 711,22-3 0,-3 1 98,-28 6 150,-1 1-290,0 0-45,-2 2-34,-1 1-33,-2-1 6,-3 1 49,1 0-10,-6-1 653,2 0-659,-6 0-84,1-1 28,-5 0-17,3 0-11,-3 0 11,1 1 6,-3 1-12,1 0-10,-2 1 22,1-1-68,-1 1-33,0-1-112,0 0-297,-1-1-370,0 0-553,-1 0-685,0 0 129,-2-1 2028,1-1 0,0-2 0,2-2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1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9498,'0'0'0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3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98 6579,'12'3'7433,"-2"-1"-6862,-10-2 600,0 0-941,9-18-40,-7 14-44,6-15-40,-9 19-78,0 0-34,-1 0-50,-2 0-56,0 0-11,-2 0-6,-1 0 12,-1 2 44,-4 1 45,0 3 0,-2 3 0,-1 0-6,0 2-44,-1 1 0,1 0-1,2 1-17,-1 0 7,3 0-18,-1 0-33,4 1-44,0-3-3388,3 1 3365,2-4-6,0 1 40,2-3-6,1-1 5,1 0 51,2-1 16,2-1 3421,1 0-3364,2-1 5,-2-1 11,3 0 29,-2-1 10,2 0 6,1 0 29,-2 0-1,1 0 6,0-1 5,-1 0-5,2-2-23,-3 0 6,0-1 11,1 1-5,0-1 28,-1 2-18,1-1 18,-1 0 16,0 0 18,0 1 4,-1 1 7,1 1 5,-2 0 0,2 0-6,0 0 1,3 0-46,-2 1 6,4 3 1,-1 1 10,3 2 6,0 2-6,0 1-22,1 3 0,2 1 17,1 2-39,0 1 16,0 2 12,0 2 33,-1 1 34,-1 2 6,-1 2 33,-1 3-11,-2 2 5,-1 2 28,-3 3 6,-2 2 0,-4 1 6,-1 1-12,-1-1 29,-3-2-6,-4-1-40,-5-2-10,-1-3-63,-3 0-21,0-4 22,-3 0-45,-1-4-12,-1-2 1,3-5-17,0-4-11,2-3-17,0-5-78,2-1-113,0-2-100,1-4-168,-1-3-118,1-5-50,2-5-113,2-2-33,3-5 101,4-5 90,0-5 106,5-5 39,2-4-62,5-3-412,4-3 446,0-2 135,4-1 167,-1 1 147,3 1 72,0 5 22,0 2 40,2 6 16,-1 3 25,0 5 71,1 1 67,-1 3 22,2 1 34,-2 0-11,2 3-51,-2 0-67,0 2 311,-1 1-417,-4 2 3,1 2 14,-4 1 33,-1 1 72,-2 2 29,-1 0 17,-2 1-12,-1 1-39,-3 0 124,-1-7-319,-1 2-69,-2-1-44,-2 3-22,0 5-34,-4-1 0,0 2 1,-2 0 27,0 0 28,-1 2 11,-2 1 12,0 0-6,1 1-22,1 0-40,1 0-33,2 0-6,0 2 34,1 0 39,3 3 22,-2 1 29,2 0 5,1 1 0,0 1 5,1 1 1,0 0-6,-1 2-6,2-1-11,-1 1-5,1-1 22,0 2-6,0-1 6,0-1 12,1 2-18,1-1 12,1 0 10,3 0 35,1-1 50,2 1 39,1-2 22,1 1 34,2-1 17,1 1 11,0-1 0,1 1-34,1-1-50,-1 1-45,0-2-27,0 1-12,-2-2-23,0 0-10,-2 0-12,0 0-17,0 0 6,-2 1-5,0-3 10,-1 0 12,0-3 17,2 1-1,-3-3-5,2 1-17,0-1-33,0-3-6,3-2 0,-2-3-11,4-4-23,0 0-27,0-5-51,2 0-23,0-3-27,2 0 44,1-4 34,-3 1 51,2 0 44,-3 0 17,-1 4 11,-1 1-17,-4 5-61,-1 2-123,-3 6-68,-2 2 23,0 3 83,-3 0 130,3 2 78,-3 2 22,1 3 23,0 2 6,-1 3 11,1 2-6,-1 1 0,0 3 0,0 1 5,-1 3-10,-2 0-12,0 2-22,-1-4-34,2 0 11,0-2-11,1-3-11,-1-2 6,2-4-6,-1-1 28,1-3 45,0 1 56,0-4 1545,0 0-1528,3-5 22,-1-1 61,6-4 52,-3 0 10,4 1-5,-2-2-34,3 0-56,-3 0-17,2-1-22,0 1 5,0 0 6,1 0-17,-1 1 17,0 0-84,1 1-22,-1 0-45,2 0-45,-2 1 22,0 0-22,1 1 11,-2 1-16,3 1-12,-2 1-11,0-1-6,-2 2-16,0 0-1,-2 1-33,-1 0-5,1 0 10,-2 0 63,2 2 27,-2 1 39,-1 1 17,0 2-5,2 1 0,0 2 5,1 0 17,-1 1-28,0-1 5,2 0-16,-1 0 17,2-2 11,1 3 5,0-4 12,2 1-12,0-2 12,2-2 33,-1 1 17,2-3 17,-2 0-23,5-1-11,-3 0-61,4-1 39,-2-2-29,1-3-27,-1-3-17,0 0-33,-1-1 21,1 0-4,-3-1 16,2-1 16,-3 0-21,0 0 5,-1-1-11,2 1 39,-4-2-28,2 2 0,-2-1-12,-1 2-32,1 0 55,-1 2-28,-1-1 34,1 2-34,-1 1 17,0 0 0,0 2-28,-1-1 45,0 1-73,0 1-23,-2 1-38,0 2-74,-1 0-145,-2 1 196,2 0 40,-1 0 44,1 0 33,2 2 34,0 0 68,1 4-51,-1-1 17,0 2-23,3 0 6,-3 2 34,3 0-12,-3 2 17,1 1-28,0 1 45,0 1 12,-1 3-1,0 0 34,1 2-40,-3 0 1,1 0-17,-3-1-1,1-1 12,-1 0 17,-1-1 34,-2-2-1,-1-1 52,-3-2-2,0-1-21,-1-1 27,-2-1-83,0-2 33,-3 0-17,1-2 17,-2-2 11,0-1-22,-1-1-23,-1 0-67,1-1 40,-2-1-7,2-3 12,-1-2 34,1-1-45,1-2 11,0 1-45,3-1 45,0 0-45,2 1-22,-1 0 28,4 2-79,0 1 68,2 1-17,2 2-17,0-1 22,2 3-481,-1-1 369,3 2 29,1-1-12,4 1 23,0 0-79,3 1-56,-1 0-112,0 0-123,2 1-129,0 0-247,1-1-206,1 1-409,-1-2-757,3 1-851,-1-1 3019,-1 0 0,-5 0 0,-3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11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63 11782,'44'-28'863,"-9"6"-616,-33 18-12,-1 1-33,0-1-18,0 3 264,-1 0-336,3 1-39,-3 0-146,2 0 90,-2 2 39,0 1-11,0 2 5,0 0-27,0 3 10,0 0-10,-2 1 22,1 1-17,-2-2 5,1 2-5,1-2 11,-1 1 6,1-1 34,0-2 5,0 0 28,-1 0 28,2-1 5,-2 0 12,2 0 0,-2 1-12,0 0-10,0 1-17,-2 0-23,0 2-16,1-1-29,-3 2-11,2-1-16,-4 2 44,-7 15-28,3-8-22,-6 14 0,8-14 27,-1 0-4,1 1 27,-3-1-28,2 2-5,-1 0-6,1 0-6,-1 2 28,2-2 6,0 1 23,1 1-18,-2 0 29,2 1 0,-2 1-1,0 0 29,0 0-45,2 0 22,-2-1-6,2 2 12,-2-3 11,2 0-17,-3 0 1,2 0-12,-2 1 11,1 1-17,0-1 23,2 1-11,-1 1-23,1-1-6,0 2 1,-2 0 11,3 1 0,-3 1-17,2-1 0,0 2-45,1 0 50,1-2 1,-1-1 17,3 0 5,-2-2-33,2 2-7,-2-2 7,2 2 33,-1-1-17,0 2 0,1 0 0,-2 0-39,1 3 45,-1 1-22,0 0 5,1 2-28,0-3 0,2 1 11,0-5-6,3 0 35,0-3-29,1-1-11,0-2 22,0 0-16,0-1 50,2 0 5,2-2 1,2-1-12,1-1 23,2 0 6,-2-2 38,4 1 17,-2 0-72,1 0-6,0 0-22,1 0-34,-1 2 33,2-1-10,-1 3 5,2-1 0,-2 2-12,1 0-27,1 0 28,-1 2-28,2-1 5,-3 1 6,1-2-5,-2 2-12,3 0 11,-4 0 1,2 2-7,-1-3 46,1 0-17,-1-2 5,2-1 6,0-2 6,1 1-23,-1-3 45,1-1 0,-1-1 1,3-1 44,-1 0-40,2-1 6,0-2 1,0 2 21,1-2 1,0 0-1,0-1 1,-1 0-34,2 0-17,0-1-16,3 1 16,0 2-28,1 0 6,0 1-12,0 0-10,-1 0 16,0 0-5,-1 0 5,0-2 17,-1 1 0,0-2 5,2 0 7,-2 1-1,-1 0-39,1-1 28,-2 0-23,1-2-10,-1 1 50,-1-1-29,0-1 24,0 0 4,-1-1-16,0-1-5,0 2 5,0-2-23,-1 0 12,2 1 6,-1-1-7,-1 1-32,2-2 44,-1 2-40,1-1 40,0 1 23,1 0-46,0-1 1,1 0-6,0 2-6,-2-3 1,1 1 22,0-1-45,0 1 0,3-1 33,-2 1-22,2-1 34,0 0-6,1 0 6,-1 0 0,2-1 11,-1-1 0,-1-2-28,1-1 29,-2 1-24,3-1-33,-2 0 34,0 0-23,-1 2 11,0-2 12,-1 1 0,-3 0-18,2-1 18,-2 0 33,3-1-44,-1 0 10,1-1 12,-1 1-45,0-1 22,0 1-5,1-1-17,-2 0 34,0 1-12,-1-1-44,1 1 44,-1-1 1,-1-1-12,-2 1 22,1 0 1,-2 0-45,0 0 33,0 1 12,0-1-34,-1 1 0,0 0 11,-2-1-22,0 1 22,1-1 39,-2-2-38,4 0 10,-3-2 12,4-1-23,-2 0-11,3 0 22,-2-1-22,1 1-22,0-1 44,1 1-33,1-1 0,0 1 44,0-3-21,2 2-12,-1-3 44,2 1-44,-1-1 0,0 0 12,-1 0-1,-1 1-56,0 0 56,-1 1-11,-1 1-11,1-2 89,-3 1-66,3-2-12,-2 0 22,1 0-33,-2-3 11,2 1 0,0-3-11,-1 0 11,-1 0 22,1-1 12,-2 1-34,1-2 16,-1 2-4,0-3-12,0 3 33,2-3 1,-2 1-34,-1-1 22,1 1 23,-2 0-45,3 0 11,-5 2 0,1-1-22,0 1-11,-1 0 33,1-1-33,0 2 33,-2-1 34,3 0-45,-1 0 22,2-2 0,-2 3-22,1-3 0,-2 2 0,1-2-11,0 2 0,-1-1 22,-1-1-11,0 0 0,0-2 34,-1 2-23,0-1 23,-2 0-6,1 0-6,-1 1-11,-1 1 34,0 0-23,0 2-22,0 0 23,-1 1-12,-1 0 0,-1 0 56,-1-1-44,1-1-1,-2 1 12,3-1-17,-1 0-6,0 0 22,0-1-33,-1 1-22,2 1 44,-1-2-22,1 3 23,-1-1 33,0-1-23,-1 1-10,1-1 10,-1 2-10,-1 0-1,2 1 23,-1-1-6,0 2-39,-2 1 34,1-1-23,-1 3 11,-1-3 34,0 4-11,0-2-34,-1 3 12,1-2 22,-1 2-12,0-2 23,1 3-5,-3-1-7,2-1-32,-1 0-12,0-1-23,0 1-22,-1 0 57,1 1-24,-2-1 24,2 0 10,-3 1-22,3-1 11,-1 1 23,1-1-12,0 2-22,-1 0 0,1 1-11,-1 0-23,1 2 46,-2-1-35,2 1 23,-4-1 11,3 1 1,-2-2-1,-1 2 0,1-2-11,-3 2-22,4-1 44,-3 0-22,3 2-11,-1 0 22,2 1-33,-2 1-1,5 0 23,-1 1-22,3 0 11,0-1-1,0 3 1,3-2-17,-1 2-39,1 0-34,0 1-67,-2 1-39,3 0-67,-2 0-124,2 0-106,-2 0-141,0 3-228,-1 0-186,-2 4-280,2 3-402,-3 2-679,0 2-1400,-1 3-2465,-2-1 6285,3-2 0,1-7 0,5-2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12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479 259 18980,'-21'-34'1059,"4"9"-930,15 12-12,-1 5-16,1 1 0,-1 1-12,0-1-22,1 1-5,-2-1-12,-1-1-27,1 0 16,-2-1 11,1 2-5,-2-2 17,1 1 16,-5-3-44,5 3 5,-4-2-39,3 2 28,2 1 17,-3-1-28,3 1 5,-2 0 0,1 0 6,-1 2-5,0 0 55,1 0-67,-2 3 1,1-2-1,0 3-45,0 0 34,-2 1-17,2 0-5,-4 0-6,2 0 6,0 2 10,-1 1 12,2 2 12,-3 2-12,3 0-12,0 0 12,0 0 12,3-1-1,-2 1 0,1-2-5,0 2-6,0-3 11,1 1-22,-1-1 5,1 1 12,-2 1-12,0 0 12,0 0-6,-2 1 0,2-1 11,1 1-22,-1 0 11,1 1-6,-1 1 6,0 0 0,-2 2-22,2 0 22,-1 1-12,2-1 12,0 0 12,1 1 10,2-2-16,-1 0-6,2 1 11,1-1-22,-2 0 22,2 0-22,-1-1 11,0 1-17,2 0-17,-1 1 34,1 1-5,0 1 10,0-1-5,0 2-5,0 0 5,0 0-34,0 0 56,1 0-22,2 1-22,0-1 11,3-1-40,2 0 51,0-1 0,1-1 12,1 0 16,-1-1-45,2-1 34,-1 1-17,1-1 44,-2-1-44,4 0-22,-4-1 0,3 1-40,-4-1 62,3 0-17,-4 0 17,2 0-39,-2 0 39,-1 0-11,0 1 0,-1-2 72,1-1-111,-1 0 27,0-1-49,0 1-52,1-2 12,-1 3-78,2-3-56,-2 1-90,4 0-67,-2-1-101,4 0-108,-2-1-116,2-2-291,0 1-286,3-1-493,1 0-1047,1 0-1647,-1-1 4492,-1 1 0,-7-1 0,-2 1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17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22 13329,'87'-6'806,"-15"0"-543,-60 5 0,1 1-5,0-2 16,2 2-38,-1-3-29,-1 2-44,1 0-34,-3 0-1,2 1 18,-4 0-17,1 0-12,-1 0-27,-1 0-28,1 0-23,-2 0 22,1 0-27,-1 0 0,-1 0 5,1 2-39,2 1 33,0 1 18,1 2-29,0 0 17,2 1-11,-1 1-5,1-1-6,1 1 33,-1-1-16,3 2-12,-4-1 28,2 1-3419,-1-1 3402,0 1 18,1 0-6,-3 0-1,2 0 24,-3 0-7,3-2 6,-3 1 3432,0-1-3415,0 2 28,-1-2-17,2 2-5,-2-1-18,1 0-10,0 0 0,-2 0-12,4 2 0,-5 0-5,4 1-17,-3 1 17,1 1 0,0 1 11,0 1 11,1 1 6,-1 2 5,-1 1-10,0-1 5,-4 1-23,2-3 6,-1 2 12,-1-4-12,-1 2 50,-1-1-11,-1-1 17,0 3 34,0-2 39,-2 2-6,0 0 6,-3-2 11,-1 2-68,-1-3 7,0 2-23,0-2-34,-1-1 17,2 0-44,-1-2 21,0 1-21,1-2 10,0 1-10,-1 1-12,2-1-5,-2 1-18,2-1 18,-2 0-6,2 0-17,-3 0 12,2-1-18,-1 0 6,2-1 1,-1 2 16,-2 0-6,1 2 0,-3 0 18,2 1-18,-1-1 28,0-2-27,2-1 10,-3-1-33,3 0 6,-3-1 5,3-2-11,-1 1 45,3-2-56,-2 1 11,3-2 22,-1 1-11,1-1 29,1-2-18,1 0 28,-1-1-27,0 0-1,0-1 29,2 0 55,-1 0-67,1 0 180,0 0-146,0-4-28,1 2-17,0-5-28,0 2 11,1-2 0,0 2-33,2-2 16,1 1-5,1 0-22,1 0 21,-1 1 24,1 1-35,-2 2 23,1 1 0,-1 1-28,-2 0 39,1 0-22,0 0-11,0 0 11,-1 0-29,0 0 52,-1 0-7,0 0 18,1 0 10,-1 1-44,0-1 33,1 1-5,-1 0 67,1 0-84,-1 1-17,0-2 68,2 1-18,-3-1 74,2 0-68,0 0 101,-2 0-129,3 0 12,-1 0 27,0 0-39,1 0 23,-1 0-45,3 1-1,-1-1 35,2 2-23,0-2 11,2 0-45,1 0 34,1 0 23,1 0-1,1 0 29,1 0-40,-3 0 11,3 0-33,-2 0 22,2 0-11,-2 0-11,0 0 0,0 0-12,0 0 35,-2 0-1,3 0 0,-3 0 0,2 0-22,-2 1 22,3-1-11,-3 1 34,3 0-34,-1-1 0,3 1 0,0-1-56,0 0 67,2 0-22,-1 0 11,2 0 33,0 0-33,0-1 12,1 0-1,1-1 28,-1-1-28,1 1 0,-1-1-22,2 1-28,-1 0 50,-1 0-22,1 0 22,-1 2-11,1-2 0,-2 2 6,1-3 5,-2 2 11,1 0-22,-1-1-22,1 1 22,-1-1-17,-1 2 17,0-1-11,-1 1 0,-1 0-12,0 0 12,-1 0 11,0 0 11,-2 1 51,-2 1-62,1 1 11,-2 2-11,1-3-28,1 3 28,-1-2-11,2 1 11,-1 1-11,2-2 33,-3 1-33,3 1 28,-2-3-6,0 2-28,1-2 34,0 0-34,0 1 17,-1-1 6,1 1-12,-3-2 6,2 1-45,-1-1 34,-1 2 11,0-1 11,-4-1 34,3 2-45,-3-3 6,1 2-6,-2-2 22,0 2-11,0 1-11,-1-1 0,0 3-39,1-2 45,-2 2 5,1 1 11,-1-1 1,0 2-12,1-2 11,-1 1-10,1-1-1,-1-1-11,0 0-11,0-1-1,0 0-10,0-1 33,0 0-22,0 0 33,0-1-22,0 0 23,0 1-18,0 1 40,0-1-45,0 3 11,0 0-11,0 1-44,0 1 66,0 0-22,0 1 11,0 0-11,0 0 11,0 0 1,0-1-1,0 2 17,0-1-28,0-1 11,1 1 0,-1 0-11,1-2 23,-1 0-12,0-3-11,0 0 151,0-2 364,0 0-425,-3 0-57,2 1 7,-5 0-18,1 0 12,-2-1-12,-1 2 23,-1-2-6,-1 1-17,-2-1 1,-1 3-12,-1-2-11,-2 3 0,0-1 11,-1 0-22,0 0 11,2 0 0,-2-3 0,3 1 34,-1-2-23,-1 1 0,2-1 11,-1 0-16,0 0-6,1 0 0,-2 0 0,2 0 0,-2 0-17,2 0 28,-1 0-11,0 0 0,0 0 0,-1 0 0,1 0 6,-3 0 5,0 0 12,-1 0-23,0 0 0,1 0-12,0 1-10,1 2 22,2 0 11,-1 2 0,2-1 1,1-1-12,1 0-12,-1-1 24,2 2-24,-2-2 12,0 2 23,0-2-23,-1 0-23,0 1 46,0 0-46,-1 1 1,1 0 44,1-1-22,-1-1 0,3 1 12,-1-2 10,2 1-22,-1-2 22,1 3-22,1-2-22,0 0 33,2 0-22,-2 0 11,3 0 0,-2 0 0,1-1-11,0 0 11,0 0 11,-1 0-11,1 0 34,-3 0-23,2 0-34,-2 0 23,0 1-11,0 0-11,-2 0 33,1 2-11,-2-2 0,0 1 0,1 1 11,-1-1-22,-1-1 33,1 1-10,-2-1-24,1 1 12,1-2 12,-1 2-35,2-2 12,0 3 11,-1-2-11,2 1 22,0 1 0,2-2-11,0 1 0,-1-2 11,3 3-11,-1-2 0,2 1 23,1-1-46,-1 2 1,2-2 22,1 0 0,0 1-11,-1-1 22,2 0-22,-1-1-34,0 0 39,1 0-16,-3 0 22,0 0 28,0 0-28,-2 0-17,1 0 17,-2 0 0,1 0 0,-4-1 28,3 0-28,-3 0-11,1 1 33,-1 0-22,0 0-11,0 0 34,2 0-35,-1 0 1,3 0 22,-1 0 12,4 0-23,-2 0 33,4 0-10,-1 0-23,1 0 117,1 0-139,0-2 22,1 1-11,-1-2 11,1 1 56,-1 2-56,-1-2 56,2 0-45,-3 0-11,2 1 11,0 0-56,-1 1 34,0 0 22,-1 0-22,0 0 11,1-1 23,0 0-35,0 0 1,1 0 56,-1 1-45,1-2 22,-1 2-10,0-3-46,2 3 23,-3-2 22,2 2-11,-2-2-22,1 1 33,0 0-22,1 1-1,-1-1 80,1 1-68,-1-1 11,1 0 0,-1 1-45,-1-2 34,0 1 12,0-1-24,1 2 1,0-2 22,0 2-22,0-1 0,0-1 45,-2 1-34,0-1-12,0 0 24,0 0-46,0 2 34,-1-2 22,2 2-22,-2-1-22,1-1 22,0 2-22,-1-2-1,1 1 46,-1-1-23,3 0 0,-1 1 0,1-1 56,-1-1-56,1 2 11,-1-1 0,2 2-67,-2-3 45,3 3 22,-2-2-22,1 1 11,0-1 11,-1 0-11,1 1 0,-1-1 45,1-1-56,-1 0 11,-2 0 22,1 0-78,-1 0 45,2 1 0,-1 0-12,1-1 23,-1 0 0,0 0-11,0 1 0,1 0 100,-1 0-89,1 0 23,-1 1-12,2-1-89,-1 0 78,2 0 0,-1 0 0,0 0-45,1 1 45,-2-1 0,2-1-11,-2 1 111,2-1-100,-1 1 0,0 0 12,1-1-24,-3 0 1,2 0 11,-2-1-11,2 0-34,-1-1 56,0-1-22,1 1 0,-1 0 89,2 0-78,-2-1 0,1 1 12,0-1-24,1 0 12,0 1 12,0-2-12,0 2-56,0-1 56,0 0-12,0-2 1,1 1 67,1 0-56,0 0-11,1 1 22,-1-1 12,2 2-23,-1-1 11,0 1 17,-1 1-79,-1-1 63,0 0-12,0 0-23,-1 1 68,1-2-45,-1 1-11,0-2 22,0 1-11,0-1 0,0 1 11,0-1-5,0 1-57,0-2 63,0 1-12,0-2 0,0 1-12,0-1 12,0 1-22,1 0 22,-1 0 73,1 0-79,0 0 6,0-2 17,0 1-45,-1-1 39,0 2-5,0-1-23,0 2 6,0 1 22,0 0-45,-2 2 12,0-2 78,-1 1-78,0-1 44,1 0 6,-3 1-45,2-1 17,-1 3 0,2-2-11,0 2-45,0 1 45,1 0-23,0 2-3304,0-2 1781,2 7-936,0-1-2514,-1 8-599,0-1 5606,0-2 0,0-3 0,0-2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0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10186,'79'29'-43,"1"0"0,-7-2 1,-10-5-266,-21-11-824,3-1 274,0-2-43,3-3 150,2-2 751,1-2 0,-22-1 0,-6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19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22 17535,'50'-1'397,"-10"0"-273,-37 1-24,0 0-10,0 0-34,-1-1 6,1 0-1,0-1-16,3 1 28,-2-1-28,2 0-17,0 0 28,1 2-12,0-2 12,0 2 0,1-3-27,-2 3-1,4-2 0,-3 2-11,2-1 11,-1 1 11,0 0 0,2 0 1,-3 0-29,2 0 22,-1 0 7,-1 0-1,1 0 0,0 0-33,-3 0 5,2 1 0,-1 0-5,-1 3 27,2-2-16,-3 2-17,2-2-17,0 0 23,-1 2-6,2-2 22,-1 3 12,1-2-34,0 1 22,0 0-22,0 0 11,-1 0-11,2 0-11,-4 2 0,2-1 0,-2 0 33,-2 0-5,1 1 33,-2-1-33,1 1 6,-2 0 33,1-1-17,-1 0 34,0 0-23,0 0 0,0 0-10,0 0-29,-1-1 28,0 1-22,0-1 11,-1 0-17,2 0 11,-2 0 6,2 0 12,-1-1 10,1 0-39,0 0 17,0-1-28,0 0 28,0 0 11,0 0-27,0-1 16,0 0-34,0 2 23,-1-1 16,1 1 7,-1 0 16,0-1-34,1 1-5,-2-1-28,0 1 22,1 0 11,-2 0-11,2 1 6,-2 0-28,2 0 50,-1-1-5,0 0 11,-1 0 27,-1 1-49,0-2 16,0 0-17,-1 2-5,3-2-6,-2 3 0,2-2-11,-3 1-11,2 0 34,-2 2-12,3-1 17,-3 0 5,1 0-16,0 0 22,-2 0-16,2-1 38,1 1-38,-2 0-6,1-1-17,0-1 0,0 0 33,2 0-5,-2 1 34,1-3 11,1 0-34,-1-1 22,1 0-10,0 0 10,-1 0-10,1 1-6,-1-1-29,-1 1-16,-1 0 34,0 0 0,1 0 16,-2 0-11,0-1 17,-2 1-5,0-1 21,0 0-21,1 0-6,0-1-23,0 1-11,0-1-22,-1 1 28,2 0-17,-2 0 11,1 0 11,0 0-10,0 0 38,0 0-16,1 0 17,0 0-40,1 0 23,-1 0-23,1 0-22,-1-1 39,2 0-28,-1 0 22,0 1-22,1 0 0,0 0 0,1 0 22,-2 0-5,2 0-34,-2 0 17,1 0-22,2 0 0,-2 0 22,0 1-17,0 2 17,-1-1-11,3 2-12,-2-2 1,-1 1 22,2-2 0,-2 1 0,2-1 11,0 1-22,1-1-12,1 0 23,-1-1 0,1 1-16,-2-1 4,0 1-11,1 0-16,0 0-9792,2-1 7970,-1 2 0,1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26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13973,'51'-1'44,"-9"1"-38,-37 0-6,0 0 0,1 0 11,0 0-16,1 0-7,0 0 7,1 0-12,0 0-11,2 0-22,0 0-57,0 0-83,1 0-90,1-1-101,-2 1-157,2-2-140,-3 1-363,2 0-685,-3 1-66,1 0 1792,-3 0 0,-1 0 0,-3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4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0 203 19104,'60'-7'324,"-10"2"-195,-39 5-22,0 0-7,1 0-21,-1 0-51,4 1 50,0 2-5,3-1 17,3 3 16,0-2 0,3 0 34,1 0-11,3 0 17,2 2-34,2-1-34,1 1-16,4 0-1,2-1 12,4-3-289,3 0 306,4-1-6,5 0-578,3 0 561,2-2-11,1-1 28,0-2-56,2 2 28,0-2-45,3 1-45,3 0-1034,2-2 1045,4 1 46,-2-1-23,2 0 0,-2 1 17,1 0 5,-2 1-643,0 0 621,-3-1 28,-1 1-28,-2-1 11,-2 0 34,-1-1-57,-2 1 29,-1 0 6,-2-1-1,-4 0-112,-2-3 162,-5 2 35,0-2-45,-3 1 44,-1-1 6,-2 0 449,-2-1-433,-2-1 999,-1 2-1060,-3 0 754,-2 1-715,-5 2 482,-2 0-504,-5 1-33,-2 2-40,-3-1 0,-2 3-33,-3 0 10,-2 1-16,-4 0-67,1 0-45,-2 0-162,-1 0 123,0 2-12,0 0-112,-1 1-167,0-1-141,0 0-173,0 1-145,0-2-209,0 4-284,0-2-455,0 0-739,-2 0 40,-2 0 2576,1 1 0,0-3 0,2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4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15 20688,'36'-8'661,"-3"2"-487,-20 10-29,2 1 12,1 1 11,0 0-27,3 0-7,1 0-11,2-1 6,2 0 17,1 0 16,2 1-22,1 1-22,2-1-23,-2-1-61,1 2-6,-2-1-6,-3 2-44,-1 0 22,-2-1 33,-3 1-33,-1 0 11,-4-1 1,-1 0-35,-4-1 1,-1 0 33,-5-1-61,1-1-6,-3 1 44,1 0-27,-1 1 56,-1-1 28,-2 0-23,-3 1-11,-3 0 12,-3 3-23,-2-2 0,-3 2 17,0 0-17,-1 0-28,0 1 16,-1-1-10,-2 1-23,2 0 45,-2 1-22,0 1-6,-1 0-6,-1 1-11,-1-1-27,-1 2 10,0-1-28,-1 2-66,3-1 38,0 1-39,2 0-56,0 0-28,1-1-123,4 0-118,-1-1-117,4-4-218,1 2-467,3-4-698,0 1-1300,3-2-2426,-1 0 5708,3-2 0,2-2 0,1-1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6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468 187 15350,'-52'-25'421,"8"7"-332,39 22-16,-2 1 22,1-1-11,1 1 0,0 0 0,-1 0 23,1 1-18,-1 0 18,0 1 10,1 0-10,-3 1 16,1 1 17,-3 0-17,1 2-5,-1-1 5,0 3-5,-2 2 5,1-1 6,-1 3-17,1-3-6,-3 3 6,1-2-28,0 2 6,-1 0-18,1-1-32,-2 1-7,2-1-5,1 1 6,-1 0-12,1 0 51,1 0-39,1 2 10,0 2 12,1 0-16,0 1 22,1-1 16,1 1 6,1 0-5,0 1 33,2-2 11,2-1-17,1 2 23,1-3 0,0 1 0,0 0 16,0-1 7,0 1-35,1 0-10,1-1-7,2-1-32,1-1 21,1 0 6,-1-1-33,4 0 27,-2 0-16,4 0 0,-3 1 17,4 0 10,-3-1-16,4 1-22,-5-2-12,2 2-22,-1-4 73,-1 2 17,4-1 16,-3-1 12,3 0-6,-2-1 6,4-1 0,-1-1 11,1 0-29,1-1-10,0 1 11,0 0-45,1-1 0,0 0-28,-1-2-28,2 1 28,-2 0-11,2-1 5,0 2 6,1-1 6,1 0 5,0 0-39,-1 0 56,3 0-62,-1-1 12,0-1-1,1 1-21,-2-2-12,0 2 33,0-2-5,0 2 6,-1-1 55,-1 2-49,2-1 16,-2 1 39,0-2-28,-2-2 23,0 3-29,0-3 29,2 1-29,-1-2 51,2 0 6,1-2-45,2 1 50,1-2-78,2 1 5,-1-1 17,3 0-22,0-1 0,1-2-34,2-1 28,2-3-39,-1 1 34,0-1 0,-1 0-12,0-2 12,1 3-12,-1-3-3380,0 3 3380,0-2 17,0-1-5,-1 1-22,1-2 21,-1 1-33,-2 0 11,1-1 3415,-1 0-3426,0-2 22,-2 1-10,1-2 21,-1 0 1,-2 0 5,0 3 6,-1-2-23,-2 1 45,-2-2-22,-1 0-6,-1-1-16,-1-2-12,0 1 0,-1-2-11,-1 0 34,0 0-23,-2-1 45,1 0-34,0-1 1,-2 1 22,1-1-45,-3 0 16,2-1-16,-2 0 23,-1 0-34,1 1 22,-2 0 0,1-1-33,-2 1 44,0-2-11,1 1 12,-3 1 44,2 0-22,-2 3-1,-1-3-21,0 1-1,0-1-33,-1 0 22,0 1 28,0 1-27,0 1 10,0 0-11,-2-1 0,0 1 1,-3-1 21,1 0-22,-3 1 1,-1-1-12,0 0-12,-4 1 12,2-1 0,-6 0 0,3 2 0,-2-2-11,-1 3 34,2-1-23,-3 0 22,0 1-11,-1-1-22,-1 0 33,0 0-33,-1 2 11,-1-1-11,0 3-11,0-1 22,0 1 0,1 0 22,-2 2-22,3-1 11,-2 1-11,0-1-11,0 1 22,-1 0-11,2-1 23,0 1-23,-1-2-12,2 1-10,-2-2 22,0 2 0,0-2-11,-1 2 11,0-3-11,0 3-12,-1 1 23,0 0-11,0 2 33,-1 0-44,2 1 11,0 0-34,1 3 11,1-1 29,-2 2-18,2 0 12,-2 1-34,2 1 12,-1 0-23,0 0 22,1 1 1,-2 1-1,1 1 23,0 0-40,-1 1 29,0 0 0,-1 1-23,0 0 22,-2 1-44,-1 0 22,1 0 17,-1 2-16,2-1-24,0 0-83,0 0-29,1-1-38,-1 1 22,1-1-22,0 0-85,0 1-128,5-1-241,-1 1-241,5 1-325,0 0-487,2 2-1148,3 2-1810,-1 4-750,2 0 5433,3-1 0,2-7 0,2-3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8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1064 22851,'24'-53'509,"-3"10"-346,-17 35-23,0 1 22,2-1-33,-2 1-12,1-2 12,1 1-62,0-1 1,1-2-18,2-2-5,-1 0 0,3-3 16,-1 1-16,3-3-23,-1 1 34,1-2-44,1 0 4,-1-1-4,1-3-3416,-1 0 3388,0-4 16,-1 1 16,-2-2-16,-2 2 34,0-1 0,-2 4-46,-2-1 57,1 2-45,-2-2 3415,-1 3-3415,1-2 0,-3 3 0,2 0-45,-2 2 56,0 0-33,0 1 33,0 1-22,-3-1-1,2 0 12,-4 1 23,2-1-23,-1 0 0,1 0 11,-1 1-56,-1-1 23,1 4 33,1 0-45,-1 2 34,1 1 23,-2 0-46,3 1 23,-2 0-16,1 1-29,0 1-11,-1 0 33,0 0-27,-1 0 16,0-1 34,1 2-22,-1 1 22,0-1-11,1 1 0,0-2-1,0 2 24,-1 0-24,1 0 12,-2 3 23,2-3-46,1 3 35,-2-2-24,1 2-32,-1 0 4,0 0 7,-1 0 10,1 2 1,-1-1 44,1 0-22,-2-1-22,2 1 33,-2 0-11,3 1-22,-4 0 11,4 0-1,-4 0-27,3 0 28,-1 0 11,0 0-11,1 0 22,-1 1-22,1-1-12,-2 1 23,2 0-22,-1 0 22,1 1 11,-1-1-44,1 2-12,0-1 39,0 1 6,0 0-11,1 0 39,-2 0-28,2-1-17,-1 1 34,0-1-6,-1 0-22,1 2 22,-1 0-22,1 0-17,-2 2 17,1 0 11,-2 1-45,1 1 45,0 0 0,0 0-22,0 0 44,0 0-22,0 1-11,-1-1 0,2 2 22,-1 0-34,2-1-21,-1 2 44,1-1-40,1 2 7,0 0 33,-1 0-45,1 0 56,1 1 12,-1 0-23,1 2-12,0 0 24,1-1-35,-1 3 23,1-1 0,-1 1-33,1 2 10,2-2 34,-1 2 1,1-2-24,0 1 35,0-3-23,0 2 0,0-3 22,0 1-22,0 1-22,0-1 11,0 1-1,0 0-16,0 0 17,0 1 0,0 0 0,0 0 44,0 1-33,0-1 0,1 0 28,-1 1-39,2 1-50,-1-1 27,1 1-33,1-2 28,0 1 5,2 0-5,1 0-40,0 1-5,2-1 73,2 0-106,0 0-35,3 3-60,-1-2-203,2 1 11,0-1-89,0-2-61,1 0 101,0-2-12,2-1-101,-2 0-79,2-3-133,-2 1-62,0-4 11,0 2-409,-2-3-700,0 0-806,0-1 2744,-2-2 0,-4-2 0,-3-1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49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69 17837,'-52'0'-78,"11"1"27,37 6-27,3-2-23,0 1 6,1-2-17,0 0 22,0-1 23,0 0 34,0-1 33,2-1 11,1-1 39,1 0-11,2 0 17,-2 0 0,2 0 0,0-1-5,1-2-18,1-1 1,-2-2 11,2-2-23,-3 0 23,1 1 33,-1-1 18,-1 0 44,-1 1 5,-2 1-16,0 0-39,-1 2-18,0 0-27,0-1 0,0 3 0,0-1-6,0 1-5,0 2-6,-1-2-28,0 2 0,-1-2 0,1 1 0,-1-1 11,2 2-991,-2-1 896,2 5-23,-1-1-10,1 3-18,0-1-55,0-2-23,0 1-28,1 1-27,-1-3-7,2 2 1,-2-2 21,2-1 24,-1 1 33,1-1 22,0 0 40,0-1 61,2 0 34,-2 0 44,1 0 23,-2 0 11,1 0 1,-1 0 16,2-1 11,-2-2 6,1 0 39,-1-1 11,0-1 28,0 3 51,0-3 11,-1 1 39,1 1 28,-1-2 17,0 3 28,0-2-29,0 2-16,0 1-89,0-2-62,-1 3-96,0-1-78,-1 1-39,0 0-89,0 0-51,0 0-51,0 0-94,1 0-281,0 1-538,-1 2-1276,2 1-2812,-1 1 5276,1 0 0,0-3 0,0-1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50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16717,'-6'52'-280,"2"-9"163,4-38-40,0 1 0,0-1-17,0-2 23,2 2 16,0-1 29,2-1 39,1 0 27,1-2 35,0-1 10,3 0 12,-2 0 17,2-1 22,-1-3 39,0-1 18,0-1 38,-1-1-6,-1 1 7,-2 0 10,-1-1-16,-2 2 27,0-2 1,-1 1 11,0 0 5,0-1-22,-1 1-6,0-1-5,-2 0-17,-1 1-56,-1 0-11,0 2-56,1 1-62,-1 2 11,0 0-55,1 1 10,-2 0-5,2 0 6,-1 0 28,0 2-1,0 1 34,1 3-55,1 2 27,0-1-39,2 0-11,0 0 11,0 0-12,1-1 12,0 0-22,0-1 16,0-1 23,0 0-22,0-1 33,0 0-45,1 0 34,0-2 11,0 1 33,0-2 1166,1 2-1205,-1-2-520,0 0 391,1-1 46,-1 1-1,0 1-89,0 1-135,0-1-286,-1 1-419,1-1-717,0 2-588,0 0 2380,0 0 0,-1-1 0,0-1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53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1 519 21640,'15'-26'499,"-1"5"-370,-13 18-34,2 1-5,-1-2 39,0 2-45,0-3 17,2 0 5,-2 0-33,3 0 11,-2-1 33,4 0-49,-1-1-7,1-1 12,1 1-39,1 0-1,0-1 51,2-2-39,1 1-6,0-3 17,3 2-56,-3-1 34,2 1 16,0-1-16,-2 3-45,0 0 44,-2 1-44,0 1 11,-1 1 56,1-1-34,-2 1 6,0 0 17,1 0-22,-2 1-23,2 0 22,-1-1-11,0 3-11,2-2 0,0 2-11,1-1-23,0-1 57,2 0-1,0 0-11,-1-1 34,2 0-28,-2-2-6,1 1 34,0-1 0,-1 1-45,1-1 33,-2 1-33,-1-1 40,0 0-40,0 1 33,-2 1-33,1-1-11,-1 0 56,1 1-45,0-2 0,0 2 11,1-2-11,-1 1 22,0-1 1,1 1-23,-1-1 0,1 2 28,-2-1-45,0 1 23,0 1 5,-1-1-22,1 0 33,0 0 12,0 1-46,1-2 12,-1 1 0,1-1-11,1 1 11,-2 1 11,2 0-33,-2 1 0,2 0 22,-1 2 0,0-2-6,0 2 34,-1 0-6,2-1-22,-1 0 23,0 1-46,0-1 1,0 2 22,0-1-11,0 1 0,2 0 11,-1 0 11,2 0-11,-1 0 67,-1-1-33,0 0-1,1 0 6,-2 1-16,1 0-74,-1 0 40,1 0-11,-1 0-12,1 1 68,-1 2-23,0-1-22,1 2 22,-1-2 17,2 0-45,-2 1 28,1 0-11,-1 0-33,1 0 55,0 0-11,2-1-33,-2 1 11,2 0 11,-2 1-23,3-1 23,-3 2 23,1-3-57,-2 3 23,-1-1 11,1 1-78,-4-1 72,2 1-5,-3 0-34,1 1 67,0 0-10,-1 0-57,0 1 34,-1-1 55,3 1-44,-2-1 51,1 1-40,-1-2-50,-1 2 39,-1-1 0,1 1-23,-1 0-10,2 0 44,-2-1-33,0 2 10,0-2 80,0 1-80,-1-2 24,1 0 16,-2 0-56,2-2 16,-1 1 35,0 1-34,-1-2-23,0 1 56,0 0-55,0-2-12,0 0 67,0 1-55,0-1 10,0 0 35,0 1-12,0-1-12,0 1 24,0-1-1,0 1-62,0 0 68,0 0-17,0 1 0,0-1 45,-1 0-45,0 0 22,0 0-22,0 0 34,1 1-12,-2-1 12,2 0 5,-2-1-100,1 1 72,0-1 6,-1 1-23,1-1 68,-2 0-51,0 1 11,0-1-11,1-1 1,0 1-1,0-1 11,0 1 17,-1-2-61,1 2 44,-1-1-10,1 1-1,-1-2 22,2 2 12,-1-2-6,1 1 40,0 0-57,-1 0 1,1 0-23,-1-1 11,1 0 0,-1 0-11,1 0-22,-2 0 22,1 0 0,0 0-23,0 0 68,2 0-45,-2 1 22,1 0-44,-1 0 22,0 1 0,0-1 0,-1 0-22,0 0 22,2-1 11,-2 1-22,3 0 33,-2 0-22,1 1 11,-1-1 0,-1 1-11,1 0 0,-1 0 0,0-1 0,0 2-22,1-1 22,0-1 22,0 1-44,0-1 22,0 0 11,0 0-33,0-1 22,1 2 22,-2-1-22,2 2 11,-2-1 12,3 0-46,-2-1 23,2 0 0,-2-1 12,1 1-1,0-1-22,-1 0 11,1 1 22,-2-1-22,1 1 0,-1 0 17,1 0-34,-1 0 28,1 0-5,-1-1-23,0 1 6,1-1 11,-1 0-11,2 0 11,-2 0 22,1 0-22,-1 0 17,0 1-6,0-1-11,0 3 22,-2-2-44,2 0 11,-2 0-6,3 0 6,-3-1 22,3 2-22,-3-4 33,2 3-22,-1-2 6,1 3 16,1-2-22,-2 0 0,2 0-11,-3 1 0,2-1-17,-2 1 17,3-1 33,-3 0-22,3 0 11,-3 1-11,2-1-11,-1 1 28,1 0-6,-1 0-22,2 1 5,-2-2-5,0 2-23,1 0 34,0 0 0,0 0-22,0 1 22,0-2-11,2 1 0,-2-2 33,3 2 0,-3-1-10,2 0-12,0 0 11,-1-1-34,1 1 23,-2 0 0,1-1-22,-1 2 22,0-2 0,-1 0 11,1 0-11,1 0 45,0 0-28,0 0-17,0 0 33,-1 0-44,-1 0 34,-1 0-1,1 0-44,-2 0-1,1 0 12,0 0 22,-1 0-33,1-2 67,0 2-45,1-1-12,-1 1 24,3 0-12,-2 0 0,1 0-23,-1 0 34,2-1-44,-1 1 33,2-2 11,-1 1-22,0 1 44,0 0-44,0 0 11,0 0 23,0 0-12,-1-2 11,0 2-33,-1-1 11,2 0-34,-2 1 23,1-1 11,-2 0-11,1 0 22,0 0-22,-1 1 11,-1 0 11,1 0 0,-1 0 1,1 0-12,0 0 0,-1-1-23,0 1 23,0-2 0,0 2 0,0-1 23,-1 1-46,0 0 34,0 0-22,0 0 22,0 0 12,1 0-46,-1 0 46,-1 0-34,0 0-1,0 0 24,-2 0-35,3 0 12,-4 1-6,2 0 6,-1 1 0,1 1 22,-2 0 6,2 0-17,-3 1 45,3 0-45,0 0 0,-1-1 0,2-2-23,-1 2 12,2-2-6,0 1 17,1 1-11,0-2 28,0 1 5,2-1-22,-3 2 23,3-1-23,-2-1 11,2 2 0,0-3-22,-2 2-23,1-1 12,-1 1 33,0 0-39,0-1 39,-1 1-11,-1 1 0,3-1 28,-3 1-17,4-1 1,-2 0-12,1 1 0,0 0-23,0 0 23,1 1 11,-1-1-33,1 0 33,-1 0-33,2 0 22,1 0 11,1 0 0,-1-1 0,2 0-11,-1-2-39,1 2 45,-1-1-23,1 1 6,-3-1 0,2 0 11,-1-1 11,1 2 17,1-1-6,-1 1-22,0-1 11,1 1-33,-2 1 22,2-2-11,-1 1 11,1-1-6,0 1-5,-1 0 28,1-2-6,-1 2-22,0-1 11,0 1-39,1-1 50,0 0-22,0 1 22,0 0 0,0 0-11,0 1 17,0-1-17,0-1 45,0 1-57,-1 0 24,0 0-35,0 0-16,0 0 50,1 0-22,-1-1 11,1 2-11,0-2 11,-1 1 11,1-1-11,-1 1 28,1 0-28,0-1-11,0 1-6,0 1 17,0-1-22,0-1 22,-1 2-34,1-2 45,-1 0 12,0 1 16,1-1-1210,-1 1 511,3-6-327,-1 2-536,2-5-1093,-1 2-2699,0 1-420,-1 1 5735,-1 1 0,1 0 0,0 1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2:55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97 20268,'53'21'68,"-8"-4"-40,-40-10-17,1-2 0,-2 2 56,2-2-33,-1 1-17,1 0 33,-1-1-11,0 0 6,-1-1 5,3 0 1,-3-1-74,3 2 85,-2-2-1,2 0-10,-2 1 72,2-2-50,-1 2-23,3-2 12,-2 0 27,1 0-49,0 0 4,-1-1 7,3 1-85,-2 1 146,4-1-56,-2 0 67,1 0-27,-3-2-24,-2 2 24,2-2-12,-2 1-23,1 0 2,-2 0-7,1 0-79,0-1 85,0 0 11,1 0-29,1 0 46,0 0-34,2 0-17,-1 0 40,2 0 27,-3-1-56,1-1 18,-2 0-18,1 1-39,0-1 45,0 0 17,0-1-28,1 0-6,-2-1 17,1 1-22,0 0-18,0 0 85,3 1-73,-3-1-5,1 1 21,-2 1-111,1-1 67,-1 1 67,0 0-44,-3 0 16,3 0 6,-3 0-17,2-2-6,-1 2 107,1-1-73,-2-2-22,2 2 22,-2-2-40,1 1 18,0 0 11,-1 0-12,1-1-77,-1 2 55,1-4 11,-2 2-33,1-2 78,2 0-39,-2 0-28,1 0 34,-1-1-1,0 2-33,0-1 34,0-1-12,1 0-55,-3 0 33,1 0-23,-1 1 1,0-1 67,2 1-45,-2-1-11,1 1 11,-1-1 22,0 3-22,-1-2 22,1 4-5,-1-3-78,2 3 72,-2-2-34,1 2-21,-2-1 44,3 1-12,-3 0 1,3-1 0,-3 2 45,1-1-68,0 2 45,1-2-117,-1 1 61,1 1-106,-2-2-616,2 2 307,-1-1-683,0 1 460,0 3-11,-1 1-45,0 4-186,-2-1-279,0 3-297,-4-1-331,0 1-554,-2 1 112,1-2 2274,1 0 0,2-4 0,2-2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1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512 0 13429,'-60'3'214,"-1"0"1,6 1 0,7 1-91,11 8-29,2 4-45,0 0 1,4 1-18,1 3-16,4-1-28,-9 12-62,0 21 95,21 19-16,5-18-62,37-4-45,2-38 6,14-1 50,-9-4-11,3-4 23,-13-3 16,3 0 39,17 1-16,-15-1 39,28 0-34,-35 0-78,27 1 22,-31 4-67,16 11 78,-20 2 1,14 64 49,-16-34-285,-1 13 1,-2 3 324,-3 1 126,-3 25 0,-1 3-47,0-3 40,-5-22 0,-2 10 1,0-12 59,-4 6-36,-3-8 0,-2-3-42,-1-14 375,-29 25-392,21-46 241,-44 2-224,36-32 257,-42-34-341,41 9-79,0-17 1,4-4-74,9-3-167,4-16 0,3-2-29,7 4-305,11-11 0,5-1 71,7 12-303,12-5 0,4 3 291,-1 18-160,6 4 1,0 6 237,-9 15-2251,39-7 1630,-43 26 1064,12 1 0,-29 6 0,-4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21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1 16404,'54'13'156,"-8"-1"-100,-35-7 6,-1 1 11,1-1 11,0 2 11,1-1 28,0 0 6,0 1 33,2-2 46,0 1-24,0-2 7,2 0-29,-1 1-5,2-3-6,-1 3 23,-1-3-17,-1 3-11,0-2-12,0 2-89,-3-1 6,1 1 5,-4-2-17,1 2 6,-1 0-6,-2-2-28,0 2 0,-3-1 34,1-1-34,-1 1-5,-1-2 27,1-1-33,-2 2 17,0-2 39,0 0-17,1 0 29,-1 0-29,0 1-39,-1-1 0,0 1 17,0-1-6,0 2-22,0 0 11,0 0 0,0 1-17,-1 0 34,-1 1-17,-3 1 0,0 0 0,-3 0 0,0 1 0,0-1 0,-3 0 16,3 1-44,-4-2 56,3 2 6,0-2-17,0 1 22,3-3-28,-1 1-11,3-2 11,0-1 17,0 1-16,0 0 4,2-1-16,0 1-16,2-2 16,-1 3-12,1-2 35,0 0-6,0 1 5,0 0-5,0-1 5,0 1 17,0-1-39,-1 3 17,0-1 6,-1 0-12,-1-1 6,0 1 5,0-1 17,1 0-33,-1 1 44,1-2-27,-2 1-12,0 0 6,2 0 5,-1-1-5,1 2 16,1-2-27,-1 0-23,1 1 28,-1-2-11,0 3 0,0-3 40,-2 2-40,1-1 0,-2 2 5,2-1 6,0 0 1,-1 1 16,-1-1 0,1 1-6,-1-1 6,0-1 6,2 1-29,-1-1 29,3 0-17,-2 0 5,2-1 6,-2 1 11,2-1 6,-1 0-40,1 1 40,-1-1-34,1 1-5,-1-1 39,1 0-17,-2 0-17,0 0 11,-1 0-16,1 0-6,-1 0 34,0 0-23,-1 0-11,0 0 5,-1-1-5,0 1 0,1 0 0,-2 0 0,3 1-5,-4-1 5,4 0 17,-3 0-29,2 1 46,-2 0-23,2 1-33,-1-2 61,2 2-28,-2-1 34,2 0-6,-2-1-22,1 0 5,-2 0 12,1 0 5,-1 0-22,-1 0 17,1-1-3404,-4-1 3398,4 0 22,-4-1-10,3 2 4,-1-1-16,1 1 12,1-2-29,-1 2 3403,1-1-3386,1 1-28,0-1 34,2 0-34,-1 2 0,1-1 11,-1 1 0,3 0 12,-1 0-7,0 0 29,1-1-28,0 0 5,-2-1 12,1 1-34,-2-1 22,1-1-22,-1 1 6,-1 0 5,0-1 12,-1 1-12,0 1-11,-3-2 11,2 2-33,-1-1 33,-1-1 0,1 1-22,-3-1 0,3 1-12,-3 0 6,3-1-5,-3 2 0,5 0-29,-3 1-22,3 0-11,-1 0-28,1 0-44,-1 0-35,2 1-94,-2 1-118,1 1-113,1 2-133,-1-2-142,3 2-105,-3 0-156,2 0-153,-1-1-257,1 1-453,0 0-387,-1-1 2302,2-1 0,1-2 0,2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23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46 12791,'35'-24'722,"-6"4"-537,-28 20 482,0-1-623,0 4 7,-1-3 10,2 3-10,-1-3-1,1 0 6,1 0-22,0 0 11,1 0 5,0 0-22,1 0 6,0 0 5,0 0-28,0 0 23,2 0-6,0 0 0,0 0-12,0 0 1,1 0-22,-2 0-7,2 0 29,-1 0-17,0 0 0,-1 0 11,-1 1-11,1-1 12,-3 1 16,1-1-12,-2 1 24,0 0-1,1 0 0,-1-1 6,-1 0 11,1 0-39,-1 0-12,2 0 1,-1 0-6,-1 0 11,0 2-5,0-2-6,1 2 11,-1-2 6,1 0-12,0 1 18,0 0-23,-1 0 5,1 0 1,-1-1-17,1 1-1,0 1 1,-1-1 6,1 2 10,-2-3-55,1 1 78,-1 1 17,1-1-12,-1 2-16,0-2 22,0 1-39,-1 0 6,1-2 5,-1 2-22,1 1 11,0-1 11,0 2-5,0-1-6,-2 0 16,1 1-4,0 0 5,1 1 11,0 0-17,0 0 12,0 0 5,0 3-28,0-1 16,0 2 7,0-2-18,0 1 7,0 0 10,0-2-16,0 1 16,0-2 6,-1 0-11,-1 0 5,0 0 6,0 0-28,1-1 11,-1 0 6,2 0-17,-2-1 0,1 1 6,-1 0-12,0 0 12,0 1 16,0-2-22,0 1 6,0 1 11,2-2-17,-1 2 0,0 0 5,1 0 1,-1-1-6,1 1 17,0 0-17,0-1 0,0-1 22,0-2 6,0 1-11,0 0-12,0 0 12,0-1 11,0 2 6,0-2-23,-1 1 39,1 1-22,-2-1 28,0 0 28,0 1-11,-1-1-11,0 1 11,-1-1-1,0-1-21,0 1-1,-1-1-11,0 1-55,-2-2 21,3 1 6,-4 0-27,4-1 32,-3 3-10,-2-2-6,1 1 17,-5 0 16,2-1-33,-3-1 0,1 0 0,0 1-50,0-1 28,-1 2-12,2-2-56,-1 3-44,3-2-241,-1 0-421,5 1-593,-1-1-1311,4 2-2217,1-1 4917,1 1 0,1-2 0,0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0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15810,'52'52'386,"-10"-8"-234,-38-37-7,-1-1 6,1-1 12,2 1-18,-2 0-38,0 0-34,0 0-6,0-2-34,-1 0 1,1-1-6,0 0-17,-1 1 6,0-1-11,-1 1 22,0 0 5,0 1 12,1-1-11,0 2-1,-1-1 1,2 1-17,-2-1-6,1-1 6,0 1 11,0 0 11,0 0 17,1 1 11,0-1-5,0 2-6,-1-4 5,0 3-27,2-2 44,-2 1-11,2-1 12,-3 1 16,2 1-22,-1-2-12,0 1 12,0-1 6,0 0-7,1 0 40,0 0-27,-1 1 10,2-1 6,0 1-34,-1 0-11,0-1-5,-1 0-12,3 0 17,-2 1-11,2-1-6,-2 2-17,0-1-5,1 1-17,0-1 0,0 1 17,-1 0 5,0 1 6,1 0-16,-2-1-7,3 1-10,-2-1-7,-1 1 24,2 0-24,-2-1 12,2 1 0,-3-2 0,1 2 17,-1-2 6,2 2 5,-1-2-28,1 1 16,-2-2-32,0 0 16,0 0 11,2 1-11,-2-1 5,3 1-5,-2 1 0,2-1 12,-3 2 16,1-2-28,-1 1 0,0 0 11,1-1-22,0 0 22,0 1-6,-1-1-5,0 2 0,1-2-5,0 1 10,1 0-5,-1-1 34,0 2-34,0-1 0,1 0 17,-2 1-6,2-2 6,-2 1-6,3-1-11,-1 0-11,1 1 22,0 0 11,0-1-10,0 1-7,1-1-5,-1-1 0,0 1 23,0 1-12,0-1 6,-1 1-17,0 0 0,2-1-12,-2 2 7,0-2 10,1 1-21,-2-1 16,1 2-12,0-2 12,1 2 23,-1-2-6,0 2 22,2-2-39,-2 1 22,1-1-33,0 0 22,0-1 6,-1 0-28,2 1 22,-2-2-50,0 2 39,1 0 22,0 0-5,0-1 5,-1 1-22,0 0-22,1 0 5,-3-1 23,2 0 5,-1 1 0,-2-2-11,1 1-22,0 0 22,0-1 11,2 2 23,-1-2-29,0 1-5,0 0 11,-1 0-22,1 1 45,-1-1-34,0 0 0,3 0-23,-2 0-27,1 0 72,1-1-5,-2 1 34,2 0-1,1 1-39,-1 0 17,0 0-5,1 2 33,0-1-34,2 1-22,-1 0 0,0 0-34,0 1 34,-1-1-5,1 0 22,-2 0 22,2 1-28,-2-1 28,1 1-16,0-1 16,-1 1-39,1 0 17,0-1-17,1 1 0,1 0 28,-1 1-28,2 0 0,-1-1-17,-2 1 28,0-2 17,1 3-6,-2-3 18,2 1-24,-1-1-4,-1-1-12,1 1 0,-3 0 16,1 1-21,-2 0 10,2 0 18,-1 0-12,-1 0 17,0-1 22,-2-1-11,2 0-16,-2-1 10,1-1-27,0 1 5,-1-1 23,2 0-17,0 0 16,-1 0-22,1-1 6,-2-1 6,2 1-7,-1-1 29,2 0-34,-1 0 6,1-2 17,-2 2-23,0-1-5,0 2 5,0-2-11,-1 1-11,1-1 22,0 1-22,-1 0 22,2 1 0,-1 0-11,2 0 11,1 0 0,-1 2-22,0-2 11,-1 2 0,0 0-22,0 0 44,1-1 17,2 2 12,-1 0 10,1 0-10,-1 0-29,-1-1 1,0-1 5,1 0-17,-1-1 6,0 0 5,-1-1-11,0 0 0,-1-1 6,0 0-17,0 1 45,-1-1-28,2 0 16,0 0-44,-1 0 11,0 0 11,0 2-33,-1-3 44,1 2 18,1-2-29,-2 2-11,2-1 22,-1 1-22,-1-2 0,2 2 11,-2 1-22,2-2 11,-1 2-11,0-2 11,0 1-11,1-1 33,-2 0 1,2 0-23,-2 0 16,2 0-16,-2 1-11,1-1 11,0 0 11,-1 2-27,1-2 16,1 1 0,-1 1-23,1-1 46,-2-1-23,0 0 16,0 1-16,2-1 12,-1 1-12,0 1-12,0-1 24,-1-1-1,1 0 28,0 0-39,-1 1 22,1-1 1,1 0-12,-2-1-11,3 1-22,-2 0 33,0 1-22,2 0-1,-1-1 57,1 2-56,-1-2 11,0 1 22,0-1-22,1 2-11,-2-1 39,1 0-28,-1 0-28,0 0 39,2-1-22,-3 1 0,2-1 39,-1 0 308,0-1 342,0 2-722,0-6-96,0 3-247,-1-3-252,0 1-598,0 3-5054,0-2-10,-2 2 6301,-2-1 0,2 1 0,-1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1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415 0 14650,'-26'53'291,"5"-11"-240,13-37-1,1 0-27,-1 1-12,-1-1-6,1 1-5,-1 1 6,0 0-6,0 1 0,-1 0 6,1 2-1,-3-1 6,3 2 1,-2-1-7,1 0 1,0 1 11,0-1-12,-1 0 6,2 0 12,0-1-1,-1 0 29,2-1-18,-2 0 12,3 0 0,-2 0 11,2 0-11,-2 1 5,-1-1-16,2 1-11,-3-1-1,2 0-16,0-1-12,0-1 6,1 2-11,-2-2 22,1 3-11,-1-2 6,2 0-1,0-1-16,2 0 11,0-1-11,2-2 11,0 1 17,3-3-12,0 1-241,1-2 220,0 2 16,0 0-5679,0-1 4127,0-4 1552,0 2 0,0-3 0,0 4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3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17126,'55'54'246,"-9"-10"-184,-37-37-23,3-1 6,-3 1-45,2-2 34,-3 2-6,1-1 33,0 1 1,-1-1-23,1 1 23,-1-2-12,-1 2 28,3-1-10,-4 0-7,3 1-5,-2-1-39,0 0 50,0 1-16,0-1 16,-1 1 11,0 0-22,1 0 0,-2 2-11,2-2 17,-1 2-23,-1 0-6,2-1-5,-1 1-28,2 0 56,-3 0-11,3 0 12,-3 0-1,2-2-17,-1 2 12,0-2-18,0 0 34,-1 0-27,1-1 10,-2 1-16,0-2 5,0 1 11,0 0-33,0-1 11,-2 1-6,-1-1 6,1 0 6,-1 2 5,1 0 28,0 1-55,0 2 16,0-1 0,0 1-28,1 0 56,0 0-23,1-1-16,-1-1-17,0 2 34,-1-2-29,2 2 34,-1-1 34,2 0-45,-3 0 11,2-1-11,-1 1-5,1-1 5,-2-1-28,1-1 0,-1 1 11,0-2 0,-1 1-11,1-2 17,-1 0 17,0-1-34,0 0 16,-1 0 7,2 0-18,-1 0 18,0 0-6,1 1 5,0-2 0,1 2 34,0-2-5,-1 0 27,0 0-11,0 0 17,0-2 6,1 2-1,1-1 18,-1 0-40,0 0-5,-1-1-40,-1 1 51,1-1-56,-1 0-1714,1 0 856,-1-2-430,-1 0-409,0-2-628,0 1-593,-1 0 2901,0 0 0,0 2 0,1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4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15877,'28'4'454,"-6"1"-353,-14-2-17,-4 1-17,3 0-22,-2 1 11,2 0-23,-2 0 1,2-1 16,-2 2-33,1 1 5,0 2 1,-1 0-12,2 1-5,-3-1 10,2 1 12,0-1-16,-1 1 38,1-2-16,0 2-1,-1-3 18,1 1-12,-1 0-6,1 1 12,-1-1 0,1 2-6,-1-2 17,1 0 17,-2 2-6,2-3 12,-2 1 5,1-1-6,0 1-5,1-1-23,-3 0-5,2 1 5,0 0-10,-1 0 4,2-1 1,-2 0 11,1 1-22,0 0 22,0 0 0,-1 0-28,-1-1 17,1 3-12,1-3-50,-1 1 34,1-1 6,-1 1-23,-2 0 16,0 0 1,-1 1-6,0 0 17,-1-2 34,3 2-45,-2-1-6,1-1 6,-1 1-45,1 0 39,-1-1 23,1 0-12,0 1-22,0-1 17,1 3-17,1-3 17,0 1 67,-1-1-68,1 2 1,0-1 28,1 2-51,-1-2 12,1 1 34,-1-1-40,-1 0 0,0-1 28,1 0-17,-1-1 6,0 0 61,-1 0-38,0-2-12,0 1 0,0-2-12,1 1 7,-2-3 22,0 1 5,0-2-16,-1 2 16,3 0-22,-3-1 56,3 0-34,-3-1 46,2 1-12,-1-1-23,1 2 107,0-2-151,-1 0 56,0 0 11,1 0-39,-1 0-17,0 0-17,1 1-22,0-1 39,1 1-28,0-1 0,-1 0 22,0 0-100,0 1 44,0-1 17,1 2-44,1 0 44,-1 0-45,1 0-39,-1 1 12,0-1 10,-1 1-16,-1-1-17,1 0-22,-1 1-62,0-2-23,2 1-22,-2-2-3579,0 1 2280,-5-1-919,1 0-426,-5 0 2885,1 0 0,3 0 0,0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5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614 1 15081,'-33'38'252,"3"-6"-173,20-25 5,0 1-11,-1 0-22,1-1 5,0 1-6,0 1-22,1-2 28,-2 2-17,0 0-5,1 1 11,-1 1-17,-1 1-6,0 0-5,0 0 39,0 0-28,1-1 39,-2 0 6,2-1-34,-1 1 23,2-2-18,-3 0-16,4 0 12,-2-2-12,1 3 0,-2-3-17,0 2 28,1 0-33,-1-1 44,1 0-28,0-2-10,2 1 4,-1-1 1,1 1-11,-1 1-6,-1-1 33,1 1-33,-1-1 17,1 2 17,-3-1-29,2-1 23,0 2-11,0-2-11,2 1 5,1-4-5,0 1 5,2-1-11,2 0 22,-2 0-16,2-1-6,1 0 17,-1 0-17,2-1 11,0-1-28,2 2-157,0-3 135,0 2 22,0-1-11,0 0-28,0 2-11,-1-2 0,1 1 11,-1 1-22,0-1 33,1 0 0,-2 1 6,2-1 33,-2 1-11,1-1-11,-1 0-22,-1 0-28,1-1-29,1 0-16,-2-1-34,3 1-392,-3-1 95,2 0-151,0 0-151,-1 0-145,1 0-197,-2 0-414,1 1-68,0-1-251,0 1 1831,1-1 0,0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6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15771,'51'45'106,"-7"-7"-72,-40-30 16,3 0-16,-3 0 5,0-1 23,1 3-12,0-3 23,0 1-12,0-2-10,1 1-18,-3-1-21,3 2 16,-3-1-23,1-1 18,-2 1-7,2-2 12,-1 0 12,0 0 16,-1 0 0,0 0-17,0 1 6,0-1-6,0 0 0,1 1-5,0 0-12,-1 2-11,1-2 6,-1 0 17,0 0-6,1 1 22,-1-1 0,0 2-33,0-1 17,2 0-29,-1-1-5,1 0 12,-1-1-12,-1 2 0,1-2 11,-1 2 17,1-2-11,0 0 27,-1 0-27,2 0-6,-2 0 23,2-1-12,-1 1 18,-1-1-24,3 0 1,-2 0 0,2 1-17,-3 0 28,1-2-28,-2 2 17,1-3-17,1 2 0,1-2 17,1 2 11,-1-2-12,1 2-16,-1-1 17,0 0-17,1 1 0,-2 0 17,1 1-23,-2 0 12,3-1 11,-1 0-17,0 1 17,0-3 11,0 3-28,0-3 5,0 2 6,0-2-11,-1 2-11,-2-2 11,0 2 0,0-2 0,-1-1 23,1 2-7,0-3 1,0 1-11,0 0-6,1-1 0,-2 2 0,3-1-17,-2 1 28,2-1-22,-2 1 5,0 1 29,1-1-23,-1 1 11,0-1 6,1 0-12,0 1-5,1-2 28,1 1-16,-3-1-24,1 2 12,-1-1-16,-1 0 4,2 0 24,-2-1-12,2 0-17,-1 0-28,1 0-101,0 0 34,-1 1-44,0-2-24,1 1-492,-2 0-1792,1 1-152,0-1 645,1 0 167,0-1 1804,-1 0 0,-1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7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9 16392,'-54'-5'-16,"9"2"4,36 8 12,0 0 6,1 1-6,-1 0-6,0-1 6,0 2-33,-1-2 22,2 2-1,0-2 7,0 2 5,1-1 17,-2 1-29,2-1 7,0 1 10,1-2-10,0 1 22,0 0-12,1 0-27,-3 1 22,3-1 0,-2 0-11,2 0 11,0-1 0,0 0-12,0 0-10,1 0 28,-1 0-34,0-1 11,1 1 17,-1-1-39,2 1 5,2-3 12,-1 2-1,2-1 1,-2 0 5,2 1 6,-2-1-6,2 0 34,-1 0-17,1-1-17,-2 0 11,1 1-16,-1-2 11,1 1 5,1-2 23,-1 3 11,-1-2-6,2 0 34,-2 0-4425,1-1 3031,8 0-371,-5 0-262,8 0 1971,-5 0 0,-2 0 0,-1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38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1 14129,'-30'19'-61,"4"-2"27,17-12-16,0-1-17,0 2-51,1 0-39,-1 1-156,2 0-303,-1 2-499,0-1-868,2 2-666,-2 0 2649,2 0 0,2-4 0,2-1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1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13357,'44'82'212,"1"0"1,-5-6 0,-5-11-151,-10-19-1256,0 1 1216,1 2-27,0-2-18,-1-2 369,2-3-654,8 9-3691,19 10 2391,-18-19 1254,8 0 0,-36-36 0,-3-2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0.3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9 12315,'-31'28'50,"6"-5"-27,16-18-12,1 0 6,-1-1-12,-1 2 12,2-1 0,0 1-17,0-2 0,2 0-6,0 0-10,2 0 4,-1-1-16,2 0 6,0-1-17,1 0 33,0 0-5,1 0 11,0-1 17,-1 1-17,2 1 5,-2-1-5,2 1 12,-2-1-1,1 0-6,-3 1 12,1-1 0,0 1 5,1-1 18,2-1 16,-2 1 5,1-1 1,0 0 195,-1-1-122,2 1-34,-2-1-96,0 1 1,1-1-6,-2 1-17,2-1 17,-2 2-11,0 0 22,0 0-5,-2 1-6,0-1-6,0 0-5,0 1 5,1-1 1,-2 2 21,0-2-10,-1 3 0,-1-2-1,1 2 1,-3 0 11,1 0 16,-2 0 23,2 0 23,-3 1-12,3 0 11,0-2-61,4 2 5,-2-5-10,4 2-1,0-2 11,2 0-240,1 0 263,1 0-1,0 0 7,2 1-18,-1-1-5,1 0-5,0 0 44,-2-1-56,1 2 56,-2-1-16,1 1 638,0-2-521,0 1-107,1-1 12,0 0 0,0 0 22,0 0 0,-1 0-11,2 0 6,-2 0-23,2 0 11,0 0-5,2-1-11,0 1 5,-1-2-16,3 0-12,-1-1 12,2 0 16,-1-1-28,3 0 11,-4-1-5,5 0-11,-3 0 11,0 0-6,1-1-17,-2 0-5,2 1 0,-2-1-17,0 1 5,-1 1 18,1 0-6,-3 0-1,2 1-10,-3-1-6,2 1 0,0-3-6,-1 2-5,3-3-11,-1 2 5,1-2-5,0 2 16,0-1 6,0 1-17,1 0-5,0-1 11,0 1-6,-1 0 17,0 1 0,0-1 0,0 0-11,1 1 11,-1 0-17,0 1 6,0 0-1,-1 0-4,1 1-1,-2 0 0,1 0 11,-1 0 1,1 1 16,-1-2 11,0 1-22,0 0 17,0-1-11,-1 2-1,2-1 12,-3 2-11,2-3-12,-2 2 17,1 0 12,-1-1-12,1 0 17,-2 0-17,4 0-16,-4-1 21,2 1-10,-1-1-12,3 1 12,-3 0-6,2 0-6,-3 0 12,2 1-6,-2 0-17,0-2 28,1 3-5,-1-2 0,1 1 10,0 0 1,-2-2-34,1 3 17,-1-1 0,0 0 0,1 1-5,-1-1-5473,0 1 857,-1 3 4621,-1 0 0,0 0 0,0-1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1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10987,'-10'51'-2929,"1"-9"1758,9-38 1171,0 0 0,0-2 0,0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2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1 9974,'-49'27'-51,"9"-4"34,38-19-5,1 2-12,-1-4-38,1 3-74,-1-3-145,2 2-276,-1-2-401,0 1-1,-1 0 969,0 1 0,0-3 0,2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6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13301,'17'54'716,"-3"-9"-525,-20-34-23,3-1-39,-3 3-40,0 1-22,1 0-22,-1 1-6,2 1-16,-1 2-18,0 0-16,0 1-17,2 0-5,1 0-18,1-1 1,1-2 5,0 0-11,0-2-11,1-1-12,2-1-44,2-2-45,3-3-112,0-1-129,3-4-167,-1 0-175,3-1-241,0-1-402,2-3-180,-1-2 196,0-4 1378,-1 1 0,-5 2 0,-3 3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8002,'3'8'-112,"0"-3"509,-3-5 1564,0 0-2409,103 26-1928,-74-17 1771,29 5 1,-7 0-578,-43-8 1264,-1-1 1,-3-2-1,-2-1 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7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15849,'69'49'2,"1"0"0,-4-5 0,-21-6-2,-43-20 0,-1 1 0,-1-2 5,0-1-5,-2 0-11,-2-2-6,-1-2 12,-1 0-12,-2-3-17,2 0-16,-2-2-12,1-1-5,1-3 27,0 1-4,2-3-1,1 0-45,2-1-22,0 0 0,1-3 0,0-2 51,2-5 21,3-1 35,3-3 5,4-2 17,0 0-1,3-3 1,-1 2 11,3 0 0,-2 1 11,2 1 12,-2 2 16,-1 1-11,-1 2-11,-3 3-12,-2 2 1,0 3 28,-2 1 16,-1 1 12,1 2-11,-2 1-23,0 5-6,1 0-22,-2 2-6,1-1-5,0 1-6,0 0-16,1 2-1,-3 0 34,1 0-45,-1 0 17,0-3 0,-1 1-39,-1-4 39,1 1-11,0-3 11,0-2 22,-1 0 247,1-1-274,-1-5-12,0 1-11,0-5-6,2 2-5,-1-1 5,2 0 18,0 0-7,1-1 46,2-1-46,0 1 23,2-2-22,0 2-40,2 0 62,3-2-11,0 2 22,2-3 17,1 1-17,0-1 17,0 2 12,0-1 10,-1 3-33,0 1 0,-1 2-12,0 2-5,-1 0 34,-2 2 5,-1 0 6,-1 0 16,-1 3 12,-2 0 6,0 3 5,-1 2 0,0 2-40,-2 2 12,-1 1-11,-1 1-11,-1 2-29,0-1-21,0 2-7,0 0-55,0-3 50,-2 0-11,1-3-29,-1-1-88,0-3-147,0 0-196,-1-3-279,1 1-309,0-1-420,1 0-766,-1-1 295,1-2 1978,-1 1 0,2-1 0,-1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8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14253,'5'65'26,"1"1"0,0-5 0,-3-15-15,-3-34 0,0-3 1,0-2-7,0-4 29,0-1 268,0-1-352,0-6 5,0-1-11,0-4-6,2-2 12,2-1 5,2-3 17,2-1 17,1-2 11,1 0 6,3 0-1,-2 0 1,3 1-6,-2 1 11,2 4 0,-1 1 17,-2 3 0,0 2-11,-2 1 0,1 1-17,-2 4-6,1-2-11,-1 2 1,1 0 4,0 1 1,-2 1 22,0 2 6,-2 2 22,0 3 17,-1 1-5,0 2 27,-3-1-5,0 0-17,0 1-22,-1-1-6,1-1-6,-1 0-5,0-1 5,0 0-11,0-2 1,0 1-1,0-2-6,0 1-5,0-2 6,0-2 229,0-1-274,0-5-39,0 1-12,1-4-16,1 1-12,2-1 23,1-2 28,0 0 11,3-2 28,0 0 16,2-1 7,2 2-6,-2-2 16,3 2 1,-1 1-1,0 0 7,2 2-7,-3 0 12,2 1 0,-2-1 5,2 3 1,-3-1 5,1 3-12,-3 0-10,1 2 16,-2 0-10,0 0 21,-1 1 23,-1 1-17,1 2 1,0 1-29,-2 0-17,2 0 1,-2 0 5,-1 2 0,0 0-12,-2 2-4,0 0-29,0 1-50,0 0-90,0-1-118,-1 1-100,0-1-123,0 1-90,0-1-29,0 0-105,0 0-219,0-2-645,2 1-15,-1-1 1629,3-2 0,-3-2 0,1-1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9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13810,'24'51'81,"-1"1"1,16 33 2,-30-78 5,2 0-16,-3-3-28,2-1-28,-2-1 39,0-2-17,-1 0 6,0 0 16,-2-2-27,1-1 5,-3-3 0,2 1-5,-2-2-17,2-1-1,-2-1-10,-2-2-34,1 0-11,-1-1-40,1-1-128,1 1-162,0 0-281,0 1-224,-1 1-263,1-2-498,-1 2-18,2 0 1653,0 1 0,-2 4 0,0 2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9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10539,'9'23'2039,"-2"-5"-1014,-7-18 2532,0 0-3513,25 65-394,-18-43 384,21 50-68,-26-62 17,2-2 87,-2-2-93,0-3 1,-1 0 11,0-3-85,0 1 12,-1-4 270,0-1-270,0-4 6,2-1-1,0 0 35,3-2 4,1 1 24,0-1-1,1 0 34,1 3-23,0-1-16,0 3-6,-1 0-28,2 3 0,-2-1 11,1 2-17,0 1-16,-3 0 33,2 1-17,-1 0-5,1 0 34,0 0-18,-1 1 6,2 1 12,-5 2-23,3 0 5,-3 1-16,-1 0 0,0 0-34,-2 0-39,1 0-124,-1 1-223,0 2-258,0-2-319,0 1-331,0-4-458,0 3 133,0-2 6,0 0 1714,0-2 0,0-1 0,0-1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49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10713,'44'39'-1756,"0"0"0,27 23 602,-66-62 1154,-2-2 0,-1 2 0,-1-1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2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738 1 14493,'-45'71'125,"0"0"0,3-4 1,3-9-54,-4-4-1836,1 0 1803,-1-1-11,2 1-22,-2-3-46,2 0-10,-15 17 0,17-17 5,-9 10-389,4-2 271,18-23-957,-19 23 201,31-41-3243,-11 12 4162,18-22 0,-2 3 0,8-10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0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8209,'20'3'1641,"-4"0"-588,-16-3 4845,0 0-5657,105 0-1227,-72 0 1039,27 0 1,-6 0 108,-41 0 29,-1 0 268,-3 1-297,-2 1-44,1 1-29,-5 1-5,0 1 23,-2-1 884,-1 1-862,0 0-12,-3 1-26,0 0-30,-5 1-5,0 0-11,-1 0-6,-2 1 1,1 1-24,-4 0 7,2 1-6,-2-2-1,1 2 7,1-2-23,1 1 0,0 0-39,-1-2 22,2 1-11,-2 0 0,3-1-6,-4 1 1,4-1-7,-2 3 12,2-3 6,0 0 5,2 0 6,1-2-6,2 1-11,1-2-1,2 0 18,0-1-17,1 0-5,0-1-7,0 0 12,0 0 12,2-1 55,0 2-6,6-2-5,-1 0 6,5-1-23,0 0 6,3 0-23,0 0 6,2 0 0,1-2-22,-1 0 22,2-1 0,-3 2 0,2-2 0,0 3 22,0-2-4,3 2-1,-1-1 16,2 0-44,-1-1 22,0-1-11,2-1 0,-1 0 0,1-3 0,-1 0 17,1-2-6,-1 1 6,0-1 0,-1 0 22,0-1 12,-1 1-35,0-3 7,-1 1-23,-2-1 0,-1 1 17,-5 1-17,0 1 0,-4 1-40,-2 1-32,-3 0-35,-1 0-50,-1-1-6,0 1-38,-2 1 16,0-1 34,-3 2 50,-1 0 6,0 0-12,-3 1 12,2 1 17,-4 1 16,2 1 40,-1 1 22,0 1 0,-1 3-28,1 1 39,-1 3-22,1-1 11,1 3 0,-1-1 0,2 1 0,-1 2 11,3-2 22,0 2 12,2 0 34,1-1 16,-1 0 22,3-1 29,0 0 5,0 1 51,1-2 16,-1 0 62,4 0 23,1-2-34,3 1-11,1 0-34,4-2 17,0 0-45,4-3-12,1 2-38,3-3-45,3 1-1,1-2-49,3-1-29,1 0-44,0 0-6,0 0-79,-2 0-116,-1 0-197,-4 1-448,-3 0-791,-2 1-2043,-3 1-2465,-2-2 6167,-2 1 0,-6-1 0,-1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3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0 164 16331,'52'-25'185,"-9"5"-101,-38 19-6,2-2 0,-2 1 6,2 0-28,0-1 17,2 1 17,0-1-17,3 0-1,0 0 12,4-1-16,0-1 16,2 0 39,2-1-6,1 1-5,1-1 23,2 1-62,1-1 16,2 1 12,0-1-28,4 1-17,-2 1-23,4 0-21,-2-1-1,1 3 34,-1-2-23,-1 3 0,-1-1-16,0 1 5,-1 0-11,-2 1 17,1 0 0,-3 1-34,-1 0 17,-1 0-6,-2-1-5,-2 0 45,0 1-12,0-1 6,2 1 23,0 0 5,3-1-12,3 2 24,1-2-46,5 0-39,-2 0 56,4 0-33,2 0 17,-1-2 50,4 0-45,0-2-6,1 0-10,2 0-7,-1 0-5,-2 3 0,2-1 11,-4 3-61,2-1 50,-4 0 0,2 1-6,-2 3 12,-1 2 16,-1 1-44,0 1 33,-3 1 12,1-2-35,0 2 12,-1-1 12,1 1-74,-1-2 62,-1 3 0,2-4-17,0 1 34,1-2-6,3-2-11,1 1 17,0-3 50,4 0-44,-1-1-7,2 0 7,2-1-57,-2-1 29,-1-1 10,-2 1-10,-5 0-23,0 2 28,-4 2-12,-2-2 1,-1 1 90,-4-1-91,0 2 1,-1 1 45,-1 1-68,2 1 34,-1 1 34,1-1-57,-1 1 12,2-1 34,-1-2-35,2 0 24,-1-2 44,3-1-45,-2 0 6,2 0-17,-2 0 16,1 0-4,-3-2-1,1 0 0,-2-2-78,-1 0 56,0-1-1,-3 1 7,-2 1 33,-1 1-51,-3 0 7,0 0 4,-2 2 52,0-2-57,-2 2 6,0-2-17,-3 1-96,2 1 46,-3-2-7,2 2-16,0-2 1,-1-1-108,2 1-172,0-3-203,1 1-240,0 1-281,-2 0-279,0 1-443,-3 2 1012,-1-1 0,-1 1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4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14992,'89'18'728,"-16"-3"-509,-68-12-34,2-1-17,-1 3-23,1-1-22,0 0 1,1 1-18,2 1-22,-2-1 22,3 2-33,-1-1 0,1 1 5,1 0 29,3 0 33,0-1 22,4 1-16,1-2-40,2 1-39,1 0 1,1 0 32,2 0 1,2 1 0,3-2-39,0 2-1,4-2 12,1 0 0,2-2 39,2 0-39,2-2 5,0 0 18,2 0-46,-1-1-10,-1 1-24,-1-2 24,-4 1-40,-5-2 0,-6 2-12,-5-1-27,-5 1 11,-6 0 0,-4 0-11,-4 0-17,-1 0 56,-8 1 39,1 1-28,-9 2-5,1 0 16,-1 1-44,-1 0 44,1-1-16,1-1-6,1-1 22,1 1-5,2-1 11,-1 0-17,3 0 29,2-2-29,1 1-11,0 0 17,0-1-34,-1 2 17,1-1 5,-2 1-21,1 0-7,-1 1 6,0 1 17,-1 0-11,0 1 39,-2 0-28,1 0 0,-2 1 23,-2 2-46,1-1 23,-3 0 0,1 0 0,-2 0-5,1 0 10,-2 0-5,1 0 0,-1-1 11,-1-1-22,1 2 6,0-1 10,-1 2-5,0-1 23,-1 0-63,0-1-38,2 0-74,1-1-145,0-2-201,2 2-292,2-3-464,0 2-600,4-1-1126,0 0-1826,3 1 4806,2-2 0,1 0 0,1-2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5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0 18056,'-26'3'61,"5"0"-61,19-2 11,0-1 6,-2 1-28,0-1 22,-1 0-11,-1 0-28,0 0 11,-1 2-22,-2 1 0,1 1 17,-2 4 22,0-1-23,-2 3 23,0 0 0,-2 1-11,0 2 11,0 0 0,-3 3-17,3-1 0,-2 2-5,3 0-23,0-3 0,4 1 12,3-3-12,2 1 11,2-1 18,1-1-12,1 1 5,0-1-5,0 0-22,3 1-29,2-1-33,4 1-67,0-1-84,4 0-174,0-1-313,3 0-416,1-2-469,-1-1-869,3 1 90,-1-4 2414,-1 3 0,-7-5 0,-3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6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30 15255,'-31'55'6,"4"-8"-23,19-32 0,1 0-22,2-1 11,2 0-6,2-2-11,0-1 29,1-2 32,4 0 1,1-3 39,5 0-17,2-2-33,0-1 22,3 0-17,0-1-5,0-1 27,2 0-27,-1-1-23,1 0 6,0 0-6,-1-2-33,1 0-1,-1-4-5,-1 1-22,-1-2 39,-1 1 16,-1-2 1,-1 0 22,-4-1-6,0-1 12,-3 1 22,-2-3 17,-1 1 5,-1-1 1,-4 0-7,-2 0-21,-4-1 5,-5 1-6,1-3-22,-3 2 0,-1-3 0,1 3-28,-1 0-22,2 2-29,0 2-105,2 3-85,1 2-140,4 3-274,0 1-376,1 1-789,2 4-91,1 1 1939,2 4 0,2-5 0,0-1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14813,'28'79'16,"-1"-1"1,0-6 0,-11-13-84,-22-26-96,-1-1-178,2-2-135,-2-2-151,2-3-208,-1-4-347,1-3-616,1-2 174,0-4 1624,3-3 0,0-4 0,1-2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7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5986,'17'13'1366,"-3"-3"-728,-14-10 3031,0 0-3411,-2 83-727,-1-55 699,-2 64-34,-1-76 146,1 0-202,1 1-39,2-1-39,1-1-23,1 0 0,0 0 541,0 1-524,0 0 12,1 1-29,1-2-11,2 1-23,2-3-16,0 0 6,2-2-7,1 0-27,-1-2-11,3 0-17,-2-2-6,2-1-6,-1 0-33,4-1-16,-1-1-12,1-1-6,0-2 12,-2 1 4,1-2 29,0 0 23,-1 0 33,1 0 23,-2 0 27,2-3 12,-1 2 0,1-5 11,0 2 0,-2-3 17,2 0 11,-1-1 11,1-1 23,0-1-17,-1 1 5,2-2 6,-1 0-5,-1-1-1,0-1-5,-2 1 5,0-2-10,-2 1 16,0 1 33,0-1 34,-2 0 17,0 0-11,-4 3-28,0-1-34,-2 2-11,0 0-45,-2 2-16,-2 1-23,-2 1-34,-2 2 6,-1 0-11,0 2 17,-4 1-6,1 0 0,-2 2 5,0 2-10,1 3 21,0 2-4,4-1 16,-2 1 0,5 0 0,-1 1 0,2 1 11,2 1-6,1 0 7,2 0-1,0 1-11,0-1-11,1 2 5,3-2-22,1 1-6,5-1 1,0-1-34,0-1-51,1-1-5,2-1-34,0 1-257,2-1-276,2-2-385,1 0-739,3-3 239,3 0 1575,-3-2 0,-8-1 0,-5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7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11900,'-25'65'0,"3"-9"0,14-39-6,-3 2-5,3-2 11,0 0-17,1-2 17,1-2-22,1 0-17,2-2 0,2 0-17,1-4 5,0 0-10,0-2-7,1-2-16,2 2-33,4-4-68,1 3-117,3-4-124,-1 1-352,5-1-438,-1 0 23,3 0 1193,0-2 0,-7 1 0,-2-1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7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7722,'4'10'2347,"0"-1"-1658,-4-9 1977,0 0-2364,-1 116-1681,1-74 1466,-1 25 0,1-2-20,0-37 338,0-2-410,1-3-18,-1-2-27,2-3-73,-2-1-152,1-2 1081,-1-3-1450,0 0-281,0-5-435,-1 1-360,-1-4 34,-2 2 1686,0-3 0,1-1 0,2-1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8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13536,'76'14'-1108,"0"0"1,-6-2 0,-14-2-1128,-30-8 2235,-4 1 0,-10-2 0,-4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2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1 8158,'10'7'2336,"-3"-1"-1602,-7-6 3444,0 0-4027,-1 43-55,-6-14-45,-3 40-686,-8-23 685,-3 5-22,0 4-11,-2 2-62,0 13 1,0 1-24,0 7-168,-2 12 1,3-3 6,13-30-368,2-1 1,2-1-104,5-15-3373,3 33 4073,-1-49 0,1 3 0,-2-22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9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42 17126,'-33'-10'6,"2"2"5,12 13-6,2 0-38,0 0 33,3-2-6,1 2-16,3-2 5,2 0-33,2-1-23,3 1-34,0-2 18,3 1-1,-1-2 45,1 2 23,1 1-28,2 1 27,3 0 1,1 1-1,4 1 7,-1-1 4,3 1-10,-1 0 5,3-1 45,0 0-28,2-1-5,2 1 5,2-3-56,1 3 44,1-3 18,1 3-12,1-2 6,0 1 6,0 0 0,-3 2 10,0-1 40,-4 1-33,-2 1 5,-4 1 17,-2 0-29,-3 4 24,-3 0 16,-2 2-17,-2 3 0,-2 1 11,-3 1-27,-4 1-6,-3 0 33,-3-2-50,2 2 0,-3-4 6,3 1-29,0-3 29,1-2 5,1 0-11,-1-4-50,2-1 27,0-2-10,2-1-1,-1-2 51,1-1-34,1 0-22,-1-1 0,1 0-17,0-1-23,-1-1-10,2-2-23,1-3-90,2 0-5,2-3 16,0 1 6,1-2 62,1 1 16,4 0 12,2 0 22,4 2 17,1 0 12,4 0 21,0 1 12,4-1-28,2 1 28,2-1-1,1 0 12,3 3 6,0-1 0,-1 2 10,2-2-4,-3 0 27,-1 1-17,1-1 17,-2 0 6,-1 0-17,0-1 17,-1 0 22,0-1-5,-1 1-1,0-2 12,-2 1-17,-1 0-5,-2-1 22,-1 0-23,-3 0 6,0 0 17,-3-1-17,-1 2 11,-1-1-5,-3 1-17,0-1-34,-2 2 23,-2-3-40,0 1-22,0-1 22,-2-2-44,-2 1-28,-1-2 10,-2 0-32,-1 2 4,0 1-11,0 0-44,-3 5-17,2 1 11,-1 3 12,-2-1 33,2 4 45,-1 1 5,0 3 6,0 4 11,1 2-11,2 1 11,0 2-5,3 1-17,0 0-51,1 2-33,2-1-101,1 2-78,1-2-57,0 2-27,0-3-12,0 2-22,1-1-79,1-3-223,5 0-387,-1-3-247,4 0 141,0-4 1243,1 1 0,-3-5 0,-3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3:59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15883,'37'69'99,"0"0"0,-1-5 0,-13-15 13,-22-33 11,0-1 0,-1-1-39,1-3-6,-1-2 23,2-2 11,-1-4 34,1 0 33,0-2 23,0-1 5,1 0 0,-2 0-50,2 0-40,-1-1-16,1-2-50,1-1 5,-1-2-28,1-3 5,0 1-33,1-2 23,0 0-23,-1-1-12,1-1 40,0-1-39,0 1 11,-1-2 0,2 1-5,-2-3 5,2 2-23,-1-1 6,2 0-44,-1 1-12,3 1 6,-1 0-28,1 1-6,1 1-45,-1 1-95,1 2-123,-1 2-117,1 1-180,-3 3-224,0 1-174,-1 1-139,1 0-220,-2 0-542,1 2 257,-3 2 1703,0 1 0,-1-1 0,-1-2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00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16594,'36'60'140,"-4"-9"-90,-28-36-16,2 1 5,1 1-5,-2-1-17,2 0-12,-2 0 6,3-2-5,-2 0-12,2-3-10,-2-1-29,0-3 6,-1 1-1,-2-4-16,0 1 23,1-3-1,-1 0 12,1-1-1,-2-1-33,1 0-11,1-1-62,1-3-33,-1-2-56,3-2-62,0-3-96,0 0-179,2-2-167,-1 1-196,-1-2-169,1 1-257,-1-1-432,0-1 258,0 1 1518,1 2 0,-5 4 0,1 4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01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9274,'6'4'2968,"0"-1"-1965,-6-3 3158,0 0-4127,76 62-901,-56-41 872,21 14 1,-6-1 232,-33-21-238,-2-3 0,1 1 0,-1-2 0,0-2-5,0 0 661,-1-3-673,-2 1 1,1-3 10,-2 1-5,2-3-40,2 1-16,-2-1-39,1 0-6,-1-1-11,1-2-17,0-1 16,1-3 1,0 0 45,2-2 27,1-1 35,5-1 16,0-1-17,5-1 17,0 0-6,3-1 29,-1 0-29,2 1 6,-1 0 0,0 0-39,0 2 44,-1 2-5,0 1-16,-1 2 10,-3 2-44,-2 3-6,-3 0 33,0 1 46,-2 1 5,0 2 22,-2 2-5,-1 3-28,1 2 16,-1 1-10,-1 1 10,0 1-5,0-1-5,0 2 5,0-1-17,0 0 22,0 1-49,-1-3 16,-1 1-6,1-4-28,0 0 34,0-3-5,1-2 22,0 0 195,0-3-212,0-5-16,1 0-1,1-5 0,1 2 0,3-1 0,1-1-5,1 0 22,3-1 6,0 2 5,2 0 28,1 0-28,0 1 17,0-1 6,1 1 16,-1 2 23,1 1 17,0 2 22,0 2 11,1-1-6,-2 2-21,2 0-29,-2 0-17,-1 2-11,0 1 1,-2 2-29,1 3-22,-2 1-40,-2 2-27,1 0-6,-4 2-39,0-1-12,-2 0-145,0-1-224,-2 0-398,0-2-459,-1 1-515,0-2-560,-1 1 2436,-1-1 0,1-3 0,-1-2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02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16768,'54'31'39,"-8"-3"-28,-39-25-22,3 1-12,-3 0-27,2-1 16,0 0-38,1 1-18,0-1-39,0 0-134,1-2-168,-3 0-270,4 0-279,-2 0-274,2 0-309,0-1-459,0 0-974,0 0 2996,-4 0 0,-3 0 0,-3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04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15462,'1'30'180,"0"-5"-96,-1-19-39,0 0-17,0-1-6,0 0-22,-1 1 28,0 0 0,0 1 0,-2 0-5,1-1 16,-1 1 6,2 0 16,-1 1 40,1-1-28,0 1 22,-1 1-5,2-2-6,-1 1 22,1-1 0,0 1 6,0-1-39,0 1 34,0-1-18,0 2-5,0-2 6,0 0-51,0 0 11,0 0 1,0-1 10,1 0 1,-1 0-12,2-1-16,-1 1-17,1-2 61,0 1 1,0 0 33,3-1 16,-3 0-38,4-1 5,-2 0-44,3 0-12,-1-1-22,1-1-17,0 1 11,-1-1-39,1 1 28,-1 0-17,-1 0-5,0 1-12,0-3-11,-2 2 0,0-1-22,0 1 17,-1-2-57,0 1-4446,-2 0 3270,0-1 1,2 1-1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09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348 413 15137,'18'-30'409,"-3"5"-240,-15 19 4,1 1 18,0-1 10,-1 0-21,1 1-35,-1-1 1,0 1-17,0 0-29,0 0-21,0 1-29,-1 0-72,0 1-6,-4-1-34,1 2-27,-2-3-12,0 2-22,0 0-1,-2 1 1,-2 0 17,-1 1 22,-3 1 0,-1 0 17,0 3 5,-4 1-5,2 4 44,-2 1-16,2 2-6,-2-1 17,0 2-22,1 1 11,0 0 0,1 2-12,1 1-10,1 1-7,2 3-11,1 2 35,0 0 32,4 2 7,-3 0-1,3-1 1,1 0-29,1-2-5,2 1 11,1-4-17,1 1 11,1-2 6,1-3 12,0 1 16,3-3 33,-1-2 12,4-3 33,-1-1 34,1-2 57,0-2 5,-1-1 50,1-1 0,2 0-40,0 0 1,2 0-28,-1-3-17,2-2 22,-2-3-33,3-3-28,-3 0-23,0-2 12,0 1-68,0-2 23,0 1 6,0-2-51,0 2 33,-2 0-5,1 3-17,-1-1-5,-2 2-23,0 1-67,-1 3-101,-2 1-89,0 1-84,-2 2 38,1 0 74,1 2 84,-2 4 55,3 2 40,-3 6 5,1 1 18,0 4 32,0 1-27,1 1 39,3 0 39,0 0-27,4-2 4,1 2-4,1-4-18,4 0 34,-2-3 28,3-1-6,1-1-10,0-4 16,3-1-6,-1-3 34,0-1 62,0-1-51,1-1 11,0-2 17,-1-3-39,1-2 56,-4-4 12,0 0-18,-2-1-28,-2-1-33,-1 0-11,-1-1-17,1-2 39,-3 1-40,2-1-38,-1 0 39,-1 1-28,2 0-6,-3 2-6,2 1-27,-2 2-101,0 2-6,-1 2-50,0 1-28,-1 2 16,0 1 12,0 1 28,3 1 33,-1 0 51,3 3 0,-1 0 28,1 3 16,0 3-38,1-1 44,-3 3-11,2-2-11,0 2 27,-2 1-4,2 1-7,-3 0 12,1 1 22,-1 1-11,0-1 0,0-1 11,1 1-44,-3-2-3365,2 0 3404,-2 0-12,2-2 17,-2-1-5,1-1 5,-2-2 23,1-1 83,-2-3 3449,-1 0-3320,0-2 1,-2 0-68,2 0-50,0-3-40,2-2-33,1-4 0,0-4-11,2-1-39,1-2-12,0-1 45,3 1-39,-1-1 6,3 1 11,0 1-34,-1 2 17,1 0-11,-3 2-23,3 1-22,-1 2-5,2 1 16,-2 4-6,-1 0 68,-1 2-34,-1 1 6,1 0 6,-1 0-12,3 0 0,-3 2 11,3 1-10,-3 2-35,3-1 29,-3 2-23,1-1 17,-3 2 11,1-1-11,-1 1 23,1 0-7,-2 1 24,2 0-12,-1-1-17,-1 2 22,1 1-33,-2 0 28,2 0 6,-1 0-6,3-1 17,-1 0 0,1 0-12,0-2 6,-1 2 12,2-2-6,-2 0-17,4-1 39,-2 0-28,3-1 23,0-3-12,-1 1-16,1-2 22,-3 0-6,2-1 12,-2 0-18,1-2 35,-1-3-29,0-2 1,0-4 21,1 0-38,-3-1 16,3-1-5,-2-1-6,0-3-5,1-2 5,1-2-11,0-3 0,1-2 17,-1-2-28,2-1 5,-1-2-11,1-2-11,1-2 17,-2 0 0,1-3 5,-1 0 6,-2 0 28,0-1 0,-3 1 23,0-1 55,-4 4 23,-2-1 56,-1 5 22,0 1 0,0 6 12,0 4-63,-1 6-32,-2 4-113,0 4-39,-2 4 0,1 1-17,-2 5 90,-1 5-17,-1 7 11,-4 8-22,3 5 16,-2 4-21,4 3-1,0 1 22,4 1-49,0 0 44,2 1-12,1 0-16,2 0 28,3-2 0,2-1-22,2-3 23,1-2 4,-1-2-55,1-3 5,-1-1-6,0-3-55,2 0-51,-4-4-106,2-3-191,-3-2-229,0-3-247,-1 0-280,-2-4-235,0 2-459,-1-3-392,-1 0 2268,-1 0 0,0-4 0,0 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0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 15748,'69'13'181,"1"0"0,-6-1 1,-9-3 42,-18-6-40,0-2-38,3 2-56,0-3-29,1 1-486,2-1 447,-1-2 6,0-1-28,-1-3-28,-2 0-22,0-2 129,-2 2-185,-2-2-51,-2 2 74,-6 0-129,-3 0-35,-4 2 18,-4 1 243,-4-1-233,-4 1-28,-3 1-33,-3 0-1304,-1 2 1712,-6 4 40,3 0 23,-4 7 38,4-3 12,1 2 56,0 0 33,1 2 18,0 2 22,0 0-34,0 1-11,0 1-45,2 1-62,0 1-61,4 1-84,-1 1-23,2-2-44,-4-2-6,1 1-17,-3-4-62,1 2-89,-2-3-151,0 0-230,0 0-246,-1-2-236,-2-1-419,-1 0-836,-4-1 46,1-1 2240,-2-1 0,4-4 0,1 1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0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14639,'0'0'0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1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519 1 17059,'-18'55'330,"1"-10"-263,5-32 12,-2-1-1,-1 2-27,-1 3 10,0-1-27,-1 2 39,0 0-17,-2 2 5,0 2-10,-1 1-40,0 0 22,-1 2-16,1 1 22,-3 2-5,2-1-6,-4 2-11,4-4 5,-3 1-16,4-2 5,1-1 6,2-2-6,1-2-11,1-2 17,3-3-17,0-2-11,3 0 22,2-4-22,1 2 5,3-3 6,-1-2 0,3 0-11,-1-2 22,2-1-5,0 0-29,0-1-27,3 0-40,-1-1-67,3 0-67,0 0-95,0 0-90,-1 0-117,2 0-185,-2-1-270,0-1-262,3-1-454,-2-1-499,4 0 2196,-3-1 0,0 2 0,-4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2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15233,'77'-24'110,"0"0"0,-6 1 1,-8 7-89,-8 17-1256,0 1 1110,0 2-218,-2 3-674,-3 3-759,-5 2 1775,6 10 0,-26-12 0,1 4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4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584 0 13749,'-4'28'784,"1"-4"-555,1-19-27,1 2-40,0-1 12,1 0-17,0 1 6,0-1-1,0 2-11,0 0 12,0 0 5,1 0 0,2 0-6,-1 1-5,3 0 0,-2 1-45,3 2-17,-1-1-17,0 2-33,2 1 28,-2 2-12,2 1 1,-1 1 16,1 1-5,2 0 6,-2 0-1,2 0 12,0-1-40,-1-1 0,3-2 1,-2 0-51,1-1 45,-1-1-1,0 0-16,0-1 28,-2 0-11,1-1-28,0-1 11,-3-1 34,2 0-18,-1-1 29,-1 0 17,1-1-17,-2 0 11,0-1 0,0 1-12,1-1-15,-1 0 38,1 1-11,1-1 23,0 1 16,0 0-50,0-1 5,0 1-11,1-2-22,0 1 101,9 6-124,-8-6-16,7 4 67,-12-8-57,0-1-16,0 2 12,0-2-12,0 1 0,-1-1 28,0 1-17,0 0-50,0-1 50,1 1-11,-1 1-11,-1-1 22,2 1-11,-3-2-11,3 1 33,-3-2 17,2 1-33,-1 0 1394,1 0-1339,-4-3-72,-1 0 22,-1-2 12,1 2-79,1 2 78,-1-2-11,1 1-33,0-1 22,0 2-11,0-2-6,-2 2 17,0-2 39,-1 1-39,-1-1-22,0 2 22,-2-1-56,0 1 56,-1 0 0,-1 0 0,-2 0-45,-1 0 34,-2 0 11,-2 0-6,-1 0 73,-1 0-56,-2 0-11,1 1 12,-1 0-52,0 3 40,0-2 12,-1 3-12,-2-3-23,1 2 12,-1-1 11,2 1-22,1 1 66,0 0-32,1-1-24,1 1 24,-2 1-35,2-1 12,-2 1 33,1 0-22,0-1-44,0 0 55,0 0 0,0 0-22,2-1 56,0 0-40,1-1-22,0 1 34,-2-1 17,3 0-23,-2 0 17,5-2-28,-3 1-28,5 0 17,-4 0-12,3 0 12,0 1 6,1-1-7,2 0-10,-1 1 0,1-1 22,0 1-17,0 0 28,2 0 6,-1 0-45,1 0 28,3-2 0,0 0-23,2 0 23,0-1 96,0 1-152,7-2-12,0-1 24,6-2 4,0-2-10,2 0 61,0-1-33,2-1-6,0 0 5,1 1-66,1 1 5,-1 2-17,-1-1-22,-1 0-17,0 0 11,-1 1-5,-2-1-29,1 1 35,-3 0-29,2 0 45,-2 0 17,0-1 33,0 1 17,-2-2-11,2 0 34,-2 0-23,3-2 23,-1-1 16,1 0-22,-1-2 28,2 0 0,-1 0 0,1-3 17,-1 0 0,0-2-17,1 0 0,0-1 28,0 0-34,0 0 23,0-2 5,1 1-5,-2 0 22,-1 1 6,-1 1 5,-1 1-10,0 1 32,-1 0-4,0 3-12,0-2 44,-3 5-38,0-2 28,-1 3 5,-2 1-34,1 0-10,-1 3-12,0 0-50,0 1 0,-1 2-1,0-1-32,-2 1-7,1 0 12,-1 0-11,1 0-12,0 0-95,0 0 79,1 0-1,-1 0 12,1 0-6,-1 0 45,1 0 6,-2 0-6,0 0-17,0 0 17,1 1 6,-1 0 11,1 3-17,-2-2 22,0 3 12,0-2-6,0 3 22,-1 0-16,0 2-6,0 1 11,-1 1 11,-1 2-22,0 2 0,-1 0 6,-3 1-23,0 1 6,0 2 11,-3-1-11,2 1 11,-2-1 0,1 1 0,2-2-6,0-1 23,3-2-17,0-1 0,1-1 11,2-3-39,-1-1 28,2-1-11,0-1 0,0-1 39,1-1-17,1-2 28,1 0 219,-1-1-242,2-3 7,-1 0-23,1-4-39,0 1 11,0-2-12,1 0-10,1-3 33,4 0-22,1-2 22,4 0 17,-2-2 0,4 0 0,0-1 0,2 0 17,-1 1-34,0-1 34,0 3 5,-2 0-5,1 1 39,-4 2-5,1 0-7,-2 3 35,-1-1-23,-1 3 5,-2 0-21,0 1-12,-2 2-17,0 0-482,-1 1 438,-2 7 33,-3 1 11,-1 7-22,-4-1 33,1 2-5,-4 2-17,2 1 22,-6 1-22,3 0 0,-4 0 17,3 1 0,-2-2-6,2 1 0,1-2 17,-1-3-28,2-1 0,2-2 17,0-4-34,3 0 17,2-3 12,2-1 4,2-1 147,1 0-163,2-2-11,2 1 5,2-1-5,4-2-12,0-2 35,6-2-24,0-2-4,5-1 32,2 0-16,2-2 23,0 1-6,1-2-6,1-1 0,-2 0 0,0 2 28,-3 0-11,-3 3 34,-4 0 16,-2 3-10,-4 1 21,-2 0-10,-3 2-7,-1 1-27,-2 0 17,2 1-51,-2 0-22,1 0 22,0 1-5,-1 0 16,3 1-22,0 1 0,-1-1-11,2 1 11,-2-1 11,3 0 0,-3 1-22,1-1 0,-1-1 0,1 2-6,-1-3 28,-2 2-11,1-2-11,-2 2 11,1 0-23,-1 0-61,0-1 34,0 1 28,0 0 10,-2 0 35,-1 1-23,-1-1 11,-2 1 17,3 0-28,-4 0 22,1 0-16,-2-2 5,2 1 12,0-2-23,0 3 44,1-3-10,2 1 22,-1-1 6,1 0-23,1 0 22,0 0-10,1 0 10,-1-1-44,0-2-17,-1 0 0,0-3 0,-1-1 22,0-2-10,-3 0 27,3-2-28,-3 2 0,1-3 17,0 1 6,-2-1-17,4 1-6,-2 1 28,2 1-45,0 2 6,1 1 6,0 3-45,1-1 16,1 3-94,-1 0 55,1 1-22,0 0 12,-1 0-35,1 0 18,-1 0 10,0 2 29,-1-1 22,0 4-23,1-1 12,-1 1-39,1 2 50,1 1-6,0 1 17,1 2 6,0 1-39,0 0 33,0 0-45,2 1 23,2-1 11,3 1-22,3-2 22,0 0-23,4-2 46,-2 0-18,2-2 35,0 0-1,0-2-22,0 0 27,-3-2-32,1 0 44,-3-3-17,-4 1 6,0-1 39,-3 0-6,1 0 297,-3 0-285,0-2-6,0 1 5,0-4 18,0 0-51,0 0 5,0-1-27,0 1-12,0 0 23,0-1-28,0 0 33,0 1-33,0-1 11,0 1 11,0 1-11,0-2 12,0 1-52,-1-2-4,-3 2-35,0-1 1,-2 1-1,-1 1 12,-1 0 6,0 0-18,-3 2 51,0 1 6,-2 0-6,0 1 17,3 0-68,-2 0-10,5 1-63,-1 1-38,2 2-112,1 1-153,1-1-239,0 2-387,2 1-308,-1 2-577,0 0-902,1 1-1859,0-2 4727,2-1 0,0-3 0,0-2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6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 17160,'55'20'453,"-10"-5"-324,-34-18-23,1 2-27,2-2-23,2 1-11,1-2-12,2 0-33,0 0 11,1 0-22,1 1-22,0 0-46,0 0-83,-1 2-191,-2 0-224,-2 1-392,-1 0-370,-4 0-464,-1 0-712,-6 0 2515,-1 1 0,-3-1 0,0 1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8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 16112,'59'47'1154,"-9"-9"-885,-34-35-45,-1 1-51,2-3 12,0 1 6,-1 1-18,1-1-10,-1 2-18,1-1-49,0 2-40,0 1-17,-3 1-22,0-1-6,-2 1 6,-3-2-6,3 2 6,-6-2-17,2 1 23,-5-1-23,3-2 11,-3 2-11,0-3-51,-2 2 40,0-2 11,-1 1-5,1-1 21,-1 0-16,0 1-16,0-1 4,0 1 24,-1-1-35,0-1 6,-3 1-5,0 0-23,0 0 17,0 0 0,-1 1-40,0-1 23,-3 1-16,0-2-23,-1 1 22,-2-2 6,0 1-28,-3-1 11,0 0-16,-3 0-46,0 0 57,-2 0 0,-1 0 5,2-2-11,-3 2 5,1-2-16,0 2 0,2 0 45,-1 1-46,1 3 18,-1 3 22,3 4-34,-3 2 18,2 3 16,-2 2-17,2 1 34,1 1-6,3 2-17,0 0-5,4 0 33,1 0-5,1-1 17,3-2-1,1-1-61,2-1 6,1 0 16,0-3-5,4-2 22,1-1 45,5-4-11,1 0 28,3-2 17,1-3-6,2 1-6,3-3 12,0 0-1,2-4 1,3-1 5,2-3-5,2-4-1,3 0 6,0-2 12,3-1-6,1-1 16,0-2-16,0 1-23,-1-1-5,-4 3-11,1 0-6,-6 0 11,-1 2 6,-4 0-62,-4 2 45,0 2 0,-3 0-6,-2 3 29,-2 1-29,-3 0-11,-2 1-16,-2 2-18,-1 1-441,-2 1 436,2 3 22,-2 1 6,1 3 17,0 0 0,-1 1 11,2 1 22,-2 1-28,2 0 6,-1 2 0,2-1-28,0 3 17,0-1 6,-1 4-57,-1-2-5,0 2 0,-1-1-6,0 0 28,0-1 45,-1-1-34,1-2 12,-2-3 16,2-2-10,-1-1 38,1-3 247,0-1-90,1-2-129,2-1 18,1-3-18,3-2-16,0-2-6,2-4 0,0 1 0,3-3 28,-2 0 5,5-1-33,-2-1 34,2 0 5,1-1-17,0 1 62,1 0-39,-1 1-6,-1 3 23,-1 0-34,-3 4-6,0 0-27,-4 4-29,1 0-44,-1 2-1,-1 1-10,0-1-23,-2 2 11,-1 0 17,2 3 17,-2 0 22,1 4 34,-2 3-17,0 2 5,1 0 12,-1 2-34,0 0 17,2 1 6,-2 0-6,3-1 11,-1 1-11,0-1-11,1-1 0,1-1 22,0-1-33,3-3-18,-2 0-49,4-1-169,-2-2-145,1-1-219,-1-2-364,0-1-363,0-1-427,-2 0-319,-1 0 168,-3 0 1927,-1 0 0,-1 0 0,-1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8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 14813,'15'81'293,"1"0"0,-2-5 0,-4-14-74,-9-27-34,-1-1-62,0 1-73,0-4-16,0 0-6,-2-4-28,-1-1-51,-3-1-44,1-1-123,-3-2-152,0-1-190,0-3-185,-2 0-106,0-4-219,-2 0-459,1-4-348,-1-2 1877,2-2 0,4-3 0,3-1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9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9486,'14'13'1350,"-3"-3"-499,-11-10 4801,0 0-5288,86 20-67,-53-14-594,18 5 0,-1-2 448,-24-8 143,2-1-249,-1 0-29,-1 0-16,-2 1-5,0 2-23,-3 1 630,-1 1-630,-4 2 28,-2 1 11,-1 0-22,-3 2-6,1-1-11,-1 1 12,0 0-12,-2 0 44,0 2 1,0 0-17,-2 0 0,2 2 0,-2-2-17,0 1 17,-2-2 0,-1-1 0,-1-1-28,-1-1-44,0-1-124,0-1-101,0 0-168,0-1-157,-1 0-190,0 0-196,-2-1-163,-1 2-336,-3-2-576,0-2 234,0 0 1849,1-2 0,2 0 0,1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19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12746,'0'0'0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20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17815,'38'-31'302,"-4"5"-240,-12 24-23,3-1-11,0 1-11,1-1-28,0 1-6,-1 1-39,0-1-17,-3 1-56,-1 0-11,-6 1-50,-3 0-68,0 0-72,-4 0-197,-1 0-223,-1 0-203,-3 0-116,0 0-532,-3 0 1,0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25 633 18800,'1'-28'264,"-1"4"-196,-3 20-1,2-2 17,-2 1-73,3-1 28,-2 0-5,2 0-12,-1-2 45,1 0-67,0 1 0,0-2 0,0 1-11,2-1 11,1 0 11,2 0 6,0-2-45,-1 1 17,2 0 11,-2 0-6,2 1 6,-3-1 0,1 2 0,1-1 6,-2 0 33,0 1-39,-1-2 11,0 3 1,1-2-46,1 1 45,-2 0-11,2-1 0,-1 1 0,0-1 11,1 3-22,0-1-6,1 1 73,0-1-67,-1 0 22,0 1 17,1-1-56,-1 2 45,-1-1 11,1 0-17,1 1-22,-2-2 34,2 1-12,-1-1-6,-1 0 63,2 0-68,-2-1 11,2 1 0,-2 0-5,0-1 5,-1 1 11,3-2-22,-1 1-33,1 1 33,-2-1-6,1-1-5,1 2 39,-1-1-28,2 1-11,-2 1 11,1 0 22,0 0-33,1 0 33,-2 0-5,3-1-67,-3 2 50,1-1 11,0 0-22,0 0 44,-1 0-27,1-1-6,0 2 11,0-1 11,0 2-22,0-1 0,-2 0 0,1 1-33,-1 0 27,2 1 23,-3 1-28,2 0 11,-2 1 11,1 0-39,0 1 17,2-1 33,-2 1-22,3-1 17,-2 1 5,1 0-55,1 0 27,-1 0 6,1 0-22,0 0 11,-1 0 11,2 0-40,-3 0 24,2 0 32,-1 1-32,0 1 4,-1 1 7,1 2-18,0-3 7,0 2 16,0-2-12,0 1-4,0 1 4,1 1 1,0 0-6,1-1 34,0 2-17,2-1-5,-3 2 10,1-2-10,-2 2 10,2-2 6,-2 2 1,1-1-35,-1 0 23,1 0 0,-1 0-17,1-1 34,-1 1-17,1-2-17,-1 2 29,0-1-7,-2 1-10,1 0 10,0-1 6,0 1-50,0-3 50,-1 2 1,0-1-35,0-1 34,-1 2-11,1-2-11,-1 1 22,2 1 6,-1 0 6,0 2-7,-1-2-4,0 0-12,0 1 0,2-1 16,-1 2-16,2-2 12,-3 1-1,1 0-11,0-1 0,1 2 33,0-1-10,-1 1-6,0 0-6,1 0-28,-2-1 23,1 1 5,0-1-11,-1 1 0,0 1 0,-1-2 11,0 1-11,-1-1 50,0 1-33,0 0 6,0 0 5,0 1-28,0 1 22,0-1 17,0 0-39,-2 0 0,-1-1 17,0 0-6,0 0 12,1 0 16,0 0-22,-1 0 11,1 1 5,-1-1-5,1 0-5,-1 0 33,1 1 5,-1 1-10,1 0-7,0 1-21,1-1-6,-1 0 27,2-1-16,-1-1 0,1-1-16,0 1 38,0-2-33,-1 1 22,1 0 6,-1-2-45,1 1 28,0-1 5,0 1-16,0-2 17,0 2-6,0-1-6,0-1 6,0 2 17,0-2-17,0 1 22,0 1 1,0-3-51,0 2 11,0-2 22,0 2-27,0-2 16,0 2 1,0-2-23,0 0 0,0 1 28,0-1-6,0 2 6,0-2 23,0 2-7,0-3 1805,0 0-1832,0-5-17,0 2 11,0-4 0,0 4 12,0-1-12,0 1 11,0 1-10,0-1-1,-1 0-6,0 0-33,-2 0 28,0-1 0,1 0-33,-2 0 22,-1 0-23,0 1-28,-2 0 40,0 2 0,0-1-1,-3 1-5,1 0 28,-2 0-33,0 0 21,-3 0 12,0 1-33,-2 0 16,0 3-17,-2-1 1,0 2 10,-3 0 7,1 0-18,-3 0-11,0 0 17,-2 3 6,1 0 11,-1 1-12,-2 0 12,2 0-34,0-2 28,2 1 17,0-2-22,0 2 22,1-1 11,-1 1-22,5-2 22,0-1-11,7-1-11,0-3 22,7 1-11,-1-2-11,3 1 11,1-1 0,5 0 0,-1-1 11,5-1 0,-2-1-11,-1-1-11,2-1 22,0 0 1,1-1-24,1 0 24,0 1-24,0-1 12,-1 1 0,1 0 17,0-1 6,0 1-35,1 0 24,-2 0-24,2 1 12,-2 0 12,0 0-35,2 1 23,-2-1-17,3 3-5,-3-1 22,3 2 0,-2-2 11,0 1-22,1 0 33,-2 1-22,2 0 12,-2 0-12,3 0-12,-2 1-10,4 0 0,-3 1 22,1-1-12,0 1 24,1 1-12,0-2 0,1 0 11,-1-1 0,-2 0 11,0 0-44,-3 0 22,0 0-22,-3 0 10,-1 0 46,-2 0 308,0 0-354,-4-3 1,2 1 11,-4-3-45,1 1 29,-1 0-63,0 0 29,-1 1 27,0-1-10,-1 1 66,-2-3-55,1 1 0,-1-1-6,0-1 16,1 1-10,-1 0-23,0 0 6,2 2-67,-2-1 78,2 1-6,-2 0 23,1 1 22,2 0-50,0 0 28,0 2-45,1-1 39,0 0-18,0 1 2,0-1 16,1 1-28,-1-2 45,2 1-22,1 0 44,0-1-22,1 0-22,-1-1 44,2-1-50,-1-1 56,1 0-67,0-1-34,0 0-22,0-1-45,1-1 50,3 0 6,2-2 51,3 0-18,3 0 12,1-2 17,2 0-6,1-1 45,0 1-23,2 0-5,-1-1-28,2 2-17,-3 0 39,0 1-6,-3 3 46,-3 1-12,-1 1-5,-4 2 38,0 1-27,-2 0 34,-1 2-51,-2-1 11,0 2-50,0-2 11,0 0 16,-1 1-72,-1 0 56,-2 0 17,1 1-11,-1-2 61,1 1-67,-2 1-56,2-1-6,-2 1-22,-1 0 28,-1 0-5,-1 0 16,-2 0-5,-1 0 50,-2 3 17,-1 1 22,-2 3 17,1 0-51,-2 2 23,2-1-5,1 1 22,0 0-6,2-1-11,2 1-11,0-1-40,3-2 51,1 1-5,1-3 10,2 1 34,0-2-39,3 1 12,-1-2-1,1-1 263,0 1-263,1-1 56,1 0-33,2-2-6,2-1 17,1-2-34,2 0 6,1-3-17,2 0 22,2-2-22,-1 0-11,1-2 0,-4 2-40,3-2 51,-5 0 0,-1 2 0,-1-3 12,-2 2-35,-1 0-5,-2 0-17,-1 0 40,0 2-57,-1-1 17,-2 1-5,-1 1-12,-2 1 34,1 3-5,-2-1 27,1 2-38,0 0 38,-1 0-5,2 1 11,-2 1 39,3 0-50,-3 0 22,3 0-22,0 0-17,1 0 39,1 0-129,1 0 96,-1 1 44,1 2-66,-3 0 27,2 3-6,-2 1-16,0 2 34,0 0-18,-1 1-5,0-1-11,1 1 17,0 0-18,1 0 24,-2 1-7,1-2 1,1 1 33,-1-2-11,1 2 0,0-3-17,0 1-5,1-2-6,-1 0 5,2-1 23,1-1-5,-1-1 5,0-1 129,1 0-85,4-1-32,-1-3 10,4-3-5,-1-2-6,1-2 11,-1 0-5,1-1 11,-1-3-17,2 1-11,1-2 0,-2-1 0,1 0 23,-1 1-6,-1-3-6,-1 2 17,-2-2-17,-1 0 0,0 1 6,-1 0-6,0 1-11,1 2 23,-1 3-35,1 3 1,-2 2 11,0 3-39,0 0-347,0 1 335,-2 1 34,-1 1-5,-1 4 22,-1 3-17,-3 5 17,1 3 0,-6 4 0,2 3 17,-4 2-17,1 1 22,-1 1 6,0 1-5,1 0-6,0 0-6,2-1 0,1-1-33,2-1 33,0-2-11,3-3 11,0-1 6,3-2 5,-1-3-22,1-2 28,2-1-5,-1-3-7,2 0 7,0-3 5,0 0-17,0-1-5,0-1 5,0-1-28,0 0 17,0-1-11,0 1 22,0 1-11,0-2 0,0 1 0,0 0 0,0 1-11,0 0 0,0 0-6,0-1 6,0 1-1,0-1 35,0 1-6,2-2 22,0 0 34,3-1-17,-1 0 5,0 0-10,1 0-23,0 0 11,0-2 0,0-2-17,2-2-5,-1-1 28,1-1-17,-1-1 22,1 0 12,0-3-1,1 0 12,-2-2 6,2-2-29,-1 1 12,1-2-18,-3 0-38,1 1-6,0-2 22,-1 0-22,1 0 23,0-1 5,-1 2-39,1 1 11,-1-1 0,0 3-6,2-2-16,0 2 22,0 1-12,2 1-27,-2 0 39,1 3-11,0-3-11,-3 2 55,2-1-33,-2 3 0,1 0 0,-2 1 0,1 0-11,-2 0 22,0 2-11,1 1-11,-1 0 11,-1 3-11,0 0-6,-2 1 6,2 0-12,-1 0 23,1 0 23,1-1-23,0 1 17,1-1-17,0 1-17,3 0 17,-1 0 11,1 0-5,0 0-6,1-1 33,0 1-22,3-3 17,-2 2 56,3-1-56,-2-1 12,3 2 21,-4-1-61,2 2 51,-3-2-7,2 2-27,-3 0 39,1 0-28,-2 2-5,1 0-1,-2 3 40,0 1-18,-1 2 18,0 1 11,0 2-51,-1 3 40,-1 0-12,-2 2-5,1 1-39,-1 1 16,-1 2-11,-2 0 0,-2 2 52,-3-1-41,1 0 1,-2-1 5,1-2-17,1-2 0,-1 0-11,2-3 0,0 0-22,0-2 22,0-1-17,1-1 6,0-1 61,1-1-50,-1 0 11,1 0 0,0-1-22,1 2 0,-1-2 33,1 1-22,0-3-44,2 1 32,-2 0 12,2 0-16,-3 0 55,2 0-50,-1 1-1,1-1 24,-1-1 32,1-1-32,0 0-7,0-2 18,1 0-74,-1 0 449,1-1-331,0 1-17,0-3 40,-1-2-62,2-2 17,-2-3 0,2 0-113,-2-2 68,1 0 23,0-2-34,1 1 44,0-3-22,0 1-44,0-2 33,0 0 50,0 0-55,0 0 10,0 1 6,1 1-72,1 3 61,0-1 0,-1 3-11,2-1-12,-3 3 12,3 0 0,-3 2-6,2-2 45,-1 2-28,0-1-28,-1 1 28,0 0-45,0 0 12,0 1 21,0-1 1,0 0-28,0 2 17,0-1-23,0 2 28,0-1-409,0 2 269,0 0 140,3 4-39,-1 2 56,1 4 0,-1 0-28,2 2 67,-1 0-39,2 0-28,-3 1 34,2 1-6,-1-1 0,1 0 22,-2 0 1,1-2-68,-2 0 45,1 0-17,-1-2-17,-1 2 34,0-3-22,0 0-17,-5 0 5,2-3 45,-4 2-50,2-4 28,-1 2-11,-1-2-85,0-1 96,-1 0-6,2 1 17,-3-2 17,3 1-6,-2-1-11,1 0 0,0 0 45,0-2-23,0 0-22,0-2 40,0 0-63,2-2 34,0 0 23,1-2-45,0 0 0,3-1 11,0 1-23,1-2 23,0 1 34,0-1-34,1 0 0,2 0 11,1-2-33,1 2 33,-1 0 0,2 0-11,-2 2-22,0 0 22,0 0 11,-2 2 0,0 0 62,0 2-51,-1 0-16,0 1 27,-1-1-44,0 2 34,0-2 16,0 1-39,0 0 22,0 0-22,0 1-386,0 1 375,0 8-12,0-2-27,0 8 50,0-1-11,-1 1-12,1 1 23,-2 1 0,2-2-17,-2 1 6,1-1 34,-1 0-35,-1 0-10,2-2 0,-2 0-57,2-2 6,-1-1-5,0-1-28,2-4 27,-2 1 6,1-3-16,0 0 16,-1-1 23,1 0-174,-1 0 5,1 0-89,0-1-100,-1-1-136,0-2-145,-1-2-190,0 0-297,1-1-303,0 1-521,0 0-621,0 1 2621,0 2 0,0 0 0,1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25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15003,'45'-59'1361,"-8"11"-1025,-36 44-50,2 1-73,-2 1 235,0 0-403,-1 0-73,-3 2-6,1-1 17,-3 1-28,3 0 29,-1 0-18,1 0-246,0 0 291,2 2 6,-1 0 0,1 3-6,1 0 23,1 0-23,1 0-6,1 0-5,0 1-5,1 2 10,0 0 7,-1 0-7,2 2-5,-1 0 0,0 0 11,-1 2-22,-1-2 39,-1 0-39,0 0-6,-2-2 0,1 0-33,-1 0 39,0-2-23,0-1 6,0-1 0,0 0-17,0-2 6,0-1-28,0 1 22,-1-1-22,-1 0 28,-1-1-12,-2 0 18,1 0 33,-3-1-6,1-1 29,-1-1 10,-1-2 1,0 0 5,-1-2 11,2 0-5,-3-1 6,3-2-1,0 1-11,0-2 0,2 1-11,-1-1-39,2 1-28,1 0-67,2 2-79,0 2-258,1 1-324,0 2-421,0 1-3152,0 1 4340,1 5 0,-1-4 0,1 4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0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692 1 11900,'-39'50'256,"1"0"0,3-4 0,7-9-32,19-21-28,-2-1 45,-1 3 95,-1 1 50,-2 1-11,-1 3-78,-2 1-90,1 1-39,-2 0 11,1 1 51,-1-1 6,0 1 10,0 1 29,-2 3-29,0 1-11,0 4 0,0-1-22,1 3 0,1 1 22,0 3-285,2-1 257,1 4 23,1-1-6,1 2-6,1 2 7,1-1-586,2 3 518,-1 1-73,4 2 11,0 1-28,1 0-11,1-1 23,0-1-62,1-3 14,-1-2-3,0-2-6,0-1 29,2-1 5,-2 0-9,1 2-36,-1-3 11,0 2-16,0-3 28,0 0-6,1 0 0,1-1 5,0 0-27,1-1 67,0 2-23,1-2 28,1 0 1,0 0 27,2 0 79,2 0-34,3-1 62,3-1-56,0-2-28,5 0 16,-1-2-33,5-1 28,0-2-39,4-1 545,-1-1-523,2-3-35,0 2-4,0-5 221,3 1-255,-1-4-27,2-1-12,-4-2-11,2-2-50,-3-1 78,1-1-6,-2-2 12,0 0-6,-2-1-17,0-2-11,-4 1 0,-1-3 22,-4 1-33,-1-1-23,-3 0-5,-1-1-67,-4 0 44,1-1-56,-3-1-1221,1 1 768,-1 0-235,-2-1-242,0 0-257,-3 0-364,-1 0-829,0 0-336,-2-1 2834,2 0 0,1 0 0,3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4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6238,'-40'0'0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1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16594,'20'33'846,"-5"-1"-561,-12-11-50,-2 3-78,0 4-73,-1 2-39,0 2 11,0 0-6,-2 2 18,0-2-46,-2 1 17,-2-3-39,0 2 0,-1-3-11,2-1-17,0-1-17,1-1-28,-1-3-16,3-1-74,0-2-55,0-3-90,2-1-129,-1-4-117,1 0-124,0-5-84,0 1-89,0-4-146,0 1-415,0-4-143,1 0 0,0-1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1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17 7593,'-11'-9'2117,"2"1"-1338,9 8 4671,0 0-5019,62 5-56,-36-4-50,50 3-90,-52-4-89,4 0-34,0 0-95,4 0-62,-1 0-56,4 0-168,-2 0-184,-1 0-264,-4 0-269,-5 0-297,-2 0-476,-7 0-559,-2 1 2318,-5 0 0,-3 1 0,-2-1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3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805 96 11071,'-66'-30'398,"12"5"-180,43 25 12,2 1-12,-2 1-10,1 1-12,-2 1-6,0 1 74,-2 0 55,1 0 17,-2 2-11,1-2-57,1 2-55,-1-2-6,1 2 29,0-1-7,-1 1-16,-1 2-6,-2-1-21,1 1-2,-2 2 35,2-1-23,-3 1-28,1 0-28,0 1-34,3 1-11,-2-1-5,3 2 16,-3 0-27,2 0 27,0 0-22,0 0-11,1 1 33,1-1-55,1 0-18,1 1 29,0-1-12,1 1 40,0 1 28,2 1 5,-3 0-17,3 1 40,-4 1-1,4-1-38,-3 0 38,2-1-33,0-2 12,1 2 0,1-1-24,-1 2 7,2 1 16,-1 0 23,0 0-18,1 0 29,-1-1-56,0 1-34,1-1-16,0 1-12,2 0-11,0-1 17,2 1 33,-1-2-28,1 1 6,1-2 23,-1 1-46,1 0 35,0-2 32,1 2-49,0-3 10,0 2-10,0-3-35,0 1 29,0-1 56,0 2 0,0 0 22,0 1 23,0 0-46,1 0-10,1-1-17,1-1 11,0-1-23,2 1 68,0 0 6,0 0-12,0 0 46,2 2-52,-2-2 6,3 1 29,-4 0-12,3-1 5,-1 0-27,3 1-23,-2-1-50,1 0 50,1 0 23,-1 0-34,2 0 56,-1-1-62,0 1-28,2-1 18,0 2-12,1-3-17,0 2-17,-1-2 12,2 0-23,-2-2 0,1 0 34,-3-1-45,3 1 39,-3-1 6,2 0-45,-3-1 56,2-1-17,-3 0-28,2 1 34,-1-1-11,1-1-34,0 0 33,0-2 18,1 1-29,-1 0 12,3 0-23,-1-2-22,3 2 33,0-3 51,1 3-17,1 0-11,2-1 11,1 1-39,0-2 16,2-1 23,-1 0-33,2-1 21,2 0-10,1-1-6,0 0 6,0 0 22,-1 0-12,2 0 1,-2 0 6,3 0-7,-3 0 1,0-1 11,1-1-11,-2 0-23,1 0 29,-2-1-6,-1 1 0,0-2 56,-2 3-73,0-4 28,-2 4-23,1-3 12,-2 1-22,1 0-1,0-1 6,-1-1-34,0 0 23,-1-1 6,1-1-35,-1 1 57,1-3-22,0 1 21,1-2-21,-1 1 10,0-1-21,0 0-12,1 0 22,0-1-56,1-2 57,-1 1-23,1-2-11,-2 0 44,1 1-22,-1-1 1,0 1 16,-1 0-6,0-1 0,-2 2-33,0-1 34,-1 0-23,0 0 11,0 1 34,0 0-45,-1 1 33,-1-1 12,-1 1 0,0-1 11,0 0-6,0 1-16,0 0-12,0-1 34,-1 2-22,-1-1 11,0 0-12,-1-1-22,0 0 1,1-1-1,-2 1 6,2-2 5,-1 1 23,0-2-34,1 2 0,-2 0 23,1 1-34,0-1 22,-1 1 1,1-2-23,-2 1-23,1 0 46,-2-1 21,0 0-10,-1 0 11,-2 0-28,1 0-17,-1-1 33,0 0 1,0-1-1,-2-1-33,-1 0-11,-2-2 0,0 1 11,-2-2 11,0 1-11,-1-2 11,1 2-22,-3 0 11,3-1 11,-4 1-22,1-2 11,-2 1-11,-1 0 22,-1 1-33,-2 0 22,2 0 0,-3 0-34,1 1 45,-1-1-22,0 1 0,-1 1 33,1 0 1,2 2-23,-2-1-11,3 2 22,-2-2-11,3 2 0,-1 1 22,3-1-55,-2 0 21,1 0-10,-2 0 22,2 0 0,-1-1 22,0 1-22,3 1-11,-2 0 34,2 0-46,-3 2 23,1-1 11,1 4-44,1-1 5,0 2 17,2 0-12,-3 0 1,1 1 44,-1 0-67,-1 1 23,0 1 22,-2 0-11,1-1 33,0 2-44,-2-1-1,1-1-21,-1 3 21,0-2 23,-1 2-22,-2 0 44,1-2-22,-2 2 0,2-2 0,-4 1 11,1 0-22,-3-1-11,2 1 33,0-2-89,-1 2 78,1-1-17,-1 1-39,0 0 56,0 2-34,0 0 1,0 1 10,0 0 1,-1 0-79,1 0-61,0 0-46,1 3-100,0 0-90,-1 4-123,0 0-296,1 2-286,0 3-399,2 4-514,0 3-785,1 6-1904,0 3-711,1 2 5416,2-4 0,7-13 0,3-4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20974,'-31'14'-23,"5"0"46,16-8-6,4 1-17,-2 0-6,3 1-16,-1 3 22,1 0-34,0 1 17,2 3-33,-2-2-12,1 2 12,0-3-23,0 1 0,1-1-16,0 1 10,0 0 7,1 1 16,-1-2 16,2 1-72,0-2-44,1 0-102,0-1-117,0-1-68,0 0-117,1-2-79,1-1-72,3 0-39,0-2-35,2 0 12,-1 0 28,1-2-11,1 0-162,1 0-348,0 0-571,2-2 201,0 1 1636,-1 0 0,-4 0 0,-3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4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1 251 16616,'47'-21'308,"1"0"0,31-14-196,-61 22-22,0 0-23,-1-2-33,1 2-6,-2 1 17,-2 1-29,0 1 35,-4-2-1,0 2 12,-3 0-1,-1 0-10,-4 2-1,0 0-22,-2 2 6,0 0-34,0 2-28,0 1 5,-2 0-38,0 1 16,-4-1 6,0 2-6,-2 0-5,-1 1 22,0 0-17,-2 0 11,0 0 6,-1 0-5,0 1 10,1 1 6,-2 2 6,2 2-6,-2 0 17,3 1 0,-1 0-16,2 0 4,0 1 12,1 0-16,0-1-1,2 3 0,-1-1-33,2 3 22,-1 1-17,2 1-56,-1 1 11,2 0-22,1 1-61,1-1-18,0 1-49,1-2-96,0 0-62,0 0-79,0 0-60,1-1-23,2-1 22,1-2-134,3 1-275,-2-1-296,3-1-460,0-2 174,1-1 1529,2-2 0,-5-3 0,-2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13726,'12'53'171,"0"-1"0,7 35-110,-22-72-16,0 2 0,-1-2-56,0 3-6,-1-1-28,1 0-61,-1-2-68,1-3-67,-2 1-89,2-4-62,-1 0-95,2-2-219,1-1-241,-1 0-582,0-1 22,-1-2 1507,1 2 0,2-4 0,0 2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35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0 6775,'5'2'2717,"-1"0"1752,-4-2-4373,-3 77-1079,1-49 1016,-4 60-16,1-69 330,0-1-353,1-2 173,0-1-184,0-1-39,0-1 6,1-2 525,1-1-542,2-1-1,-1-1 18,1-1-28,0 0-40,0 0-28,0-1-61,0 0-39,0 0-85,0-2-224,0 2-301,0-4-539,0 2-230,0-2 1625,0-1 0,0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0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16824,'54'-17'162,"-10"4"-123,-39 9 12,1 1 5,-1 0 5,0 0 12,-1 0-11,1 0-1,0 0 1,-1-1-29,2 2 29,0-2-12,-1 2-16,2 0 0,-2-1 5,3 0 0,-2 0 6,3-2 33,-3 3-33,3-2-11,-2 2 22,1-1-28,-1 0 33,1 0-16,-2-1-6,2 1 6,-2 0-11,0 2 38,-1-1-21,-1 0 16,1 1-28,-1 0 6,1 1 28,-3 0-12,2-1 23,1 1 0,-2-1-10,2 1-24,-2 0 34,2 0-16,0 0 4,0 0 18,0 0-34,-1 0 22,2 0-5,-1 1 34,1-1-35,-1 1-21,2-1 10,-1 0-49,1 0 16,-2 0 0,2 0-40,-2 0 12,0 0-28,1 0 56,-2 0-5,1 0 16,0 0 23,0 0-34,-1 1 22,1-1-11,-1 2 0,-1 0 1,2 0-29,0 1 6,0 0-17,-1 2 11,2-3 6,-1 2 5,0-1 0,1 0-5,0 0 6,-1 1-18,1-2 29,-2 2-29,1-2-10,1 1 5,-1-1-39,1 1 44,-2 0 6,0 0 12,0 0-6,1-2-6,-1 1 39,2-2 1,-1 3-12,1-2-34,-1 0 7,-1 1-24,0 1 7,-2-1 10,0 3-5,1-2 12,-1 0-1,-1-1-11,1 1 17,-2-2 16,2 1-5,0-1-17,-1 3 12,1-1-35,-1 1-10,0 0 33,-1-1-11,0 1 23,0-2-7,0 1-4,0-1 10,0 1 6,0 0 17,0 2-40,0-3 18,0 3-23,0-2-28,0 2 56,0 0-28,0-1 22,0 0 17,-1 0-16,-1 0-18,-1 0 51,0 0-5,1 1-34,-1-1 33,0 2-50,-1-1 22,2 2 12,-3-1-28,1 1 16,-1-1-11,1 0 6,-2 0 5,3-1 18,0 1-7,2-2-22,-1 0 1,2 0 4,-2 2-16,1-1 23,-1 0-6,1 1-17,-1-1 22,1 2 0,1-2-10,-1 1-7,0-2 18,1 0-12,-2-1 6,2 0 5,-2 1-11,1-2-11,-2 3-11,1-2 11,-1 1 0,2 0 22,-2 0-10,2 1 4,-1 0 7,-1-1-34,2-1 22,-1 1 11,1-2-11,0 2 1,-1-2 4,2-1-32,-1 1 16,-1 1 5,2-1-10,-2 2 5,1-2 16,0 1-4,-1-2-1,2 1 28,-1-2-28,0 3 0,0-2 23,-2 0-23,1 1 0,-2 1 6,1-1-17,0 2 0,0-1 34,0 0-12,-1 0-5,-1 0 28,3-1-23,-3 0-16,2 1 5,-1-1-11,2 1-17,-3 0 17,1 0 0,0 1 0,0-1 17,0 0-17,0 1 0,-1-2 22,3 2-22,-2-2 0,1 2 12,0-3-12,0 3 0,1-2 0,0 0 0,1 1-12,1-3 299,0 2-321,3-7-11,-1 0 29,3-4-52,1 0-5,-1-1-11,2 0-73,-2-1-5,2 1-18,-1-1-32,0 2-1,2 0-34,-4 1-32,3 1-18,-3-1 17,-1 1-34,2-1 40,-1 3 27,0-1-28,0 0 29,-2 1 11,1 0-17,2 0 44,-3 0 35,2 2 10,-2-2 40,1 0 56,0-1-11,1-4 61,-1 1 22,1-2 992,7-22-862,-7 20-18,5-18-16,-9 27 33,0 1-33,0 1-16,0-1-1,0 2-17,-1-1-44,0 2 5,-1-2-17,-1 1-11,-2-1 0,0 2 0,-2-1-39,-1 1 27,0 1 12,-2 0 0,1 3 17,-2-1 6,1 2-35,-2 1 12,1-1 40,-1 2-40,-1-1 16,2 2-4,-4 1-68,3-1 56,-1 1 11,1 0-34,3-1 35,-2 0-24,4-1-4,-1 0 21,3 0 18,0-2-35,0-1 1,3 1 11,-1-2-56,1 1 28,1 0 11,0-2-22,0 0 39,1 2 0,0-2-28,0 2 17,0-3 448,0 1-482,1-6 51,1 1-6,1-5 11,-1 1-28,1-1 17,0-1 0,0 0-22,0-2 50,0 1-34,-1 0 6,1 0 0,-1 0-22,1 0 22,0 0 11,-1 2 0,-1 3-67,0 1 56,-1 2-190,1 1 206,-5 1-16,1 3-44,-5 1 49,1 5 18,-2-1-7,-3 3 35,2 0-34,-2 2-34,0 0 45,0-3 0,0 1 5,2 0 1,-2-2 0,1 1-62,-1-2 39,3-2 6,-1 0-17,3-1 50,1-1-22,3-2 0,1 0 554,1-2-593,4-3-50,-1 0 55,4-5-28,-1 1-10,1-2 60,-1-1-44,1-1-11,-1-1 0,1-1-90,1 0 45,-2-1 11,1-1-5,-2 1 0,2 0 33,-3-1 6,1 1-1,-2 2 80,-1 0-57,0 4-6,-1 1 7,0 1-35,0 2 6,0 1-5,-1 2 33,-1-1-28,-2 2 45,0 0 17,-3 0-6,0 0 45,-1 3-16,-3 0-7,1 4 18,-2 2 5,1 1-17,1 0 17,0 2 22,-1-1-78,3 0 34,1 0-12,1 0-22,2 1 45,0 0-45,2-1 11,1-1 0,0 0 6,1-2-17,0-1-11,0 0 11,0-3-28,0 2 39,0-4-22,0 1 22,0-2 17,1 0 11,0-1 29,1 1-29,2-1 17,-1 0-28,2 0 0,-2 0 22,2-1-50,1-1 11,-1-2 1,1-1-35,0 0 23,0-2-17,1 0 6,1-1 0,0 0 33,4-1-22,-3-1 0,3 1-3380,-2-1 3368,2-1 12,-3 1 0,2 0 0,-4 1-11,0 1 34,-2 2 5,-1 0 3380,-1 2-3357,-2 1-12,-1 1 34,0 1-73,-4 1-23,1 0 63,-3 0-18,2 0-22,-3 0 6,2 1 16,-4 1-11,2 1-11,-2 1 17,-1 1-34,1 0 23,-3-2 5,4 2-28,-2-2 34,3 1-28,-2 2 11,4-2-6,-1 0-16,4 0 22,1-3-79,1 0 119,3 0-1,-1-1 11,5 2-11,-2-2-39,4-2 40,1 1-52,3-1 24,1-2 10,0 2-16,-1-4 5,2 2 0,-3-2 17,1 2-17,-2-1 51,-2 0-34,-1 1 22,-3 1 29,-1 1-12,-2-1 28,0 1-6,-1-1 1,0 1-40,-1-1 23,0 0-11,0-1-23,0 0 17,0 0-50,0 0-6,-2 1-17,-2 0-17,2 1 6,-3 0-5,0 2 16,0-2-17,-2 2 23,1-2 33,-2 2-22,1 0 12,-4 0-1,3 0-34,-5 0 23,3 3 23,-2-1-23,0 3-11,-1 1 22,0-1-56,1 1 45,-1-1 11,2 0-39,-1 0 17,0 1-23,2-2 18,2 2 4,0-2-10,3 2 5,0-2-33,3 1 16,1-4-218,1 0 280,2 0-5,1-1-6,3 1 27,0-1-38,3-1 16,-1-1 1,3-2-23,0-2-23,2-1 23,1 0 11,-2-2-11,1 0 28,-4 1-5,2-1-23,-4 3 22,1 1-22,-5 0 0,1 0 17,-1 1-6,-1 1-28,1-1 23,-3 2 16,1-2-33,0 2 73,-1 0-62,1 0 22,-1 0-55,0 1-46,0 0 46,-1-3 21,1 4-55,-2-2 23,1 2-1,-2 0-17,0 0 45,0 0 17,1 0-44,-1 0 27,1 1-6,-3 1-44,2 2 50,-1 1-5,1-1-6,0 1 45,1 1-45,0 0 0,2 1 17,-1 1-1,1 1-4,0 0-18,0 1 6,0-1-34,0 1 23,1-2 0,0 1-11,2-3 44,0 1-28,1-3 34,-1 1 12,1-2 27,1 0 11,-1-2-22,2 1 45,0-2-34,2 0 12,1 0-12,1 0-22,1-4 5,1 1-22,0-2 39,0 0 0,-2 0 29,0 0 4,0 2-27,-4-2 28,3 2-45,-6-1 11,3 1 6,-3 0-17,-1 2 5,0-1-33,-2 1 0,-2 5 17,-1 1-17,-3 6 0,1 0-11,-2 2-6,0 2 17,1-1-33,-1-1 33,2 1-17,-1-1 6,1 0 27,1-1-16,-2-2 23,3 0-46,-1-3 7,2 0-7,0-2-16,1 0 39,0-1-22,-1 1 22,2-3 11,-2 3-11,2-3 11,-2 3 6,0-1-6,0-1-11,-2 2 11,1-1-22,1-1 22,-1 1 12,0-1-46,-1 0 34,0 1-44,0-1 33,0 1 11,-2-1 0,2 1 0,0-2-22,0 0 34,1 1-46,-1-2 46,1 1-23,-1-2-23,1 1 23,1-1-39,1 0 67,-1 0 17,1 0-17,0 0 11,-1 0-39,2-2 22,-1 2-22,2-3 23,1 1-46,1-1 1,3-1-17,0-1 11,1 1 28,2-2-11,-1 0 11,3-1-34,-2-1 23,2 1 33,-1 0 1,1-1 49,-1 1-66,0-3 16,-2 2-22,1-2-11,-3 1 34,0-2-23,-2 0 28,2-1-17,-3 2 11,1-2 6,-2 1 6,1 0 5,-1 0-39,-1 1 22,1-1-33,-2 3 22,2 0 6,-2 1-17,3 2 0,-2 0-28,1 1 28,-2 1 0,1 1-425,0 1 414,-1 6 11,-3 0 0,-1 4 50,-1 2-61,-2 1 11,1 1-11,-1 1 22,-1 2-11,1-2-11,0 2 22,1-2-39,-1-1 28,2-1 0,-1-1 5,2-2 18,1 0-34,0-1 33,2-2-22,0 0 6,1-2 5,0 0-11,0 0-11,0-2-6,0 0 34,0 0 94,0 0-38,0-1-11,2 0 50,0 1-73,2-2 6,0 0-28,1 0-6,-1-3 28,2 2-17,-1-5 1,2 2-34,0-3 22,-1 1 6,1-2 5,0 1 51,-2-4-56,1 3 27,-2-4-44,1 0 0,-1 0 17,0-3-22,-3 1 21,1-2-32,-2 0 16,1 1 5,-1-2-5,0 2 34,0-1-57,0 1 7,0 1-40,0 0 28,0 2-6,-1 2-33,0 1-6,-2 2-50,0 1 33,-2 2 29,1 1 27,-1 0 28,0 3-27,-1-1 33,1 1-23,-2 0 23,2 0 0,-1 0-28,2 2-5,-1-1 5,3 4 28,-2-2-22,0 1 33,2 1-28,-1-3-5,3 2 44,-1-2-33,1 0 39,0 1-39,0-1-17,0 1 0,0 0 0,0 0 5,0 1-16,0-1 28,0 0 11,0-1-11,0 0 33,1-2-11,1 2 0,0-2 29,2 1-12,1-1-12,1 0 7,2 0 5,0 0-17,3 0 11,0-1-22,0-1 0,0-2 17,-2 0-6,1-1 40,-3 0-29,0 1 6,-2 0-17,-2 0 28,-1 0 6,1 0-45,-3 0 39,2-1-61,-2 1 22,0-2 11,-2 1 0,0-1 17,-2 0-28,-2 1-5,-2-1-6,-1 2-1,-2 0 35,-1 0-46,0 2 23,-3 1-22,3 0 33,0 1 0,2-1 12,1 0 38,1 0-61,2 2 28,0 2-28,2-1 0,-1 3-11,3-1-17,0-1 6,0 2-6,1-3 28,-2 4 0,0-3 28,2 2-51,-2-2 7,2 2 4,-2-2-38,0 2 16,1-1 18,0 0-35,1-1-22,-2 0 1,2 0 5,-1-1-23,2-1-324,0 0 341,0 2-6,2-2-38,0 4-57,2-2-128,1 2-164,-1 0-211,2 1-320,-1 0-336,0 0-482,-1 1-1282,-2 0-1748,0 0 4845,-2 1 0,0-5 0,0-1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1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16017,'35'-9'1003,"-5"3"-740,-18 11 17,-1 0-23,1 2-16,1-1 17,-1 2-40,2 0-67,-3 1-5,1 2 0,0 2-39,0 0 16,1 3 0,-2 0-39,1 2-5,0 1 33,2 0-34,0 0 12,1 2-6,-1-1-51,1 2 34,0 0 34,0 2-45,2-1 34,0 3-12,2 0-27,0-1 38,1 0 62,0-1-84,1-1 29,-2 0-7,2 1-89,-2-2 39,-2 3 6,1 1-28,-2 2-6,-1 0 0,0 1 1,-4 0-1,2-1 67,-2 2-44,-3 0 5,2 3 11,-2-1-50,0 3 51,0 0-1,0-1-5,-3 1-39,2-1 50,-3-2 0,0 0 39,2 0 95,-2-2-95,0 2-44,0-3 44,-2 0-45,0-1 74,-2-2 33,0 0-39,0-3-34,-2 1 22,-2-3-33,-2 0 17,-3 1 44,0-1-28,-2 1-16,0-1 16,0 1-44,-1-1 11,-1 2 112,-1 0 16,1 3-55,-1 3 22,0 1-101,0 0-45,-1-2 34,1 1-39,-1-2-6,1 2 23,1-1 44,0 1-38,1-1 16,1 0-45,-1-1-56,3-3 23,-4-1 5,3-2 6,-2-2 11,3 1 28,-2-1 28,2 2 11,0-1 17,0 2-6,0-1-16,-1 1-17,-1-2-23,1-1 12,-3-2-12,0 1 0,-2-1 12,0 1 5,-1-3-16,-1 2-1,0-2 34,-3 2-11,1 0 0,-2-2-6,0 1-6,1-2-10,0-2-1,2-1-11,4-4-22,0-1 22,4-3 1,-1 1-46,4-2 45,2 0-33,2 0 22,1 0 11,-1-2-22,1 1 0,-2-1-23,3 0-1775,-1 0 1372,2-2-846,-1 2 348,1-4-1759,0 4-1484,0-2 985,0 1-1685,1-1 4878,-1 0 0,1 2 0,-1-1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3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0 12937,'-5'85'1159,"2"-16"-795,-2-62-11,2-1-29,0-1-60,1-2-17,2 0-35,-1-1-21,1-1 5,0 2 5,0-1-33,0 0 17,0 0 448,0 0-403,0-1-23,0 0-6,0 1 7,0 1-35,0-1 29,0 4-23,0-2-5,0 4-34,0 1 17,0 4-34,0 3-27,0 2 55,0 3-50,-2 3-6,1 2 17,-4 3-6,1 2 85,0 2 44,0 4-23,-1 1-72,0 3-44,0 1-57,-2-2-6,2 3 57,0-5-28,1 2-12,2 0-11,-1-1-16,2 0-23,-1-3 11,2 0 6,0-4-23,0-1 12,1-1 16,0-4-44,2 0 55,-1-4-22,1-1-55,-1-3 44,-1-1-17,-1-1-22,0-1 27,0-1-21,1-2-46,-1-3 29,1-1-12,0-2-50,-1 0-33,1-2-57,-1-1-78,1-1-56,-1 0-9495,1-2 7379,-1-4 2452,-1 0 0,1-2 0,-1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7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7654,'14'6'1995,"-3"-1"-1290,-11-5 2650,0 0-3136,79 21-773,-52-13 683,61 18-6,-73-18 183,0 0-189,-1-1 1,-1 1-23,-1-2-5,3 4-12,-2 2 501,-4-3-495,-1 1-23,-8-9 79,-8 4-190,0-2-152,-27 7 180,13-4 27,-35 3 7,30-6-29,-35 3 6,35-2-141,-26 8 7,34-7-589,-12 13 482,21-9-302,-1 16 408,9-13-251,11 15 262,-1-15-325,23 9 220,-14-15-3060,39-1 2276,-30-9 1024,19-3 0,-34 3 0,-4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5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0 552 15704,'40'-73'196,"1"1"0,-4 5 0,-7 14-96,-16 32-32,0 0-29,0 2-22,-1 0-1,0 2-4,-1 0 16,13-22-23,-12 17-44,16-30 11,-21 34-280,5-11 73,-10 23-527,0 0 605,-2 10-67,-1 15 196,0-1-11,0 32 33,0-21 6,-2 39 0,1-36 11,0 39 0,1-41 12,6 28-1,-3-38 107,11 9-34,-8-24 280,13 0-274,-8-10 1,21-20-108,-13 4-67,36-40 0,-26 29-135,11-8 1,1 0 45,1 4-57,6-5 1,1 1 78,-6 9-341,40-19 341,-52 39-62,21 17 224,-36 8 202,7 49-134,-19-25-3,-6 15 0,-2 2-43,-3-3 18,-5 6 0,-3-2-23,4-12 353,-13 22-62,19-50 432,-1-3-711,6-19-12,11-25-50,-2 8-62,24-43 45,-15 36-129,22-34 61,-24 41-223,17-11 213,-19 26-219,19 5 252,-21 8 45,14 11 45,-16-3 78,11 22-67,-9-16 23,21 32-79,-19-31-56,20 15-185,-19-23-3142,17 4 1518,-15-7 1893,8 0 0,-18-6 0,-2-2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4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16712,'34'64'935,"-9"-12"-666,-22-45-23,-3-1-11,1 1-5,0-1-23,-1 1-5,2 0-28,-2-1 22,2 1-22,-1-1-40,1 2 6,-1 1 84,2 1 45,1 2 27,1 3-16,0 0-162,-1 1-34,2-1 0,1 1 17,2-1 50,1 2-28,2 1-50,1-2-17,1 1-17,0-2-5,-2 0-12,0-1-5,-2-1-34,-2 0 34,0-2 5,-4 0-22,2-3 51,-4 0-18,1-1-21,-2 0 21,1-3 18,-2 0-1,2-2 24,-1-1 306,0 0-251,1-1 17,-1 0 408,2 0-358,-2 0-45,1-2-11,1-1 23,2-4-68,0-2 23,0-2-18,3 0-38,0-3-17,1 0 11,3-1-45,0-1 0,1-1 40,1 0-51,0 0 0,1-1 0,-1 1-34,1 1-28,-2 0-16,0 1-96,0 2-162,-2 0-156,0 2-309,-1 1-320,0 3-329,-4 1-433,1 2-525,-3 0-1485,2 0-1388,-3 2 5281,0 1 0,-2 0 0,-1 1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7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1072 70 11346,'-77'9'1014,"11"-1"-695,56-1-22,-1-2 0,0 1-1,1 0-16,-2-1 23,2 1-1,-3 2 1,-1 0 16,-1 3-17,-2 0 1,-1 0-6,0 0-39,0 1-62,-1-1-28,2 1-23,1 1-16,-1 0 17,0 1 16,-1 1 17,-2 1 23,1 0-6,0 0-6,0-1 6,-1 0-5,1-1-29,-1 1 23,-3 0-5,0 0 33,-3 3-6,-2-1 22,3 2-66,-1-2-18,3 1 18,3-2-34,0 0 16,3 0 46,1 0-46,1 1 17,1-1 23,1 1-39,1-1-6,2 1 22,-1 0-27,3 1 10,-3 0 12,1 1-17,0 0-6,-1 1 2,0-1 9,1 2-5,-1-1 39,0 0-16,0-1-18,3 0 18,-3 0-68,4 1 45,0-1 11,1 2-22,1 1 33,0 2 1,1 1 10,-1 2-10,1 0 61,-1 2-95,2 0-62,-1-1 11,0 0-55,3-2-1,-1-1 17,1 0-16,1-1-35,-1 1 80,1-2-1,-1 1-6,1 2 51,-1-2-67,1 2-34,0-4 23,0 0-23,0-2 6,2 2 40,0-1-13,4 3-44,-1 2 56,1-1-33,-2 0-1,3-2 73,-2-2-61,3-2-12,-1-2 23,0 2 22,0-2-39,1 0 40,-1-2-24,4-1-88,-4-1 88,3 0 1,-1-2-22,1 0 49,1 0-27,0-2 0,1 4 33,1-2-44,1 1 11,1 0-12,0-3-5,0 3-28,1-1 12,1 0 21,0 0-22,1-1 45,0 2-11,0-3-45,2 1 34,-2-3 33,1 1-22,-1 0-17,1-1 17,0-1-68,0 0 46,-2-2 10,0 1 1,0-1-23,-1 1 34,1-2 0,-1 2-1,0-3 52,0 1-52,2-1 12,0 0 0,1 1-33,1-2 10,-1 0 1,0 0-34,0-1 11,0 2-11,0-2 17,0 0-17,2 0 56,-1 0-45,-1 0-22,2 0 33,-1 0-44,-1 0 33,2 0 23,-2-2-12,0 0-44,1-1 33,-1-2 0,-1 1 0,0-1 34,0 1-22,0-1-23,0 0 0,-3-1 22,2 1-44,-3-1 10,2 1 24,-1-2-35,2 0 23,0-2 11,3 0-33,1-1 22,0 0 0,1 0 11,0 0 0,1 0 1,-1 0-12,2 0 0,-3-1 22,2 1-67,-3 0 45,0-2 11,0 3-11,-3-3 12,1 2-12,-3-1 0,1 1 11,-2-1 22,0 2-10,-3 0-1,1 0 12,-3-1-23,4 1 0,-2-3 6,2 0-23,0 0 12,1-1-6,1 0-6,-1-1 12,1-2 39,2-1-45,2-1 11,0-1-11,0-2-22,1 1 22,-1-1 33,-1-1-33,1 1-22,-1 0 11,1 0-1,-2 2 12,0-1 12,-3 1 10,-1 1-33,-3 0 44,-1 2 12,-1 0-45,-2 1 34,-1 1-23,1 0-11,-2 0 0,1-1 11,0-1-22,0-1 11,-2 0 22,2-1-22,-2 0 23,0-1-12,-1 0 0,1-1-11,0-1 11,1-1-44,-1-1 33,-1-1 22,0 0-33,2 0 33,-1 1-10,1-1-35,-2 1 23,-1 0 56,1 3-56,-2 0 11,1 1 1,-1 1-68,0-1 44,0 1 1,0-2-22,-1 2 66,0-2-33,-3 2-22,1-1 44,-5 1-22,2 0 0,-6 2 23,4-1-23,-4 0-45,2 1 45,-4-1 0,2 0 0,-2 1 0,1-1 0,0 1-45,-1 1 56,1 1 56,0-1-67,-1 1 12,3 1-1,0-1-56,0 0 34,0-1 22,1 0-33,1 0-12,0 1 34,2 0-22,-2 0 22,2 0 33,-3 1-44,1 3-11,-1 0 10,0 2-21,-2 2 22,1 0 33,-1 0-44,1 1-1,-4-1 1,2 0-23,-4 1 39,2-1 23,-2 1-28,1-2 11,-2 2 0,-2-2 0,0 0-6,-1-2-5,0 0-22,1-1-57,1 1 56,-1-2 1,3 0-23,-2 0 11,3 1-50,-2-1-40,0 1 35,2-1 4,-1 1 18,2-2-12,-1 3-27,3-3-51,0 2 28,2 0 5,-1 0-21,2 3 27,1 0-90,2 2-44,0 0-12,1 1-55,-1 2-101,0 1-219,0 1-229,-1 0-343,1 3-374,-3 3-504,4 5-1071,-2 3-3164,2 1 6335,0-2 0,3-5 0,1-4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8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0 137 20308,'36'-27'268,"-6"3"-206,-15 16-1,-1 1-33,3-2 12,1 2 32,-1 0 1,2 1 17,-2 0-29,2 1 40,1 1 11,-2-1 11,1 0 12,-2 1-12,0 0-17,-1 1-10,-2 1 38,0 0-50,-1 1-22,-2 0 6,1 1-68,-4 0 16,2 0 29,-3 0 6,0 0 21,-2 1-38,1 2-6,0 1 6,-2-1-1,0 2 18,1-1-40,-2 0 0,2 1-22,-2 0 11,0 0 11,-1-1 23,2 1-12,0 1-5,0 0 16,0 0 1,-1 0 39,2-1-28,0-1-23,0 0-5,-1 0-34,3-1 28,-3 0-11,4 0 6,-3 1-12,1-2 12,1 2 27,-1-1 1,1 0 39,-2 1-40,1-1-33,-2 0-11,1 1-50,-1-1 61,0 2 0,1 0 16,-2 0 18,1-1-12,1 2 12,-1 0-6,-1 0 6,1 0-23,-2 0 0,-1-1 0,1 1 0,-2 0 29,1-1-29,-1 2 0,0-2-22,0 2 22,0-1 11,0 0 12,-1 0-6,0-1-17,-1-1 12,0 2-12,-3-2 34,3-1-34,-2 2-22,2-1-1,-2-1-55,2 2 67,-1-2 11,1 2 23,-1 0 39,0 0-62,-1-1 11,1 1 12,0 1 16,-2-1 40,2 2-6,-2-1-17,3 2-44,-1 0-23,0 1 0,0-2 16,-2 1 7,3-1-1,-3-1 1,2-1-12,0 1 22,-1-1-33,1-1 23,-2 0-34,3 0-12,-2 0 57,2 0-34,-3 0 28,1-1 17,0 1-45,0-2 0,1 1 22,0 0 34,0 0-45,1 0 0,-2 0-33,1 0-34,-1 1 67,1 2-22,-1-1 33,-1 0-22,1-1-11,1 1 11,-1-3 0,-1 2 23,2-2-12,-2 0-11,2 1-11,0-2-1,0 1 12,0-1-22,-1 1 0,-1-2-12,2 1 23,-1 0 11,0-1 0,-1 3 33,0-2-55,1 0 11,0 1-28,0-1-17,2 3 33,-1-1-27,2-1-17,0 0-2001,1-2 1150,3 0-224,0-1-287,4-2-324,-3-1-616,1-2-947,0-1-1601,-1 1 4917,-1-1 0,-2 4 0,0 1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49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358 178 22027,'16'-53'-34,"-3"10"45,-11 38-33,-2 1 16,1 1-27,-1 2-147,0 0 119,-5 1 27,-1 0 34,-5 1-17,2 1 23,-3 2 16,1 0-33,-4 1 34,2 1-23,-4 0-23,1 2 23,-2 0 0,1 0 0,0-1 0,1 0 11,2 0-22,1 1 11,4-2 23,-2-2-35,4 0 35,-1-2-12,4-1-11,-1 2 11,2-3-11,0 1 0,1-1 0,0 0 28,2 0-45,-1-4 6,2 1-22,4-6 10,0 2 23,5-3-17,-1 1 6,2-1 0,1 0-11,1 1 10,0-1 1,-1-1-6,-1 2 6,-1-2 11,-1 3 0,-1-1-11,-3 2 11,0 1-22,-3 0-40,-1 2 12,0-1-34,-1 1 16,-3 1 24,-2 0 4,-3 2 12,-4 0 17,0 1-22,-3 0 33,-1 0 22,-2 2 6,1 1-17,-2 2 23,2 2 5,0 0-17,0 1 29,1-1-12,1 3-17,1-3 6,3 2 23,1-1-40,1 0 11,4-1-10,0 0-46,1 0 23,2 0-6,1 1 6,1-2 11,0-1 11,0 0-22,2 0 11,1-2 11,0 0-22,1-3 28,-2 1-6,2 0-39,-1-1 28,2 2 11,-2-2-22,3 0 0,-1-2 11,1 1-12,1-2 12,2-2 40,0 0-46,3-2 12,1 0-6,2-1-40,3-1 52,0 1-1,1-2-34,2 2 46,-3 0-23,-1 0 0,-3 2 11,-1 1 39,-5 1-33,-2 0 6,-3 2-1,-2 1-72,0 0 55,-8 2 6,2 1 12,-8 3 27,3 2-16,-3 0-1,2 3 7,-1-2 4,2 2-27,-1-1 6,1 2-12,2-1-56,0 0 56,4-1-11,0 0 0,2-1 45,0 1-34,1-1-22,1-2 33,0 1-16,2-3 5,2 1 23,2-2-23,1 0-67,1 0 67,1-1-22,-1 0-6,3-1 68,-2-1-63,1 0-10,-1 0 44,1 0-44,-1 0 22,2 0 0,-2-1 0,0-2-17,1-1 6,-2 0 11,2-1-22,-1 1 55,-3 0-16,2 0-17,-4-1 22,2 2 1,-4 0-23,1 1 0,-2 2-62,0-1 62,-4 5 0,-1 1 51,-4 5-51,2-1 0,-1 2 22,0-1-56,2 0 34,-2 0 23,1-2-46,1 1 1,-1-3 16,2-1-5,-1 0 0,1-1 33,-1-1-33,2 0-22,0-1 21,-1-1-16,-1 1 17,2-1 22,-1 0-11,2-1-22,-1 0 33,1 0-22,1-2-11,0-1 72,1-2-50,0 1-17,0-2 28,0 0-55,0-1 21,0 0 23,2 1-11,0-1-28,4 0 28,-1 1-1,1 0 1,-2 2 22,0 0-22,-1 0 6,1 2 5,-1 1 5,-1-1-5,-1 1-196,0 0 191,-8 1 5,2 0-23,-8 1 34,4 2 6,-3 0-17,2 3 11,-1-1-11,3 1-50,-1-1 61,2 0-22,1-1 11,0 0 22,3 0-44,1-2 0,1 0 22,1 1 22,0-1-22,0-1 11,1 2 12,1-3-35,1 1-32,3-1-46,1 0-112,1 0-128,0 0-56,-1-1-113,-1-1-16,-1 0-57,0 1-161,-1-1-270,-1 0-369,-1 1-1905,-2 0 1,1 1-1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1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 15266,'28'-19'241,"-3"4"-151,-20 15 28,1 0-34,1-1 28,0 1 5,0-2-5,1 1 28,0 1-50,0-1 0,2 1-18,-1 0-10,1 0-17,0 0 0,1 0 16,-1 0 1,1 0 27,-3 0 12,3 0 6,-3 0-12,1 0-22,-1 1-1,-1 0-10,0 2 5,0-1-11,0 1-33,0-1-7,0 1-21,-1 0 38,1 2 1,0-2 0,1 2 22,-1 0-23,3 0 1,-3-1-1,3 1 18,-3 1-34,2-1 5,-1 2-16,0-1-12,1 0 28,-2 1-5,0-2 17,-2 2 5,0-2-17,0 2 6,-1 0 0,-1 0 0,-2 1-11,1 0 0,-2-1-6,1 0-5,-1 0 50,0 0-28,0 0 17,0 1-17,-1 0 0,-1 0 0,0 0 0,-2 0 33,2 1-50,1-2 12,1 2-1,0-2-22,0 1 28,0-1-5,0 3 27,0-2-16,1 2 22,1-1 0,1 1-6,1-2 18,0 0-29,-1-1-11,-1-1-17,0 0-11,-1-2 17,0 1-17,1-2 23,-1 1-46,0 0 23,-1-1 11,0 2 1,0-3 32,0 2-55,0-1 45,-1 1-17,-1 1-1,-1-1 12,1 0-5,0 1-6,0-2-34,-1 1 34,2-1-6,-1 0 0,2-2-89,-1 1 10,1-1-369,0 1 157,-2 0-118,2-2-117,-3 1-151,1-1-107,-1 0-57,-1 0-105,1 0-207,-2 1-505,1 0-476,-1 0 2123,3-1 0,0 0 0,1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2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1 439 17339,'36'-29'997,"-6"5"-790,-17 18-39,-2 1-51,1-1 7,-2 0-23,3 1-11,-2-2 11,0 1-12,2-2-22,-1 1-22,2-3-17,0 2-28,0 0 23,1-1 10,0 1-33,1-2 28,2-1-5,0 0-23,2-2 16,0 1 63,1-2-62,3 0 16,1-1-3397,3 0 3336,0 0 34,5 0 27,0 0-16,0-1-17,2 1 39,0 0-39,2 2 12,0-1 66,-2 2-67,-4 0 0,-2 2 6,-6 3-56,-4 1 28,-7 2 5,-2 2 3365,-6 1-3415,-2 1-45,-2 0 62,-3 0-6,0 0-6,-4 0-44,1 1 11,0 0-33,0 2-40,-1-1-101,2 0-45,-1 1-72,1-1-79,-2 1-50,1-1-89,-3 0-68,2 1-107,-2-1-201,1 1-347,0-1-958,-2 0-499,0 1 2773,0-1 0,4-1 0,3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4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 16208,'32'72'1148,"-7"-12"-829,-28-46-45,-1-1 23,0 2-6,-1 0-22,1 1 40,-2 0-46,0 0-5,-1 1-40,1 1-50,0 0-11,-1 1-56,0-1 5,1 2 0,-1-3-5,1 2-6,1-4-67,1 1 6,1-3-17,0-1 16,2-2-16,0-2-34,1-2-56,0-1-61,0-1-45,0-1-56,0 0-62,0-2-8323,0 1 6525,-3-6-638,0 2 2733,-3-4 0,4 4 0,1 1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9548,'19'7'2111,"-3"0"-1175,-16-7 5601,0 0-6117,71 8-634,-47-4 461,55 6 47,-63-5-154,1-2-73,0 0-50,2-1-22,-2 1-57,0 0-28,-1 0 334,0 1-451,-2-1-152,-1 0-189,-2-1-209,-1-1-234,-2 0-258,-2-1-337,-2 1-744,-1-1-223,2 0 2553,-4 0 0,1 0 0,-2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5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15356,'36'9'852,"-7"-1"-584,-24-6-44,-2 1 6,0-1 0,-1 0-12,-1 1 45,0-2-5,0 1-23,0 0 28,0 0-22,0 0-22,1 1 0,-2 0-12,3 1-17,-3 1 12,3-1 5,-2 1-11,1 0 6,1 1 5,1 0-28,1 1 17,0-1 39,2 1-56,1-1 6,0 0-6,4 1-56,-2-1 6,4 1 6,0 0 0,2 2-18,-1-2 18,3 3-18,-1 0-21,2 2 32,-1 1-21,1 1 10,1 2 18,0 2-18,0 0-16,4 1 17,-1 1-45,2 0-12,1 3 40,0-3-62,0 2-5,0-3 78,1 0-84,-2-3-6,0 1 23,-1-4-67,-3 0 33,0-2 22,-5-1-21,0 1-91,-5-1 79,1 0-11,-3 0 11,0-1 112,-1 1-95,-1-2-23,-1 2 12,-3-4-23,1 1 6,-1-2 11,-1-2 11,-1 1-89,1-2 78,-2-1 0,2 2-23,-2-2 79,2 0-89,-1 0-2712,0-1 1715,-3-2-236,-1 1-398,-5-2-487,2 1-1260,-2 1-1680,2-2 5091,1 1 0,1 1 0,2-1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6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619 1 17596,'-30'44'650,"5"-7"-504,17-32-23,1 2-50,-3-1 39,1 1 22,-1 1 1,1 0 0,-1 0 16,1 2-6,-3 0-16,3 1 34,-3 2-40,2 0-39,-3 3 17,1-1-23,0 2-28,-2 0 18,1 0-24,-1 1-55,1 2 39,1 0-17,-1 0-11,-1-1 51,1 0-51,0-1-11,1-1 11,1-3 16,-1-2-16,5-2 12,-2 0-12,1-1-40,1 0 40,-4-1-11,3-1-6,-4 0 29,3 0-24,-2 0 1,0-2 22,1 1 6,1-1-6,-2 0-11,5-1 23,-3-1-57,2 1 34,0-2 0,0 0-17,0 1 17,2-1 0,0-1-28,1 2 28,1-3 17,2 2-17,-1-1 0,0 1 0,1 0-28,-2-1 6,2 1 33,-2 0-22,2 0-6,-1-1 17,2 0 0,-1 2 0,1-2 28,0 2-17,-1 0 0,1 2 6,-2-1-17,0 1 11,-1 2 1,-3-1-24,2 1 1,-1 1 0,-1-1 22,2-1-11,-2 1 11,3-2 1,-2 0-35,3-1 34,-2 1 6,2-3 6,0 2-7,2-2 7,-1 1-34,1-2 604,0 1-498,1-2 6,0 1-11,2-1-34,0 0 22,-2 0-16,1 0 531,-1 0-267,0 0-169,1-1-29,0 0 1,1-3 0,-2 2-11,1-1-12,-1 1 0,2 2-10,-2-1-12,2 1 33,-3 0 421,2 0-482,-1 2-23,0-1-10,-1 2-12,0-3 11,0 2 6,0 0 40,0 0-12,0 0-6,0 1 6,1-1-11,1 0 28,-2 1-29,2-2 24,-2 1-40,2 0-6,-1 0 12,1 0-12,-1 1 23,2 0-12,0 1 1,0 2 5,1 0 6,-2 1 0,2 1 33,-2 2 29,0 1-18,-1 4 18,2 0-17,-3 4-68,2-1 34,-3 4-22,1 0-29,-1 2 40,-1 3 0,0 2 0,-3 1 11,-2 1-45,1-1-11,-2-1 0,4-1 0,-2-3 11,2-2 0,2-2-11,-1-2 0,0-1 28,1-2 6,-1-1 22,2-1-34,-1-3 1,1-1-12,-1-1 11,2-1 1,-1-2-23,1 1-11,-1-1-23,1 0 34,-1 0 0,1 0 45,0-1-12,0-1-21,0 1 27,0-2-28,0-1 11,0 0 23,0-2-45,0 2-11,0 0 11,0-1 34,0 1-12,0 0-22,0-1-90,0 1-1047,1-2 493,0-2-218,1-2-214,-1-4-308,1 1-463,-2-4-669,1 3-1852,-1-4-1172,0 2 5540,0 1 0,0 4 0,0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13833,'69'-5'-1782,"-6"3"-262,-24 14 1568,-5-1 0,-13-3 0,-8-3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4:58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16700,'37'53'504,"-8"-8"-397,-33-39 22,0 3-34,-2 1-17,1 1 34,-1 0-33,1 0 5,0-1 22,0 1-28,1-2-5,2 2 11,-1-2-22,3 2-6,-1-1-6,1-1-22,0 1-11,0-1-6,0 1 0,0-1-5,0 0-23,0-1 34,0-1-17,0-1 11,0 0 6,0-2-17,1-1 17,-1-1-17,1 1 22,-1 0-5,0 0 17,0 0-6,0 0-6,0-1 51,0-1 1148,0 2-946,1-3-186,0 1 1,3-1-40,-1 0-10,2-2-1,-2-1 0,3-2-11,-1-1 17,1 1-6,-1-1-39,1-1 22,0 0-22,1 1 0,0 0 0,0 2 0,-1 0 0,1-1-22,-1 2 44,0-2-33,0 1 22,-1 1 17,0 1-39,-1-1 33,0 1-22,-2 0-28,3 1 6,-2 1 11,2 0-12,-3 0 46,2-1-12,0 0-22,2-1 22,0-1-22,3 0-12,-2-1 23,5-1-16,-2 1-35,3-1 7,-2 0-35,2-1-16,1 1-23,0-1-33,2 2-84,-3-1-95,2 0-158,-5 0-285,0 1-364,-4 0-403,-2 1-650,-3 2-784,-1 1 2974,-3 0 0,2 0 0,-1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0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317 0 15507,'14'56'426,"-3"-10"-280,-10-39 11,1 0 11,1 0-12,1-1 12,2 2-5,-1-2-34,1 2-23,-1 0-16,0 0-18,0 1 1,-1 0 22,0 1 1,-2-2-18,1 0 12,-1-1-23,2 0-17,-2 0-16,0 1-6,-1 0-11,-1-1-1,0 2 1,0-1 11,0 0 6,0-1-6,0-1-11,0 0 11,0-1-28,-1-1 22,1-2 0,-3 0-5,3-2 17,-2 1-12,2 1 29,0-1-40,0 2 6,0-3-17,0 3-17,0-2 17,0 1 11,0 1-11,0-1 28,0 0-28,0 0 17,0 0 28,0-1 11,0 2 33,0-2 1077,0 1-970,0-1 560,0 1-717,0-5-39,0 1 22,0-3 6,0 4-5,0-3 27,0 2-28,0-2-16,0 2-6,0 0 11,0 0 0,0 0-11,0 1 28,0-1-33,0 0-6,-1 2-23,-1-1 6,-1 1-34,0 0 40,-2 0 5,0 0 34,-1 0 5,1 0-22,-3 0 12,2 0-12,-4 0 16,3 0-21,-5 0-40,2 0 6,-4 0-45,1 0 28,-2 0-6,-2-1 6,0 2-5,-2-1-6,-1 3-6,-1 0-6,0 2 12,-1-2-62,1 1 1,0 1-1,1-3-45,3 2 23,0-2-23,5 0-33,-1 1-51,6-2-106,1 1-207,3-2-208,2 3-257,0-3-392,1 2-1020,0-1 1055,0 1 0,0-1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3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3303 23 16056,'-38'-12'0,"6"2"-22,16 10 22,1 0 0,-3 0 17,0 0-6,0 0 17,-1 0-22,1 1-6,-4-1 5,0 1-5,-2 0 0,-2-1-5,-3 1-29,-2 1 28,-5 1 12,-1 1 28,-4 1 5,-2-2-39,-4 1-297,0 1 292,-6-3-531,0 3 553,-5-2-28,-1 1 22,-4 1-39,-1-2-772,-4 2 817,2 1 5,-1-1 6,2 1-16,1 0 16,0-2-6,0 1 12,1 0 16,-1 1 12,-1 1 5,2-1-6,1 0 35,1 0-24,1-1-397,-1 1 398,1-1-45,-2 3-5,-2 0-7,-1 2-480,-3-1 476,0 1-24,-1-1-10,-1 1-34,0-1 45,-1 1-12,2 0 23,-1 0-16,3 2-1,0-3 17,2 2 17,1-1 16,3-2 56,5-2-72,5 0 711,9-4-728,9 2 50,7-3 392,6 0-403,6-1 889,3 0-861,4 0 470,2 0-464,3-1 16,1 0-89,1-3-16,0 2-12,3-3-28,2 1 33,3 0-27,3 0 11,-3 0-34,2 0 6,-1-1-6,-2 0 6,1 2-6,-2-1-34,0 2-21,-2-2-68,-1 2-23,0-2-33,-1 3-28,0-1-34,-1 2-2150,-1-3 1691,-4 3-319,0-1-667,-4 1 190,-1 0 1569,2 1 0,1-1 0,4 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5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848 1 12326,'-32'49'493,"3"-9"-347,13-31-23,-2-1-6,-2 3-21,2 1-7,-4 0 1,2 2-12,-3-1-5,2 2-11,-3-1-1,1 1-5,-2-1 6,0 1-6,1-2-6,-3 2 17,2 1 6,-2 2 17,-2 0 5,1 0-28,-3 0-33,3-2-1,-3 2-21,4-4-1,0 1 28,3-1-11,1-3 6,1-1-1,2 0-10,1-4-23,5 2 5,0-4-10,5 1-12,-2-1 11,2 0 6,1 0-11,0-2 22,3 1-5,0-2-12,1 1 12,1-1 11,1-1-17,-1 0 11,0 0-6,0 1-21,0-1 16,1 2 0,-1-2 0,0 1 16,-1 1-10,2-2 862,0 1-772,7-1 21,-2 0-16,4 0 6,-4 0-1,2 0-28,-1 0 34,1 0 12,0 0-1,0 0 6,-1 0 5,2 0-11,-1 1 0,2 0 29,-1 3-18,1-2-28,3 3 12,-1 0-40,4 0 1,1 0-18,3 0-10,2 0-34,2 1 11,1-1-12,1 1-4,2-1 27,1 0-28,1 1-11,2-1 6,0 1-29,-1-1-22,1 1-33,-1-2-40,-3 1-117,-1 0-78,-3 0-158,-2 0-206,0-1-91,-4 1-151,-1-1-145,-1-1-23,-4 0-391,2-1-388,-3 0 1866,0 0 0,-4-1 0,-1-1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6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1 136 13961,'17'88'740,"-4"-13"-449,-12-55-56,-1 0-78,1-1-34,0 0-44,1-2-23,0-1 17,1-3 0,-1-1 5,2-1 23,-1-3-6,2 0 17,-2-3 39,0-1 40,-2-2 44,1 0-6,-1-2 63,1 0-208,-1-4-17,1-1-34,1-3 12,-1-3-11,2-1-17,-1-1 27,0-2-27,0-1-17,1-2 17,2 0 0,-1-2 0,2-1-17,-1-3 0,1-1-34,1-1 12,-2-1-6,4 0-34,-3 0 0,2 1-22,-1 1-33,0 1 10,1 3-21,-2 4-52,1 2-32,-1 5-24,0 1-44,0 5 45,1 0 28,0 3-18,4 0 35,-1 1-73,2 0-90,2 2-73,2 0-72,-1 3-112,1 1-90,-2 0-208,1 0-459,-2 1-241,1-2 1608,-4 1 0,-3-3 0,-5-1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6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0 277 14129,'80'-22'130,"0"0"1,-7 1 0,-14 3-52,-36 9-12,0-3-17,-3 2-5,0-2-11,-1 3-12,-2-3-11,-2 2-5,-1 0-12,-4 1-10,0-1-12,-5 0-40,-1-1-21,-4 0-46,0 0-44,-3 0-17,-3 0-17,-7 3-5,-2 1 16,-5 2 57,-4 1 38,-3 3 35,-1 0 27,0 2-11,-1 4 5,1 2-16,0 5-6,0 3 6,4 2 6,1 2-1,4 2-11,3 1-11,1 3-61,5-1-74,0 2-123,5-1-128,1 0-79,3-1-84,2-1-28,5-4 112,2 1 95,4-3-420,3-1 96,0 0 778,0-4 0,-7-5 0,-3-2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6456,'21'8'2430,"-5"-3"-1684,-16-5 1528,0 0-2252,10 113-1413,-13-75 1388,7 27 1,-3-6-250,-11-38 269,1-5 28,1-2 28,-1-5 22,3-2 39,-1-2 1026,3-2-975,-2-1 645,4-1-679,-1-2-33,2-4-29,1-1-27,0-6-17,4 0-17,1-4-17,6-1-17,2-3 1,1-2-18,3-1-5,0 0 0,2-1-16,1 1-12,-1 1 11,-1 2 0,0 3 6,-2 2-6,-2 3-22,-3 3-40,1 3-16,-4 1 0,-1 4 33,-1 0 34,-1 1 40,-1 1 16,0 2 5,-2 3 6,2 2 6,0 2 6,-2-1-1,1 3 6,-1-2-6,-2 3 6,1 0-5,-1 2-12,0-3-5,-1 2-1,-1-2-16,-1-1 0,0-2 5,1 0-5,0-5 22,1 1 34,1-3 403,0 0-426,6-8 1,1 1-1,6-8-5,-2 2-17,3-1 0,-1 0-22,1 0 22,1-1 0,1 1 0,2-1 0,-1 1-12,2 2 12,0-1 6,0 1 0,-2 2 5,2 0-22,-3 2-1,2 1-10,-4 1-6,-2 3 0,-4 0-6,-1 1 1,-2 2-1,-1 1 12,-2 3-1,-1 0 18,-1 2-29,-1 0 1,1 3-1,0 0-16,0 1-6,-2 0-34,1 1-50,-2-1-96,0 1-161,2-2-208,-1 0-246,2 0-685,-1 1-597,1 0 2133,0-2 0,0-4 0,0-3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7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10998,'6'58'291,"0"0"1,5 34-135,-2-85-6,-1-4 11,1 0-5,2-2 0,0-1-22,2 0-23,0-2-17,-1-2-39,-1-2-11,0-1 0,0 0-23,-2-2-5,1 0-6,-2-2 0,-1-1 6,0 0-11,-3 0-18,-1 0-21,-2 0-18,-1 1 1,-2-1 0,-3 1 22,-2-1 11,-6 2 6,1-1 5,-2 0 0,0-1-10,-1-1-7,0 1-44,0-1-79,3 2-95,1 2-173,1 3-309,2 3-559,1 3-237,0 1 1519,0 2 0,4-2 0,0 1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8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9766,'3'9'2252,"-1"-1"-1496,-2-8 1787,0 0-2543,22 102-472,-17-73 466,7 28 1,-2-8 103,-10-43-87,0-1 6,0-3 117,0-1-168,2-6-22,-1 0 352,4-6-397,-1 3-5,1-2-12,0 1 6,-1-2 34,1 0 38,-1-1 1,0 0 28,-2 0 11,0 0-6,1 1 12,0 0-6,2-1 0,0 2 0,-1 0 11,4 1 0,-3 2-11,2 1 6,0 3-12,-2-1 1,1 3-1,-2 0 6,1 1-11,0 0 22,0 0-5,-1 0-1,1 1 23,0 1-11,-1 2 17,3 2 27,0 0-10,0 1 22,2-1-1,0 0 24,0 1 10,1-2-5,-1 1 22,2-3-33,0 0 11,4-2-11,2 1 27,3-2-10,5 1-12,0-1 0,8 0-33,0-2-12,7-1-5,1-4-6,3-1-17,0 1-10,-1-2-7,-2 0-10,-4 1-23,-3-1 16,-6 1-21,-3 2 10,-7-2 7,-4 3-7,-6-2-27,-3 1-23,-3-2-11,-2 0-22,-1-2 5,-5 2 6,-1-2-17,-7 3 10,0-2 18,-1 1-11,-2 1 11,2 0 0,-2 1-17,2 1-22,0 0-6,1 2 12,1 0 27,-1 2 45,3 1 12,-2 0 10,1 3 18,0 2-12,-2 5 6,0 1 16,0 2-10,-2 2 16,0 2 11,-2 2 1,0 2-1,3 0-5,0 2 0,2-1 16,3-1 18,0 0 10,3-3 12,2-1 33,2-1 34,2-2 17,1-2 50,2-1 12,3-2-17,2 0 33,6-2 40,1-1 83,5-2 23,2 0-45,5 0-67,0-3-135,3 0-39,-4 1-44,0-1-7,-2 1-27,-1-2-34,-1 0-16,-2 1-79,-2-1-79,-4 2-66,-1-2-124,-5 3-213,0-2-279,-2 1-287,0 0-307,-2 0-701,0-1-123,-3 1 2291,0 1 0,0-2 0,0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9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30 13205,'-29'-17'857,"4"5"-622,16 15-33,-3 3-62,2 4-22,-3 0-18,0 2 7,0 2-6,-2 1-1,2 1-4,0 2-12,0 0-17,4 2 0,-2 1-28,3-1-16,1 0 5,2 0 6,0-1-1,3 0-5,0-2 6,2 1-12,0-1 12,0-2 16,4 1-22,1-2 6,4 0-12,1-2-22,3 0 17,-1-2-6,3-2 1,2-1-12,1-1-23,2-2-33,1-2-17,1 0-39,0-2-67,1 2-85,0-2-128,1 0-123,0-2-196,-1 1-331,-1-2-627,-4-1-314,-1-1 1983,-4 1 0,-5 2 0,-3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9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519 49 12970,'52'-27'756,"-9"5"-532,-38 22-56,2 2-11,1 1 39,0 5 39,2 3-11,-2 4 191,7 16 100,6 49-431,-6-22 11,0 7 1,-2-1-12,-5-10-6,1 5 1,1 0-63,-4-10 85,6 42-62,-9-58 23,2 22-34,-4-37 78,0 11-33,-1-21 252,-2 0-275,-1-7-44,-12-7-12,4 1-94,-25-12 27,15 8-56,-40-16 95,26 13-139,-55-18 150,47 15-33,-6 0 0,0 0-22,9 4-258,-47-1 207,54 16-112,-39 26 208,44-5-57,-30 53 79,37-36-37,3 9 0,4 1 20,7-6 0,10 52-17,8-60-604,38 29 162,-14-49-1426,16-5 0,3-5 115,3-11 1220,31-2 1,-60-1 0,-9 3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09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2 220 9895,'0'20'2229,"1"-4"-1439,-1-16 2201,0 0-2890,115-48-812,-75 30 716,26-10 1,-4 2 11,-39 14 177,-4 2-194,-1 0-11,-6 1-17,-1 0-17,-5 2-16,-2-2 5,-3 1 544,-4-1-566,-3 0-12,-4 0-11,-4 0 6,-3 1 22,-4 2-11,0 0 28,-4 4-6,-1-1 12,-2 2 28,1 2 10,-1 3 24,3 3-12,0 6 22,4 2-11,1 2 17,4 2-17,2 2-11,3 1 0,3 1-16,1 2 4,3-1-4,2 1 16,1-2-23,2-2 18,2-1-7,3-1-4,2-2 16,1-2-12,3-3-16,-3-1 6,3-3-28,0-1 27,1-1-27,3-3-34,0 0-62,1-3-162,2 1-162,-2-1-213,2 0-304,-3-1-441,3-1-426,-1-3 1854,0 1 0,-8 1 0,-3 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0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13793,'9'99'420,"0"-1"0,-1-7 0,-1-17-235,-1-38-17,-2-2-33,0-3-51,1-3-33,-1-5-29,1-1-22,-2-5-28,1-2-22,-2-2-57,0-3-61,-2-2-68,1-3-111,-1-3-4357,0 0 2916,-4-6 1788,2 2 0,-2-1 0,3 2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0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9346,'11'17'2812,"-2"-3"-1877,-9-14 2594,0 0-3327,44 110-1889,-32-70 1782,13 24 0,-3-3 118,-19-33 479,0 0-435,-1 1-44,1 0-39,0-1-74,1 0-49,-2-3 1414,3-2-1442,0 1-23,1-4 11,1-2 0,0-1-50,1-4-62,0-1-134,1-3-157,-3 0-157,1-4-140,-2-1-128,-1-2-125,-2 0-4485,-1-1 5427,-1-4 0,0 2 0,0-2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1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10 15788,'90'-6'621,"-20"3"-498,-84 10-27,-2 2-29,-4 0-28,-6 3-17,0-1-22,-4 1 0,1 1 12,0-1 4,0-1-16,0 1 0,2-2 17,1-1-34,2 1 17,4-3-16,2 1-35,4-2 12,1 1-17,4-2-11,2 1 5,2-2 1,2 0-7,1-1 7,2 1 16,2 0-5,2 1 5,2 0 0,3-1-11,1 2-22,4 0 22,0 0-6,3 1 28,3-3 29,0 2-1,2-3 12,1 2 16,2 0 12,-1 1 50,2 0 50,0 2-11,-1-1-16,-1 3-23,0-1 0,-6 1 17,-2 2 27,-3-1-16,-5-1-44,-2 2-12,-4-1-17,-1 0-22,-1 0 5,-1 0-11,-2 1-28,-4 0 6,-1 0 6,-4-1-46,-1-1-5,0-1-56,-2-2-67,0-1-67,1-1-113,-2-3-112,2 1-134,0-2-240,0 0-482,1-2-1032,1 0-1477,0 0 3836,3 1 0,4 0 0,3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3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26 14376,'-30'-14'577,"6"2"-415,14 12-44,1 0-12,-2 0-16,1 2-23,-1 1 12,1 2-18,-3 1-5,1 0-33,0 1 5,-2 0 0,1-1 0,-1 1 0,1-1-6,1 1-11,0 0 6,3 0 11,0 1-28,1 0 0,2-1-17,0 2-11,2 0 23,-1 0-18,3 1 12,-1 0-28,2-1-28,1 2-28,0-2-35,0 3-32,0-2-73,4 1-68,0-1-83,5 2-85,1-3-66,-1 1-46,3-3-28,-2 1-61,0-2-128,0-1-248,1 2-308,-1-3 158,2 2 89,-1-5 1109,-1 3 0,-4-4 0,-3 1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4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86 7453,'6'19'1625,"-1"-4"-1166,-5-15 2145,0 0-2487,37-31 2,-27 20-19,28-22-32,-38 27-1,1 1-22,0 1-23,-1 0-16,2 0 5,-2 0-28,1 0-11,0 1-11,-1 0-34,1 1-56,-1 0-39,0 1 0,0 0 22,-3 0 45,-3 1 40,-3 0 27,-5 0 12,1 2 5,-3 1 17,2 3 11,-3 0 17,2 2 6,-2-1 27,2 1-5,-1-1-5,3 2-12,0-2 0,1 2-17,4 0 1,-1 0 5,3 1-6,0-1 12,2 1 16,2-1-16,1 0 16,1-1-21,0 0-18,0 0-11,2 0-11,2-1-29,3 0-22,1 0-33,2 0-11,0 0 11,1 1-68,2-2-117,1 1-280,2-2-728,0 0-152,3-1-788,-2 1 1380,-1-3 0,-7 1 0,-3-2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4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 13054,'22'73'22,"0"0"1,0-6-1,-11-13-27,-25-30-34,0 0-51,-1-2-128,-2 1-186,2-4-151,0-2-111,3-4-185,2-4-280,3-1-164,1-4 114,2 0 1181,1-3 0,2 0 0,0-1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4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7626,'1'23'2471,"0"-5"-1648,-1-18 3562,0 0-4205,-2 111-1368,0-74 1247,0 26 0,0-4 25,-3-39-34,2-1 311,-1 0-300,3-1 6,-1 1-27,2-3-35,0 0-50,3-2 946,-1-1-1069,3-3-113,0 1-161,1-2-247,-1-1-319,0-2-471,-1 0-688,-2-3 2167,2 1 0,-3-3 0,0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7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15877,'50'48'583,"-8"-9"-365,-39-34 0,0 0 12,1-1 0,0 2-6,2 0-34,1 3-16,2-1-12,1 1-22,2 1 11,1 0 6,1 3-56,2 1 16,3 3-15,1 2 4,3 2 29,2 2 16,4 2-28,0 0-16,4 0-7,1 2-21,2-3-206,4 3 195,0-2-18,5 0-22,-1 0 22,1-1-38,-1-1-12,-2-1 22,-2-1-16,-3 0 5,-3-3 11,-3-1-22,-2-4-11,-4-4 22,-2-1-11,-5-1 0,-2-3 6,-4 0-6,-3-1 188,-2-1-177,-3 1-11,-2-2 17,0 1-3294,-2-1 0,1-1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18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1208 0 8080,'-76'44'185,"10"-8"11,42-28 84,0 1 90,-2 0 67,0 1 22,0-1-44,2 1-40,0-1-56,2 1-61,0-1-12,2 1-16,1-1-18,-1 2-49,2-1-6,2 2-28,-1-2-28,3 1 0,-2 1-34,1-1-11,0 1 0,-2 0 5,0 2 18,-3 0 16,0 0 0,-1 1-5,-1 0-6,0-2-11,1 3-6,0-4 39,0 3 1,-2-1 44,-2 4 22,-2-1 7,-1 2 10,0-2-22,0 0-34,3-1-55,0 0-1,2-1-11,0 0-16,1-1-6,0-1 11,0 0-6,2-1 6,0-2 28,4-1-28,2-2-11,4-2-17,1-2-39,5-1 11,0 0 11,2 0-17,-1-2 6,2 1 6,1 1 11,0-1-34,0 2 17,0-2 5,-1 2-5,1-1 23,-1 0-12,0 1-22,0 0 5,-2 0 34,1 1-22,-1-1 5,1 1 0,0-1-11,-2 2 0,2-3 0,-1 2 6,2-2-17,-1 0 11,1 0 5,-1 0-5,1-2 23,-2 2-18,2-1 6,-2 1 1,3-2-12,-2 2 6,1-1 11,-2 1-12,2-1-5,-1 0 28,1-1 62,0 1 106,0 0 1445,1 1-1513,4-3 29,-1-1 45,4-2-23,-2-1 11,2 1 12,1-2-28,-1 1 34,0 1-29,0-1-17,-2 1 1,1 2 16,-2 0-50,0 1 11,-1 0-17,0 0-34,0 1 617,-2-1-701,-1 6-5,0-1-5,0 5 33,0-4-17,1 2-22,0 0 33,-1 1-5,0 4 5,0 0 29,0 3-18,0 2-16,0 1 34,0 2-29,-1 2 17,-1 1-5,-2 5-17,0 1-6,-3 4 0,-1 2 11,1 1-44,-2 3 44,3 1-22,0 0-11,2 2 22,1-1-11,0 2-22,1-1 11,2-1 0,-1-3-6,1-3 17,4 0 17,0-3-17,3-2 0,1-2 0,-2-5 0,2-1 0,-1-5 33,0 0-10,0-5-7,-1-1 7,0-3-23,-2-3 11,-1-1 6,0-2-17,-2 0 11,1-2 375,-2 1-358,2-2-5,-1-1-12,2-3 0,-1-1-22,0-1-45,0-2-67,1 2-56,0-2-96,-1 1-162,0-1-223,0 1-354,1-2-375,-1 1-392,1-1-908,-3 2-442,1-2 3131,-1 4 0,0 1 0,0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9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11586,'40'71'-166,"-1"0"0,-1-6 0,-10-16-204,-21-40-330,2-2-437,-2-3 0,1-2 79,-1-2 1058,-1 0 0,-2 0 0,-2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20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0 16426,'-19'35'190,"2"-3"-167,11-15-18,-1-1 12,2 1-11,-2-1 5,2 0-28,-1-2 12,2 1 5,1-3 11,2 0 17,-1-2-23,2-1 12,-2-2-22,1 0-7,1-2 12,0-1 0,0 1-5,0-2-6,0 1 5,0-1 6,0 0 17,0 0 0,0-1-12,0-1 62,0 1-27,0 0 1147,0-1-1137,1-4-11,2-1 23,0-3-23,1 0-5,0 2-23,0-2-11,0 2 17,-2 0 0,0 0 5,0 3 12,1-2-18,0 3 7,-1-1-1,0 2-11,-1-1-55,0 1 16,0 0 16,1 0 12,0 0 40,0 0-24,-1 1 12,0-1 0,1 2-28,-2-2 6,2 2 50,-2 0 0,3-1 62,-1 1-6,3-2 17,-1 3-6,0-3-11,3 1 23,-2-1-40,5 0 11,-3 0-10,5 0-40,-2 0 33,3 0-10,0 0-12,1 0 11,1 0 1,2 0-18,2 0 6,1-2 17,1 0-44,2-2 16,1 1-28,-1 0-6,0 1 0,-2 1-44,-2 1 0,-1 0 5,-5 0-34,-2 0-5,-3 0-33,-2 0-79,-2 1-73,0 2-84,-3 0-140,0 3-168,-1 0-185,0 2-313,-1 0-382,-2 1-435,-4 0-724,0 0 2672,-2 0 0,5-4 0,0-2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21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460 0 14717,'-16'29'398,"3"-4"-303,10-16 28,-2 1-11,3-1 18,-2 2 10,0 0-34,2 2-22,-1-1 0,1 2 17,0-1 50,-1 2 40,0 0 5,-1 2-6,2-2-72,0 3-29,0-5-27,1 1-23,1-3 11,0 0-22,0-3 17,0 0 11,0-1-5,2-2-1,0-1 28,-1-1-10,1 0 21,-2-2 23,2 1 23,-1-1 21,1 0 35,0-1-6,0 0-40,1 0 1,-1 0-51,0 0 1,0 0-1,0-1-44,2-2 5,-1-1 16,0 0-32,-1-1-12,0-1 11,-2 0-17,1-1-5,0 0 28,0 1-12,0-1-27,-1 2 16,0 0-5,0 2-17,0 0 17,0 2-112,0-1 571,0 2-437,-3 0-11,0 1-6,-4 2-5,-1 1 17,1 1-17,-3-2 5,0 2 6,0-1-39,-3-1 22,0 2 17,-4-3-45,1 3 17,-4-2 0,1 1-11,-2-1 11,1 0 0,0 1-28,1-2 6,0 2 5,0-3 6,3 1-1,1-2-16,3 1-50,1-1-73,0 0-56,0 2-157,2-1-214,-2 1-268,2 2-363,0 0-349,1 3-452,0 2-723,-1 1 2733,0 0 0,4-3 0,1-3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57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14297,'26'59'448,"-4"-9"-336,-22-33-39,1 2-11,-1 1-4263,0-1 4240,0 0 837,0-1-837,0 0 6,-2 5-28,2-8-17,-3 5-6,2-8 3398,0-1-3414,1-2 5,0-2 0,0-1-5,0-1 5,0-2 45,0 0 213,0-2-123,2-1 0,1 0-6,3-2-39,1-3-23,2-2-22,0-5-11,0 0-12,1-4 12,-1 0-6,2-1 1,-2-3-1,3 2 6,-3-3 39,11-24-56,-9 20-17,4-15 0,-10 27-33,-3 5-281,2 2 107,-1 3 16,-1 1 46,0 3 72,-1 2 23,1 3 17,0 4 33,0 2 17,-1 2 6,1 3 5,-1 1 0,0 1-22,1 0 28,1-1-6,-1 0 0,2-3 0,-1-1 12,1-1-1,-1-2 23,3-1 28,-1-2-17,2-2 33,-1-1-16,1-3 11,0-1 6,0-1-6,-1 0-5,1 0-23,1-2-12,0-3-32,2-2 10,-1-3 6,0 0-6,0-2 1,-2-1-12,1-1-22,0-2 16,-2 1 7,3-2-1,-2 0-11,1 2 5,-1-1 1,1 3-6,-3 1 0,2 2-11,-3 2-28,0 1-29,-1 4-55,1-1-17,-2 3 5,0 0 23,0 1 45,0 1 33,1 2 6,1 3 17,0 3 11,-1 1-17,1 2 6,0 1 11,-1 2 0,1-1 0,-1 0 28,1 1-17,0-2-16,-2 0 10,1-1-10,1-1-23,-1-2-39,2 0-101,-2-2-163,2 0-184,0-3-235,-1 0-332,1 1-659,0-3-97,-1 3 1838,-1-3 0,-1 1 0,-1-2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58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9755,'30'42'39,"0"1"1,19 28-24,-44-60 12,0 0 6,-1 1-6,1-4 6,1 2 5,-1-4 17,1 0 28,-2-3 17,1 0 16,1-1 6,1-2-11,2 1-11,0-1-11,1 0 11,0-2 16,1-1 1,-1-1 11,1-2-17,0-1-6,0-2 6,0-1 0,2-1 34,-2-1 38,0 0 7,-2 0 17,1 0-12,-5 0-45,1 0-28,-2 0-45,-2 0-27,-1 1-23,-1-2-17,0 0-28,0-1-22,-3 1-11,-2 0-23,-4 1-28,-3 1-11,-2 3-17,0 1 0,-4 1-17,1 3 12,-2 1-12,-1 2-16,2 0-1,0 0-16,-1 1-22,3 2-7,-1 1-16,4 2 17,1 0 11,3 0 6,1 1 11,4-1 5,1-1 17,2 1 17,0-1 28,1-1 28,0-1 34,2-2 27,1 2 18,5-3 10,0 1 1,4-1 5,-2 0 12,2-1-7,-2 0 1,3-2 0,-2 1 0,3-2-6,-2 2 11,2-3 1,0 3 5,1-3 0,2 2 5,1 1 1,-1 0 16,2 2 12,1-1 11,-1 1 5,-1 0-11,-1 0-5,0 1-6,-2 0-6,-1 2 1,0 2-1,-2 0 12,-2 2 16,0-1 23,-2 1 5,0 1 6,0 0-11,-1 0-17,0-1-11,-3 1-23,1 1 1,-2 0-12,0 2-11,-2 0 0,0 1-6,-1-1 1,0-1-1,0 0-11,0-3 17,0 0 17,0-3 50,0-2 841,0-1-885,3-3-29,-1-1-11,4-2 0,-2-3-5,2 0 11,1-3-6,0 1 6,4-2-6,-3 0-11,4-1 0,0 0 0,2-2-6,2 1 1,0 0-6,2 0-6,0 1-6,-2 4 1,0-1 11,-2 4-12,-2 3-10,-1 0-12,-1 2-17,-2 0 17,-1 1 6,0 3 5,-3 1 17,2 5 6,-5 0 6,2 2 5,-3 2 11,1-1-6,-1 1-5,0-2 0,0 0-5,0-1-1,0 0-5,0-1-23,1-3-10,0 2-40,2-3-40,0 0-83,1 0-118,-2-3-207,1 2-369,0-3-483,2 1 102,-2-2 1282,2 1 0,-3-1 0,0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59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0 11575,'-31'21'84,"6"-2"-56,17-16-17,-1 3-5,1 0 0,-2 2 10,1 2 1,-2 1 11,2 1 11,-1 1 1,2-1-1,0 0 17,1 0-11,0-1 16,2 2 12,-1 0 45,3 1 33,1-1 1,1 1-18,1-2-56,0 1-33,0-2-6,0-1 1,0 0-7,2-2 29,1 1-6,5-2 5,-1-1 1,6 0-17,-2-3-12,4 0-5,1-2-11,2-1-6,3-1 6,1-3-11,1-2-6,0-2 5,1-2-5,-2 1 12,1-2 10,-3 1 6,-1 0 11,-1 1 0,-5 0-5,-1 0 16,-4-1 1,-2-1-1,-2 1 6,-3 0 0,0-2-17,-1 2-5,-3-1-12,-3 0-10,-4-1-12,-1 0-12,-3 0-4,-1 1-18,-2 1-5,1 1-23,-1 2-33,1 1-84,0 4-241,1 0-533,2 2-1141,0 1-2084,4 2 4178,2 1 0,4 0 0,1-2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5:59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14426,'78'3'-11,"0"-1"0,-5 1 0,-15-1-124,-36-1-229,1 0-330,1 1-589,0 0-924,2-2 2207,-3 1 0,-9-1 0,-4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0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14157,'-96'0'208,"16"2"-175,61 6-5,0 1-45,-1 2-16,0 0 16,2 0-11,1-2 6,4 2 10,1-2-21,6 2-18,1-1 12,3-1-6,1 0 1,1-1 16,4-1 5,4 1-22,6 0 6,4-1-22,5-1-40,1-2-11,4 0-23,1 0-10,1-1 22,1 1 39,0-1 22,0 0 23,-2 1 0,-1 0 5,-4 0-5,-1 1 11,-4-1 5,-4 3 1,-1-1 22,-6 1 6,-1 0 27,-3 0 34,-3 0 12,0-1-6,-3 1-1,-3-1-21,-4 0-18,-3 1 1,-1 0-6,0-1-17,-2 1 6,0-2-17,-1 0-11,0 0 11,-1 0-28,-1-1-45,2 0-61,-2-1-85,2 0-72,0-1-56,2-1-57,1-1-83,2 0-129,0 0-275,3-1-543,2-3 124,1 0 1310,4-3 0,0 4 0,1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1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1 216 7548,'13'17'2952,"-3"-4"-1933,-10-13 2874,0 0-3770,35 112-1595,-27-72 1508,11 24 1,-3-4 36,-16-38 355,0-5-333,0-2-11,0-3 17,0-1-6,0-3 17,-2-1 28,0-1 1274,-1-3-1145,2-1-12,-1-2-55,1 0-62,-2 0-78,0 0-12,-3-2 12,1-2-23,-2-1 6,0-2-12,0 0-16,0-2 17,0-1-6,2-2-17,0-1-11,1-4-11,2 0 22,1-3-22,1-1 11,0-4-28,0-2-6,1-2 17,1-2-16,3 0 16,-1-2-11,2 0 5,0 1-21,2 1 16,-1 4 11,3 1-17,-3 4 1,3 2 16,-2 4-28,1 3 11,1 4-16,-1 2-40,3 2 34,-3 1-11,3 3 6,-2 0 16,4 1 0,-1 0 11,0 0-5,1 0-6,-2 0 1,1 1-1,-2 2 17,1 0-6,-3 2-11,0 0-11,-3 1 0,0 0 6,-3 1 0,0 0 5,-1 0 6,-1 1-6,0 0 17,-1 1 17,0-2 5,0 3 40,0-3-34,-1 2 5,-2-1-5,-1-1-17,-2 0 29,1-2-24,-2 1 12,1-3 0,1 2 0,0-3 17,0 1 22,1-1 6,1-2-22,-1 1 5,0-1-12,1 0-4,0 0 10,2 0-22,-1-1-17,2 0-28,-1-2-11,1 0-28,0 1-5,0-1 5,1 2 5,3 0 35,2 0-1,3 1 11,1 0 12,0 0-6,3 0 17,1 0-17,1 2 16,4 0 24,2 2 4,3 1 1,5-3 6,1 2-12,1-3 6,4 0 27,1-1-10,2-1-23,-1-1-11,0-2-5,-2-2 21,-1 0-4,-5-1 27,-2 1 0,-5-1 0,-2 0 23,-4-1 11,-2 0 11,-4 0-12,-2 1-27,-1-4-28,-4 3-34,0-3 12,-3 1 5,0 1 5,-5-1 18,0 1-23,-6-1 0,1 1 0,-2-1-6,-3 1 6,2-1-34,-3 2-16,2 1-6,0 2-6,-1 1 1,3 3 22,-2 0-6,3 3 0,-1 2 6,2 3 11,-2 1 5,4 3-27,-1 0 16,4 1-16,-2 0 11,4 0 33,0 1-11,2 0 12,0 1-23,1 0 33,0 1 23,2-1 23,1-1 33,4-1-56,2 0 11,3-2-22,0 0 11,2-2 11,0 2-22,3-4 5,0 2-39,3-3-5,2 0-6,0-1-67,3-2-224,-1 1-477,2-3-548,2 2-835,-2-1-134,2 0 2313,-6-1 0,-8 0 0,-5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1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0 14947,'-30'51'168,"5"-8"-157,13-34-16,4 0 5,-1 0-12,1 0-4,2 0 4,0-1-4,1 0 4,0-1 24,2-1-18,0 1 0,2-2 1,1 1-18,0 0 7,0-1-1,0 2 6,0-2-1,0 2 12,2-2 6,3 1 0,2 0-1,3 0 1,1 1-17,2-3 11,2 0-28,2 1 5,2-2-16,3 1-123,0-1-74,2-1-212,-1 0-280,0-2-252,0 1-426,-1-1-532,-1 0-935,-1 0 2873,-5 0 0,-6 0 0,-5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1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8063,'10'17'2622,"-3"-3"-1659,-7-14 947,0 0-2711,37 94-1596,-27-66 1366,10 24 1,-3-5 303,-17-39 0,0-3 1,0-3-1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0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8203,'10'0'336,"-1"1"-269,-9-1-747,0 0 1,0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2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6143,'60'18'0,"-1"1"0,-11-4 0,0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2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452 33 15311,'-64'-22'785,"10"11"-321,5 81 1,6 24-502,19-49 1,1 0-452,-24 44 1,3-4 454,20-28-3687,10-26 3697,3-4 866,-1-3-938,3-4 16,-1-1-5,2-4-28,2-2-11,2-5 259,1 0-736,1-1 3533,1-2-3516,1 0-94,0-3-1065,0-2 526,3 1-582,-1-1 202,3 0 1596,-3-2 0,1 2 0,-2-2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6663,'5'-16'2437,"-1"3"-1619,-4 13 2822,0 0-3158,113 9 593,-56-4-1006,11 0 0,1 0 866,-5-2-542,-25-2-163,10 3-68,-18-1-50,-4 2-17,-3 1-5,-2 0 225,-5 2-253,0 1-1,-3 1-10,-2 2 22,-1 1-51,-3 3-22,-2-1 17,0 2-34,-4 0 0,0-2 0,-2 1-44,0-2-74,0-1-38,0 0-40,0-1-145,-1-2-174,0-1-348,-2-3-397,-1 0-431,1-2-757,-1-2 253,1-1 2212,0-1 0,2 0 0,0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2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9806,'0'0'0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3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0 10881,'23'3'2604,"-5"-1"-1736,-18-2 1339,0 0-2106,-38 30 22,22-14 1,-30 24-35,32-21-16,1 0 0,1 1-56,-2 0 16,4 2 6,-1-1 297,24 48-319,5-32-112,24 33 39,-7-51-39,0-5-68,-8-7-61,1-2-296,0-3-405,0 1-374,1-2-1345,-2 1-2357,-2-2 5001,-6 0 0,-8 0 0,-5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4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24 10489,'-78'1'123,"1"-1"0,5 1 0,16 1-16,40-1-29,1 3-39,5-2-27,2 1-29,2-2-17,3 1 23,1-2 33,2 2 23,0 0 34,2 0-18,3 0-16,3 2-17,5-1-11,1 0-17,3 1-6,0-1 1,2 2-7,0-2 7,1 0-1,0 1 6,3 0-5,-1 1 5,2 0 0,1 1 5,0-1 12,2 1-11,-2 2 5,-2 0 17,0 2 22,-5 0 23,-1 2 17,-4 1 10,-3 3-4,-4 0 16,-3 2 5,-2 1-16,-4 1-17,-4 1-22,-4 0-17,-7 1 0,-2-1 0,-3 0-12,-3 0-10,2-2 5,-2-3-17,1-3 11,0-2-16,3-1 5,0-3 6,1-1-6,1-4 0,1 1 17,1-3 6,4 0-1,1 0-5,4-3-5,1 0-18,5-3-10,1-1-18,2-1-5,0 1 12,2-1 4,2 1 24,4-2-1,4 2-6,0 0 1,3 1 0,1 0 16,0 1 12,2 1 16,-1-1 0,3 1 6,1 1 17,1 0 6,1 1 21,0 0-4,3 0 16,-1 0 11,1 1 6,-1 0 16,1-1 18,-1 1-7,0 0-10,2 1 5,-2-1 12,0 1-1,0-2-5,0 0-28,0 1-29,-1-1-27,2 1-17,-2-2 0,1 1 6,1-2-6,1 1-11,0-2-1,1-1 18,0-1-12,0-1 7,1-2-7,0-1-10,0 0-12,0-2 22,0-2-28,-2 2 6,0-3 17,-3 2-17,-4 0 23,-3 1-1,-2-1 17,-4 0-5,0 0-34,-6-1 5,0 0-33,-4 0 0,0 1-33,-4-1-34,-2 1-12,-5 1-10,-4 1-1,-1 2 23,-3 4-6,0 3 11,-3 1 1,2 3 10,-2 2 12,2 4 16,0 5-5,2 2-5,1 2-12,2 1 0,0 2 11,4 1 23,-1 1 6,2 2 10,0 2-16,1 0-6,2 0 17,1 0 0,3-2-11,1-2 11,1-2-17,2-2 6,3-3 33,2-2 12,6-2-6,-2-3 0,4-2 17,3-2-12,1-2 23,4 0 40,3-1-34,1-1 16,4-2-16,1-2-23,4-3 11,2-1-22,2 0-5,0-2-18,0 0 12,-1 0-11,0 1 16,-5 0 12,-3 1-17,-5 0-12,-4 1 1,-3 0 11,-3 1 11,-3-3-6,-2 2 12,-4-2-29,0 2 29,-2-1 5,-2 1 6,0-1 22,-2 2-33,0-3 10,0 3-16,-1-1 6,1 1 0,-1 1-1,3 0-10,-3 2-63,3 0 40,-3 3 17,2 0 11,-1 1 56,1 0-33,1 2 5,0 1-17,0 4 0,3 0 28,-1 3-11,2-1 17,1 1-6,-1-1 6,4 2 33,-1 0 34,2 1 6,-1-2-34,5 2-17,-3-3-44,4 1-7,-2-1-27,2-1-62,-1-1-55,-1 0-124,-2-2-112,-2 1-286,-1-1-381,-4-1-436,-1 0-567,-3 0-446,-1-2 2452,-1 0 0,0 0 0,0-1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5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14941,'-3'72'1132,"1"-12"-880,4-50 6,1 1-17,5-2 5,1 1-11,4-2-72,1 1-18,3-2-16,2-1-56,2 1 0,3-3-29,1 0-44,2-1 0,-1-2-16,-1 0-18,-2-1 0,-1 0 6,-2 0-5,-2-3 5,-2-1-23,-2-3-94,-3 0-96,-3-2-129,-2 1-167,-2-3-124,-3-1-124,0 0-139,-3-2-168,-2 1-347,-2-1-661,-1-1-152,-1 1 1404,3 1 0,0 5 0,3 3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05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10797,'22'20'2873,"-4"-4"-1904,-18-16 1731,0 0-2123,111-2-1603,-68 3 1171,22-2 1,-3 3 50,-33 5-49,-3 3 269,-4 3-338,-2 3-22,-6 1 0,-4 7-33,-5-1-7,-3 4-27,-2 1-22,-4 0 1118,0-1-1119,-6-4 6,1-4 23,1-4-6,0-4-1,2-2 12,-1-2-16,2-2 32,-1-3 7,2-1-18,-1-1 23,3 0-5,0-1-34,0-4 11,2-1 22,-2-3-22,2-2-22,-1-2-23,1 1-34,0-4 12,0 1 39,3-2 11,2 1-5,5-2 16,-1 1-44,2 0 10,1 2 34,-1 2-38,1 0 32,-2 3-4,2 2-29,-3 2 34,-1 3-6,0 1-11,-2 2-11,-1 0 22,3 0-11,-4 2 11,3 1 34,-1 3-23,0 0 6,1 2 23,-2 1-57,1 0 51,-1 1 11,-1-1-17,2 0 17,-1 0-11,1-2-12,0 1 18,1-1 50,0-1-45,-1-1 16,2 0 13,-1 0-68,0-4 61,-1 1 6,0-2-16,0 0-12,-1 0 11,1 0-22,-1 0-1,1-2 52,0 0-46,-2-3-22,1 0 17,-3-1 0,3 0-17,-1-2 11,1 0-22,0-2-23,3 0 23,0 0 22,3 0-22,-1-2 56,4 2-23,0-2-16,3 0 33,0 1 28,0 0 28,-1 3 68,-1 0 33,-1 2-68,0 1 1,-2 2-28,1 1-73,-3 1 62,1 1-51,-3 2-22,0 3 33,-1 2 23,-2 4-17,1 1 5,-2 1 1,2 3-85,-1 1 68,1 4-17,-2-1-17,0 1 17,0 2-5,-1-1-23,1 0 0,1-2 50,2-1-78,0-2-17,4-3-44,-1-1-219,2-2-101,-2-1-341,1-2-601,-2-2-877,-2-1-1772,-2-3-1270,-2 0 5270,-2-2 0,0 2 0,-1-2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6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11827,'21'95'302,"1"1"1,-2-8 0,-6-13-51,-13-21-916,-1 1 882,0 1-560,0 0 487,0-1-16,0-4-34,0-5-97,0-3 41,0-7-11,3-3-22,-1-4 5,3-4 402,-2-3-425,1-3 646,2-2-640,-2-3 428,1-2-433,0-1-22,-2-4-29,2 1-67,-2-4-67,2 2-117,-2-3-119,-1 1-128,-1-1-202,1-1-179,-1 0-302,1-2-107,1 1 1350,-1-1 0,0 0 0,-2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7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1 997 10455,'29'-65'371,"0"0"1,-2 5 0,0 11-25,2 25-17,5-5-10,4 1-29,5-5-350,8-2 317,4-3-1069,8-3 1018,4-2-16,8-1-7,4-2-1895,6 0 1778,-40 24 1,0-1-7,3 0 1,0 1-431,2 1 0,0 0 399,1 0 1,1 1-11,1 0 0,1 2-361,-1 0 1,-1 1 340,2 1 0,-1 1-9,-1 1 1,0 1-12,-3 2 1,0 1-48,41-5 45,-8 8-129,-11 3-50,-11 9-18,-9 5 1413,-14 8-1406,-6 9 21,-9 3 46,-9 3 981,-6 3-897,-5 3 33,-11 1 1035,-4 5-990,-16 2-129,-8 2 118,-8 2 16,-7-1-619,-4-1 619,-2-1-5,-3-4-719,1-2 713,-2-3 17,0-4 0,0-1-11,2-4 11,3-2 0,3-4-6,4-2 6,5-4 177,8-2-193,6-4-12,7-3 996,6-2-1069,7-2 615,5-1-637,4-2 930,4 1-835,6 1 23,8 2-7,11 0-10,11 2-12,9 0-769,10 1 764,8-2 11,9 1 11,5 1-5,7-3 0,3 2-29,0-2-10,0 3-1605,-6 2 1594,-7 6-1,-11 4-215,-13 5 204,-12 8 6,-12 0 39,-10 6 28,-10-2 61,-7 2 28,-10-2 12,-9 2-12,-10-1-5,-8-1-544,-8 1 527,-7-1 23,-4-1-12,-9 0 11,0-3 23,-2-2-11,1-4-23,2-4-11,1-3-28,2-4-28,1-4-17,4-3-33,1-3-62,3-3 365,4-2-768,4-1-398,6-1 909,5 0-1906,7-2 1164,7-1 0,9 1 1,4-1-1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0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0 14813,'74'41'401,"0"-1"1,-5-2-1,-12-8-171,-28-15-62,2 1-11,-5 0 5,-2 1-5,-5-2-34,-4 1 39,-3 6 113,-8 9-191,-5-7 89,-25 7-145,6-23 6,-42 2-34,28-7-34,-56-8 23,45 1-626,-28-6 621,33 3-193,-2-3 192,1 0 34,2-2-50,-13-2 16,17 4-174,-18 0 130,34 6-29,-2 17 85,20-4 523,20 29-608,-1-19-335,43 25 279,-26-26-616,59 10 398,-49-21-367,7-2 0,0-2-47,-7-5-3816,46-9 4594,-59 3 0,7-4 0,-31 9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7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10315,'23'75'151,"1"-1"0,-3-6 1,-5-13-35,-12-30 12,1-2-22,-2-2-7,3-2 18,0-2 28,1-2 38,0-2 29,2-2 22,-1-3 7,4-1 21,-3-4 17,2 1 17,1-3-6,1 0-22,3-2-6,0-3-22,2-4 11,0-3-11,3-3-29,-2-1-32,1-3-46,-1-2-5,-3-1 0,0 0-17,-5-3-11,1 1-34,-5-1-50,0 1-73,-4-1-50,-2 0-80,-1-1-49,0 1-123,0 2-208,-4 0-352,1 3-735,-3 3-458,1 4 2111,1 3 0,2 4 0,1 3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8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14309,'38'82'248,"1"-1"0,-3-6 0,-11-10-102,-23-21-17,-2 0-40,1-4 12,-1-2-50,0-4-23,0 0-28,0-3-28,0-4 16,0-2-55,0-4-73,0-3-117,0-3-130,0-5-167,1-3-118,-1-1-56,1-3-895,-1-1 1,0-2-1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8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57 12393,'-16'-17'784,"4"3"-588,12 14 3031,0 0-3093,112 4-2527,-48-3 2410,14 2 0,2-1 5,3-1-39,2 0 23,4-1-29,0-5-83,2 1-140,-2-5-861,-3 3 171,-7-1-1370,-6 3 211,-10 2-285,-7 2 2380,-12 0 0,-19 1 0,-11-1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29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0 266 14577,'32'-7'303,"-4"3"-158,-16 5-38,2 3-1,2-1 29,2 2-23,3 1 28,2 0-11,5 0-6,2 1-5,6-1 27,4 0-375,7 0 353,4 0 17,7-3-1072,7 0 1038,6-3 6,7-1-2966,6-4 2933,8-2-40,-42 1 0,1 0-588,3-1 1,0-1 576,4-1 0,1 0 25,3-1 0,0-1 3,4 0 0,0 0-6,3-1 1,0-1 24,3 0 1,1 1-40,0-2 1,1 1-503,0 1 0,0-1 491,-2 1 0,0 1-25,-2 0 0,-1 1-194,-3 0 1,0 0 193,-3 3 0,0 0-9,-3-1 1,-1 2-1,-2 0 1,-1 2 22,-4-1 0,-1 2 1060,44-2-1074,-9 1 40,-9 3-29,-8 1 721,-9 0-704,-6 1 1429,-8 0-1457,-8 1 0,-6 0 1652,-9 1-1635,-6-1 1275,-7 0-995,-6 0 770,-2 0 949,-2-2-1451,-3 1-363,2-1-85,-1 0-313,6 0-123,-1 0-84,6 0-157,-2 0-426,3-1-571,1 1-796,1-1-823,-2 1-1954,2 0 5130,-6 1 0,0-1 0,-4 1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1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9710,'15'68'183,"1"1"1,-1 0-1,6 27 1,-5-15-38,-12-30-40,-2 3 0,0-3-544,0-2 539,0-3 0,0-4-11,2-4 196,-1-3-174,1-4 83,-2-4-89,0-2-5,-2-3 0,1-3 276,0-2-260,0-5 34,-1-2 57,0-3 78,0-5-3764,0 1 1965,-3-6 1513,-1 3 0,1-2 0,0 2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2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0 165 12533,'31'-41'146,"0"6"-107,-7 23 0,5 1-5,5 0-6,5 2-6,5-1-1063,7 1 1052,5 0-5,6 2 10,5 2-16,4 2-636,3 2 613,2 0-967,-3 5 923,-3 4-17,-5 7-292,-7 6 264,-4 3 5,-9 6 34,-6 2 0,-9 2 290,-6-1-273,-7-1 641,-6-3-608,-5-1 46,-3-2 33,-3-1 1485,-5 1-1463,-4-1-4,-7 2-13,-6-1 363,-2-2-379,-5-1-6,-1-3-5,-4-2-29,-2-2-5,-1-1-5,0 0-18,1-2-10,-2 0 148,3-1-238,-3 0-85,4-1-144,1-1-180,0-1-292,4-1-419,2-1-62,3 0 1305,5-1 0,7-2 0,6-2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2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67 766 12074,'6'45'482,"-4"-3"-381,-15-19-45,-1 1-28,2 0-12,1-1-27,2-1 6,2-1-7,2-2-10,2-3-6,2 0 11,1-3 17,1-1 23,2-1 49,2-4 12,2 0 34,2-4 22,0 0 11,3-2 0,-1-1 6,2 0-34,-1 0-27,1-2 32,0-2-10,-2-3 0,1-1 16,-2-3-5,-1 1-17,-1-2-11,-1 3-1,-2-3 7,1 1 10,-4-1-16,0 0-78,-2 0-23,-3 1-23,0-1-27,-5 0 50,-1 1-23,-1-1-10,-4 3 10,2-2 1,-2 1 11,1 2 11,2 1 28,0 1-39,3 0 22,1 2-6,1 0-16,2 2 6,1 1-12,2 0-179,1 1 106,3-3 29,0 1 10,5-1 40,1-1 28,3 2-23,3-3 29,1 2-12,3-3 6,1 0-1,2-3 29,3 1-6,2-4 6,2 0 22,4-4-22,3-3-233,7-4 328,3-3-617,4-4 606,3-1 0,0-3 0,2-2-28,-1-1 28,0-1-17,-2 0-6,-3 1 74,-5 0-29,-4 2 11,-8 2-226,-4 1 244,-9 2-18,-4 1 0,-7 1 214,-4 2-348,-3-1 628,-5 3-673,-4 1 252,-6 1-263,-4 3-17,-3 3-28,-2 4-5,-3 2-29,0 7-83,-2 0 44,1 8-22,-1 3 12,2 9 77,1 7-5,2 5 39,1 7 29,1 5-7,1 5-402,2 4 392,2 4 10,2 1-38,5-1 16,1-2 11,5-1 1,2-6 38,1-1-59,4-3 48,3-5 6,4-3 0,3-7 12,2-1 10,2-6 12,3-2-46,3-3 357,2-2-485,0-3-135,2 1-61,2-2-241,-1-3-229,4 1-208,0-5-162,2 0-381,1-1-34,0 0 1591,-3 0 0,-14 0 0,-7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3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 13278,'59'39'80,"1"1"1,-6-4-1,-11-6-52,-21-11-17,-3-1 0,0 0-11,-1 0-22,-1-3-28,-1 1-18,-3-2-44,0-1-44,-4-2-46,1-3-28,-4-2 62,-1-2 79,-1-2 111,-1 0 96,-3-2 184,1 1-296,-2-7 27,0 1-5,-1-7 6,-2 3-23,3-1-5,-1 0-12,2 1-5,0-2 11,2 2-28,1 1-6,2 2 18,1 3-29,1 0 6,-1 2 5,3 2-5,-1-1 16,4 4 12,-1 0 22,3 5 40,0 4 44,1 2 34,2 4 44,1 3 18,2 2 16,3 3 107,1 3 38,2 4 136,3 4-18,1 4-128,0 4-51,2 1-184,-1 3-502,1-3 641,1 1 6,-1-3 56,0-1-89,0-4-46,-1-2-16,2-2-304,-3-3 242,4-2-17,-4-1-75,1-4-3,-3-1 28,-1-4-28,-2-2 5,-6-2 599,-1-3-604,-5-2 298,-3-1-326,-4-4 97,-4 0-41,-1-2 23,-7-2 22,-4-1-40,-9-2-5,-4 0 0,-6 0 0,-7-5-11,-4 0-327,-7-5 321,-4-2-5,-4-3 22,-6-1-1064,-5-4 1048,-6-1-7,-7-3-33,-4 2 23,-2-1-1072,-1 1 1082,0 1-5,1 0 23,0 3-46,2 0-5,4 5 39,5 2-775,7 5 731,8 3 213,10 2-326,10 1 790,9 1-930,8 1 1026,9 3-1199,6 1 917,5 2-1080,8 1-269,8 2-352,10 0-505,11 2-391,7-2 2139,-2-2 0,-14-5 0,-9-2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4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1 116 15956,'61'44'132,"0"0"1,-4-3-1,-9-7-115,-20-13 5,2 0-10,-2-2 10,-2-3 12,-1 0-6,-2-4-17,-3-1-17,-2-2 1,-3-2-23,-3-1 61,-1-3 68,-6 0 39,0-3 22,-3 1-5,-1-1-151,-1-6-12,0-1 6,0-7-11,0 1 11,-2-3-17,-1 0 12,-1-4-18,0-1-83,0-3-68,1-2-67,2-3-61,0-1-96,1-3-106,2 1-168,3 1-135,3 3-100,5 3-236,0 5-470,2 6-28,1 5 1641,-1 3 0,-6 3 0,-2 2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5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32 767 15782,'92'17'351,"0"0"0,-7-2 0,-16-1-166,-32-3-73,-3-2-40,-3 1-44,-5-1-5,-4 0-23,-5-1 0,-3-2 17,-4 0-23,-3-1 6,-4-2 0,-1 0 45,-2-1 145,0-2-106,-2 1-56,-2-1 6,-5 0-23,-3 0 6,-6 0 28,-2 0-45,-5 0-12,-2 0 7,-3-1-6,-3 0-6,1-1-11,-2 0-34,2 2-11,0-1 29,0 0-1,0 1 45,3 1 17,-1 2-51,4 4 0,0 2-27,4 2-18,3 0-5,4 4 12,4 0-24,1 3-21,5 1 61,0 3 5,4-1 29,1 2-12,5-3-61,5 0 0,4-2-11,5-1-12,4-3-11,2-2-11,7-2 28,3-3 6,4-3 67,5-1 27,4-2 18,5-5-537,1-4 553,3-5 1,-2-5-6,0-1-1,0-5-4,-4 0-29,-2-3 17,-3 0-39,-4-3 27,-3-1 16,-6-1-15,-4-3 22,-4 0-33,-5-5-1,-1 0 29,-4-3 61,-2 0-11,-3 1 23,-3 1-12,-2 1-28,-2 0 51,-2 1 10,-1-3 12,0 2-5,0-4-23,0 3 50,-1-2 23,-1 4 56,0 1-6,-1 2-28,1 5-56,-1 5-89,1 7-68,0 7 442,1 5-615,1 4 24,-1 2 71,-1 5 73,1 3 61,-2 7 12,0 8-45,-3 6 22,2 8-11,-3 3-11,0 4 22,-1 3-22,-2 2-12,1 0 6,-1-2 12,2-2 5,1-3 17,0-3-1,4-2-16,-1-4 0,3-1 0,0-4 0,1-2 6,0-1-6,1-5 0,1 0 0,3-5 50,2 1 29,3-2 38,1-1 18,5-2-40,1 0-17,6-1 1,2 0-1,3-2-16,5 0-6,1-3-28,2 1-28,2-2 45,0-1-6,2-1 0,1-1 0,2-3-28,2-2-574,2-3 580,2-4-12,-2 0 6,-1-3-11,-3-2 0,-4 0-16,-5-1 21,-5 2-5,-6-1 0,-2 0 11,-6-1-39,-3 1-5,-5-4-1,-3 2-27,-3-2 574,-1 0-575,-4-2-16,-2 0-6,-6 1 39,-2 1-5,-2 2-12,-1 1 0,-1 4-44,-1 2-28,1 4-23,0 4-6,-2 2 7,2 3 38,-3 6 12,1 4 5,-1 9 45,-1 4 28,0 4-17,0 4 17,3 2 17,0 3-23,5 1 23,1 1-17,5 1-6,1-2 12,5-3-6,0-2-11,6-5 28,2 0-12,5-5 29,4-2 39,4-3 5,3-4 23,3-2-6,5-4 6,2-2-12,5-4 1,3-1 0,4-3-6,3-4-427,4-3 405,4-6-28,1 0-12,1-3 17,-3 0 0,-3-2 12,-4-1-18,-4-3-10,-4-1 5,-2-3 22,-4 2 1,-4-1 38,-3 2 46,-7 2 33,-2 3 56,-5 3 22,-3 3 17,-4 2 354,-1 2-421,-3 3-95,1 1-62,-2 4-930,0 0 880,2 7 56,0 0-11,3 7 22,1 0-6,0 1 12,2 2 38,1-1-10,2 0-12,2 1 12,1 1-34,2 1-22,1-1 22,-1 1-12,1-1 1,0-1 17,0-3 11,-2 0 5,1-4 45,-2-1 51,-1-1 11,0-2 16,-3-2 1,0-1-40,0-1 40,-3 0 0,2-1-23,-4-1 1,2-3-68,-3-1-23,2-2 1,-3-1-1,0 0-33,-1-2 28,-1 1-28,0 0-11,1 0 22,-2 2 1,2 0-40,-1 1 16,0 2-4,1-1-29,-1 3 6,1 1 11,-1 0-68,1 2-94,-2-1-73,3 1 168,-2 0 27,1 0 29,1 0 6,1 1 5,1 0-12,0 2 40,1 0-39,1 2 6,-1-3 21,2 3-44,1-2 56,0 2 12,3 1-24,2-1 24,0 1-12,5-2-17,-1 0 0,6 0 34,0-2-28,3-1-6,3 0-3375,3-1 3358,4 0 12,1 0-205,5-2 194,0-1 5,5-3 17,0-3-6,4 2-386,1-3 436,2 1-44,0-3-6,-2 0 29,-3-2 2679,-2-3-2668,-3-2-7,0-2 7,-5-2-6,-1-2 16,-3-2-22,-3-2-27,-2-3 66,-5-3-67,-4-1 301,-4-5-290,-4 2-83,-4-3 33,-4 2 0,-5-3 0,-2 2-23,-5 0 51,-2 2 17,-5 4 22,-2 3 599,-2 3-560,1 3-50,0 5 0,1 3-28,2 7 370,1 1-460,2 6-39,1 1-16,2 2 21,1 3 35,0 5 27,1 4 62,-2 8 0,2 3 0,0 4 0,-1 4 0,4 1-22,-1 3 5,3 2 17,4 1-67,0 2 56,6 2-1,1 0-258,2 2 309,4 0-28,2-1-11,2-1 0,2-1 34,2-2-51,0-1 0,2-2-16,0 0-107,-1-2-63,-3-1-149,0-3-214,-4-2-240,-2-3-298,-3-4-319,-4-4-279,-2-4-102,-3-4-184,-2-2 2051,-2-2 1,-1-3-1,0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0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15182,'22'80'224,"0"1"0,-1-6 1,-6-8-141,-15-13-1440,-1 5 1390,1 2-6,-2 0-34,1-2-126,0-7 1,1 1 24,1 0-537,14 45 67,-3-76-2467,26 10 1224,-19-26 1820,18 2 0,-26-8 0,3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6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16499,'77'9'181,"-1"0"0,-3-1 0,-5-1-153,17 1-3433,3 1 3046,1 1-717,-3 2-1349,-4 4-1334,-7-1 3759,-11 2 0,-27-8 0,-14-3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7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404 76 15182,'-82'-21'15,"0"-1"0,7 1 0,16 10-15,35 20-6,4 2 6,3 0-28,2 1-11,5 1-22,0 0-40,6 1-28,-1 0-5,4 2 22,4-2 11,3 3 50,5-3 23,6 3 0,4-2 17,4 2-11,6-1-12,2 1 17,6 0-11,1 2-336,2-2 358,2 3 1,-1-3-7,0 0 7,-3-1-12,-4 0-5,-4 1 10,-7 1 1,-4 1 6,-7 0 16,-4 1 22,-5 1 360,-3 0-331,-5-1 10,-2 1-16,-8-1 28,-2-2-16,-5-2 10,-2-4-11,1 0-5,-3-6-17,3 1-6,-2-6 6,3 2-17,0-3 0,3 0 11,3 0-34,2-1 7,2-3 4,2-1-21,1-2-18,3 0-38,1 0-34,2 0-29,1-1-16,1 1 12,3 0 21,3 0 34,6 0 23,1 1 22,5 0 22,2 1-10,3 0 16,4 1 5,4-1 1,5-1 11,1 0 5,5-2-355,1-2 395,6-2 33,2-3 22,6-3 46,2-3-671,3-3 665,-2-1-11,0-2-6,-5 2 33,-6 0-178,-6 3 313,-7 0 56,-8 2 28,-7 1 6,-5 0 277,-6 0-418,-2 0 577,-5 0-761,-1-1-73,-6 1-17,-2 0 234,-4 1-290,-2 3-17,-4 2-27,-1 5-34,-3 2 5,-2 4 6,-1 2-11,0 5-12,-1 5 12,1 6-22,1 3 38,0 3 18,3 3-18,0 4 29,4 3 5,-1 1-5,7 3 10,1 1-4,5-2 4,1 0 17,5-4 46,3-1 16,7-4 34,6-3 34,3-3 10,4-4 29,6-3 33,2-5 12,5-2 44,3-4 22,4-1-430,2-3 425,2-4 17,-3-3-34,-2-6 0,-3 0-5,-4-3-12,-3 0 23,-5 0 22,-5-1 11,-3 2-22,-4-1-5,-2 1-46,-4-3 276,3-11-298,-8 10 381,1-7-470,-6 16-23,-3 2-28,1 3-33,1 1-51,-1 4-72,0 0-125,0 2-21,1 0 50,0 0 67,1 1 124,0 2 61,3 2 0,1 4 1,4 0 16,-1 3 11,4 1-28,2 0 23,2 2-23,1 0-28,2-1-5,1 0-62,2-1-107,0 1-111,2-3-236,0 1-397,-1 0-370,-1 0-359,-3 0-705,-3 0-174,-2 0 2571,-3-2 0,-6-4 0,-2-3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7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7 17473,'-54'-5'28,"7"4"-45,26 7-16,-1 2 5,0 3 22,-1 0 23,3 1-28,0 2-23,1 1-16,1 1-6,2 0-11,2 1-23,2-1-16,3-1-34,2-2 11,4-1 22,2-1 7,1-2 27,0 0-34,2-1 35,1 0 16,5-1 22,0 2 40,2-2-6,0-1 28,3-1-40,0-2 52,3-2 21,0 0 6,2-1 51,-1 0-51,2-1 0,-2 0 6,1-2-6,-5-2 6,2 0-17,-3-1 11,0 2-33,-2 0 39,-1 1 0,-1 0 22,-1 0 28,2 0-61,-1 0-1,3 0-44,0 0 17,3 1-1,1 0 12,1 0 5,1 1-50,-1 1 45,1 0-11,-1 0 11,2 0 22,-1 0-28,-2 2 0,2 0-5,-2 3 27,2-2 12,1 2-28,1 0-6,3 0-67,1-2 45,2 2-6,0-2-11,-1 1-22,1-1-96,-2-1-156,0-2-370,-1 1-543,-2-1-852,0 0-1003,-1 0-5194,-3 0 8236,-4 0 0,-6 0 0,-3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8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599 52 16224,'27'-28'56,"-11"6"-56,-31 22-16,-5-1-1,-7 3 17,-4 1-11,-4 5-6,-3 2 34,-4 2-29,-1 1-227,-4 3 256,1-2-23,1 2 6,1-3 11,3 0-22,5-1-22,2-1 10,7-1-33,3 0-33,5-2-35,6-1-44,3 0-11,7-2 289,1 2-205,4-1 28,4 3 39,5 1-17,6 3 6,6 0 5,2 2 1,4-2 5,3-1 39,2-1-28,2-1 11,3 1 6,1-2-5,-1 1 10,2-2 1,-1 1-12,-2 0-22,0 0 12,-7 2-12,-3 0-12,-8 3 18,-5-2-17,-5 2 16,-5-1 29,-3 1-6,-1 0 6,-2 1 22,-3 1-12,-3-1 1,-5 1 17,-1-2-17,-2-1-23,1-1 17,-1-1-16,0-2-12,0-1 6,2-1-23,-1-3-44,2 0-29,0-2-66,1 0-152,1-2-101,-1 0-173,3 0-241,-2 0-510,1-2-431,2 0 1781,0-2 0,4 2 0,1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9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15115,'54'54'71,"0"0"0,-3-3 0,-15-1-26,-34 10-2119,-1 5 2046,-1-3 6,0 0-161,0-5 20,0-3 3,1-5-445,-1-4-403,2-5-505,-1-4-508,1-3 2021,-2-6 0,0-11 0,0-6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9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11346,'-9'-21'1025,"1"5"-454,8 16 2269,0 0-2459,126 3-2355,-71-1 2105,23 1 1,1-1 86,-24 1 39,4 0-167,-2 1-18,1 0-55,-5 1-34,0 3 6,-7 0-84,-1 2 39,-7-1-34,-3 2-33,-5-1-56,-9 2 1689,-1 0-1655,-8 0 507,1 1-462,-6-1 0,-1 2-23,-4-2 33,-1 1 29,-1-1 55,0 0-5,0-1-6,-1 0-39,0-4-28,-1 1-101,-1-4-151,-1 2-174,1-3-240,0 1-264,1-1-308,-1-1-560,-1 0 190,-1-2 1692,0 2 0,1-2 0,1 2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9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9974,'0'0'0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39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9262,'19'14'1462,"-4"-3"-762,-15-11 1815,0 0-2084,48 119-2829,-31-65 2571,12 22 1,-2 0 106,-14-19-50,1 3-79,-3 0 530,0 1-602,0 18-68,-2-21 6,0 12-12,-2-26-38,-2-6-68,0-3 1997,1-4-2389,-2-5-285,1-3-353,-2-3-309,-1-4-352,-1-1 139,0-5 1653,-1-1 0,0-6 0,0-1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0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9520,'17'24'2190,"-4"-4"-1546,-13-20 1383,0 0-1747,36 120-2083,-22-72 1889,8 23 1,-1-1 36,-10-32-11,2 0-50,-3 1 5,2-1 216,-3 1-215,3 1-18,-5 1-38,3-1-1,-3 0-62,1-2-39,-1-2-134,0-1-218,-1-4-247,1 0-353,1-4-397,0 0-549,3-2 2371,-2-6 1,-2-7-1,-3-5 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1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0 826 12258,'95'-27'767,"0"-1"1,-7 3 0,-12 1-175,-20-2-1739,0 0 1555,-3-3-101,-3 2-95,-5-2 139,-5 2-179,-6 0 23,-4 0-11,-3-1-6,-4 0 335,-2 0-430,-3 1 28,-3 0-50,-4 1 814,-2 1-859,-4-1-62,-2 2 0,-1-2 267,-2 2-283,1-1-34,-5 2-6,-1 2-45,-4 1-39,-2 1 23,-2 0-12,-2 1 23,-1 0 6,-2 4-1,0 1 0,-3 3-16,-1 3 11,-4 2-23,-3 3 17,-1 4 11,-4 6 12,-2 10 67,-2 8 22,-2 11-596,1 8 636,-1 10-1125,-1 11 1141,4 8 22,0 7 23,4 2-5,5 2-1,4-2-39,6-2-16,7-6 50,5-6-12,4-8 41,6-9-245,4-7 222,5-6 27,5-7 17,1-5 17,3-4 563,-2-6-502,0-3 1194,-3-6-1137,0-2 325,-5-4-270,0-1-27,-1-1-34,-1-3-62,2-4-50,-1-6-17,4-6-5,0-4-34,1-3-6,1-3 18,1-1-63,-3 0 23,0 2 0,-3-1-28,-1 5 11,-1 2-5,-1 4-6,-1 5 0,-2 2-17,-1 5-89,-2 2-90,0 2-6,-1 1-16,0 1 89,3 0 62,2 2-12,3 1-5,2 4-50,1 2-62,2 2-50,0 2-79,1-1-123,0 1-186,1-1-161,-1 1-291,1-1-231,-1-1-346,1 1-130,-2-2 1793,0-1 0,-8-4 0,-1-2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1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13340,'3'65'56,"1"1"0,-2-6 0,1-10-51,-1-22 1,-1-1-6,3-1 17,-1-3-6,3-2-11,-2-3-56,11 9 56,-9-14-11,14 6 11,-12-17 17,12-7-12,-10-1 46,16-18-29,-14 8 51,15-24-51,-16 22 17,10-18-39,-13 24 12,3-4-12,-6 11 0,0 2-12,-1 1 1,1 1 11,-1 1 0,2 0 0,1 1-22,10 10 16,-5-2 29,21 21-23,-18-15 0,24 23 0,-21-20-28,18 24-12,-21-23-329,15 21-152,-19-23-3204,13 23 2341,-15-23 1384,4 9 0,-9-19 0,-2-1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1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15025,'89'31'687,"0"0"0,-7-1 1,-12-7-223,-26-13-1350,1 0 1092,1 0-95,-5-1 301,1 1-385,-8-1-28,-3 0 179,-8-1-190,-6-2-17,-6 0-6,-5-2 635,-1-1-590,-3-2 124,-1 1-79,-5-2-40,0 0-44,-6-2 23,0 0-40,-5-2-11,-1 0-17,-3-2-11,-3 0-33,-1-2-23,-4 0 0,-1 0-51,-5 1 23,-1 0-11,-6 1-17,-2 0 34,-1 3 22,-2 1 33,3 2 18,1 1 21,3 1-27,5 3-28,5 1-28,4 3-90,7-1-73,3 3-11,5-1-28,4 3 56,2 1 57,3 1 32,6 1 1,2 1-22,7 0-135,4 1-174,2-1-168,4-2-168,1 1-207,4-3-291,1-1 168,3-3 157,2-2 1047,-4-2 0,-12-3 0,-8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2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13043,'39'71'220,"1"0"0,-4-6 1,-6-15-70,-17-33-22,0-5-62,-5-1-28,0-3 40,-4-1 1377,0-4-1041,-2 0 161,0-2-475,-2-5-45,0-2-28,0-3-22,0-2 11,0 0 33,0-1-50,0-1 6,0 1 22,0-1-45,2 2 34,0 1 5,0 1-39,0 1 12,0 2-29,1 0-22,0 3-50,1-1-1,-1 2-38,1-1 5,2 2 39,0 0-6,4 1 29,0 0 28,3 0 5,0 0-6,1 2 40,1 2 11,0 1-11,2 2 61,1-2-38,3 1-1,0-1 28,3-1-28,3 3 34,4-5 17,4 1-12,4-3 6,4 0 22,4 0-16,3-3-376,0-2 392,3-3-56,-2-2 1,2 1-23,-3-2 0,0-1 0,-3 0 0,-3-2 11,-6-1-178,-3 1 190,-3-3-18,-6 1-27,-2-1 33,-6-2-73,-5 1-16,-3 0 382,-5-1-388,-2 2 127,-2 0-150,-3 1 7,-3 2-18,-3 2 34,-6 2 22,-1 4-27,-3 2 21,-2 3-38,0-1 5,0 6-6,1 2 12,2 3 22,2 5 29,1 3 38,0 3-16,0 4 22,0 1 16,2 4-44,2-2 28,2 3-3403,2-2 3414,3-3 1,1-2 49,2-2-10,4-2 10,2-3 23,4 0-28,4-3 3409,2-1-3415,4-2-33,0 1-22,1-3-57,2 0-89,-2-4-196,2 1-281,-2-1-368,1-2-528,-1 0-548,1-1 2072,-2 0 0,-8-1 0,-4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3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 12645,'-45'35'81,"0"0"1,-29 28-54,61-34 5,2 2-10,1-1-23,4-1 11,1-1-22,3-1-12,2-4 7,3-1-1,3-6 34,2-2 61,3-4 40,-1-4 22,4-3-12,-1-2-21,1-1-34,1-3 5,1-3-11,0-5-28,-1-2 1,-1-3-24,-2 0-21,-2-1 5,-2-2-6,-1 0 6,-4 0 34,0-1-12,-3 1 6,-1 0 0,-4 0-28,1-1 0,-6 2 6,2 1 11,-3-1 5,2 2 6,0 1 0,2 3-39,2 1-56,2 3-113,2 2-195,1 1-213,0 4-706,0 0 516,3 3-146,0 2-348,4 3 124,1 0 1148,-1 1 0,-2-4 0,-2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3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13357,'39'73'182,"0"0"1,-2-5 0,-9-7-104,-19-8-18,-4 4-21,-3 1-1812,-2 2 1805,-2 3-5,-2-1-5,-2 1-1,-2-3-16,1-3-84,-2-4-57,3-3 188,-3-4-506,4-3-185,-2-5-214,2-5-168,-1-4-312,0-5 846,1-5 486,-2-4 0,4-7 0,-1-3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4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1 515 14202,'81'8'513,"0"0"1,-6-1 0,-13-2-61,-26-3-72,0-2-45,-3 0-50,0-4-17,1-2-12,-4-6-33,1-2 0,-3-3-33,-3-1-29,-1-3-50,-3-1-39,0-3-56,-2-1-34,-1-1-34,0-3-27,-3 1-23,-2-1-5,0 1-17,-2-1 33,0 3 12,-4-1 5,0 3 11,-1 1 12,-4 4 5,1 1-5,-3 4-1,0 1-38,0 3-40,0 2-157,-2 2-195,2 4-7,-3 0 68,1 3 157,-2 5 184,-4 3 68,-2 9 0,-4 8 5,-3 6 12,-4 8 22,0 5 5,-2 7-737,0 5 766,0 4-29,-2 3 12,2-1 0,-1-1 0,2-3 0,3-6-12,1-5-5,7-8 0,1-9 0,3-6 11,3-8 17,1-5 51,2-5 833,1-2 846,0-3-1741,6-8-28,0 1-6,6-9-50,2 0 11,2-2-17,2 1 17,1-1 11,-3 1-16,2 1-12,-3 1 0,1 1-5,-3 1-12,1 0-5,-2 3-28,-1 1-34,1 3-11,-3 3-17,1 1 6,-1 1 16,-1 0 1,1 0 5,0 0 6,-1 2 28,0 3 11,-1 2 45,1 4 16,-2 1 1,2 1 33,-1 2-22,0 2 33,0 1 1,3 1 5,-2 0-6,5 1 12,-1 0 50,3 1-6,2-1 51,1-1 16,6-1-21,0-3 32,4-1-10,1-5 0,4-2-6,0-3-40,2-2-4,0-2-29,-1-2 45,-2-2-11,-4-4-6,-2-3-11,-3-3-28,-2-2-23,0-3-33,-2 0-33,-2-2-40,0-3-39,-5 1-11,1-3 39,-6 1 28,-1-1 22,-4-2 34,-1 1-17,-1 0-16,0 3 16,-3 1 6,1 4 28,-5 2-40,3 4-83,-1 5-101,0 2-40,0 4 1,1 1 27,-4 1 51,0 3 17,-4 3 34,-2 6 21,-2 2 46,0 6 39,-2 1-12,0 5 7,0 1-40,2 2 0,2 0 39,1-3-6,5-1 46,2-3-6,4 1 5,1-2 6,1 1 56,3-2 56,3 0-22,3-1 27,6-1 1,2 0 11,5-3 72,3-3 12,2-3-6,5-3-5,2-1-6,3-3 0,2 0 22,4-3-27,0-1-63,3-5-294,-1-4 262,0-2-1,-6-3 17,-2 1-11,-5-3-45,-2-1-12,-3-2-10,-4-4 0,0-1 33,-4-1-6,-1 1-10,-2 0 10,-3 0-10,0-1 10,-3 0-21,-1 1-24,-1-1 263,-2 3-324,1 1 45,-3 2 12,1 4 16,-3 3-12,0 5-77,-2 2-62,0 5-325,0-1-448,1 3 705,1 5 124,0 1 39,0 7 39,2 2 0,0 5 12,1 0 5,2 2 28,0 2 56,5 2-45,0 1 34,4 1-28,2 0-17,2-1 72,3-1 1,3-1 50,2-2 29,5-2 10,1-1 17,3-2 23,-1-1 27,2-3-33,-2-1-16,3-2-57,1-1-27,1-3 16,6-2-40,0-2-297,5-2 247,-2 0-61,4-1-34,-2 0 40,-1 0-29,-1-2-22,-3 1 11,-1-4-44,-1 3-18,-1-2 18,-1 3-51,-2-1-45,-1 2-61,-3-3-130,-2 3-223,-2-1-309,-2 1-424,-3 0-730,-4 0-1035,-3 2-505,-5 2-1517,-6 2 5063,-3 0 0,-5-2 0,-1-2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6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0 441 18252,'65'-35'1288,"-8"2"-884,-37 14-68,2-2-90,2-2-56,1-2-89,1 0-17,1 0-34,-2 1-50,-1 0 0,-1 3 23,-2-3-46,0 3 46,-3-2-12,-1 3-45,-4 1 46,-2 3-1,-4 3-45,-1 3 6,-3 2-17,0 2-44,-3 3-46,1 2-1063,-1-1 1092,3 6 61,-1 0-33,3 4 22,-1 0 16,1 3 7,0 0-6,1 2 27,-1-1 1,1 3 6,-3-2 33,1 4-23,0-4 18,0 2-12,0-1-6,-2 1-21,0-1 32,1 2-4,0-1-29,1 0 34,-2 0-29,1-1 7,-2 1 33,1-1-11,0 0-17,1 0-12,0 1-4,-1-1-24,0-1 29,1-1-6,0 0-22,1-3 22,-2 1-22,2-3 11,0 1 11,2 0-5,0-1 5,5-1 17,2 0 0,2-2-23,6 0 35,1-2-1,5 0-11,4-2 17,5-3 5,4-2-33,4-5-434,4-3 484,2-4-28,2 1 6,-1-3 6,-1 0-46,-1 0 34,-3-2-11,-4 2-11,-3-1 34,-4 1-18,-4-2 18,-6 2-7,-3-1 24,-5 1 4,-4 0 7,-6 1 450,-3 1-501,-3 2-22,-1 1-6,-3 0-28,-4 1 0,-4 3-12,-5 0-16,0 4 22,-4 2 34,-1 1-45,-1 2 28,-1 2 29,1 5-18,-2 4 34,3 4-22,-4 2-23,5 2-11,-2 3-6,5-1 34,0 2-17,4 1 45,2 1-28,5-1-5,3 0 33,1-1-39,3-1 39,5-1 0,1-2-17,7 0 0,1-3-11,4 0 17,2-4-6,2 0 6,3-1-51,3-2-78,4 1-61,3-3-203,0 0-234,4-4-325,-2 0-281,4-2-139,0 0-365,1-2-251,-2-1 352,-2-4 1647,-6 0 0,-14 3 0,-8 1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6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62 17692,'35'-35'554,"-8"8"-481,-25 27-28,-1 0-29,-1 2 24,-4 3 21,0 2-16,-6 4-34,-1 1-11,-4 1-11,-2 3 0,-2 1 11,-2 3 22,-1 2-22,-1 1-22,0 0 50,0 1-56,2 0 50,2 0-44,2-2-1,6 0-16,2-5-17,6 0 23,1-2-12,2-3 34,3-1-6,2-1 0,4-3 34,4 0-6,1-3 11,2-2-10,2-1-12,0-1-28,1 0 0,2-1 28,0-2-17,2-2 17,2-4-3375,1-1 3375,2-2 28,-1 0 0,-2 1 11,-3 1-34,-4 1 7,-3 2-24,-3 1 29,-4 3 3386,-2 0-3419,-1 2 21,-1 0-38,0 1 5,-2-1 28,1 1 0,0 0 0,2 0-12,1 0-4,1 0-18,2 1 6,0 1 28,2 2-39,1 0-6,1 0-61,3 0-96,-1 0-140,2 2-190,0-1-156,1 1-338,-1-1-318,0 0-285,0-1-707,-2 1 2336,-1-1 0,-7-2 0,-2-1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6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0 17837,'-70'52'191,"10"-6"-158,40-19 23,-1 0-45,1 2-5,1 1-6,1 0 11,4 0-11,1-3 0,7-1-11,1-5-34,4 0-5,1-2-40,5-2-5,2 0-6,7-3-11,3-2-73,4 0-139,6-5-164,2 0-385,4-2-444,3-2-184,-1-1-1036,4-2-2016,-6 0 4553,-5 0 0,-12 0 0,-9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7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15518,'30'60'186,"0"-1"1,0 1-1,12 23 1,-8-13-47,-21-24-1319,2 2 1246,-3 0-27,-1 0-40,-3 1-40,-1-3-105,-1-1 201,-2-6-700,-1-1-432,-1-4-325,-2-2-1063,0-4 2464,0-4 0,0-10 0,0-6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12965,'8'11'823,"-2"-3"-118,-6-8 3373,0 0-3821,113 25-2606,-65-15 2416,21 4 1,-1 0 16,-24-8 575,0-1-586,1-1-23,2 0-5,-2 0-17,3-1-244,-4 1 205,1 0-17,-4 1-17,-3 0-5,-1 1 22,-6 0 0,0 1 11,-5-1 1912,-3 2-1990,-3-3-29,-4 3 12,-5-2 190,0 2-195,-4-1 5,-2-1-34,-3 1 51,-1-1 28,-1 2 5,0 0 6,-2 2-39,-3-1-107,-1 1-100,-3-1-90,1 0-134,-1-1-118,1-1-231,1-2-306,1 1-410,3-4-688,0 2-1015,0-2 3294,2 0 0,0-1 0,1-1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2.5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0 16801,'33'52'403,"-6"-6"-313,-26-30-12,1 1 18,-2 0-18,2 0-11,-1 2 62,1-2 185,8 22-225,-5-15 146,16 29-134,-12-31 246,18 27-251,-13-27 100,22 34-145,-20-31 83,22 38-106,-22-36 28,13 37-17,-19-37 6,2 35-22,-9-36 38,-1 27-22,-5-34 129,-8 12-128,0-24 105,-20 4-94,13-10 100,-27-8-112,22 0 28,-38-19-67,30 12 0,-55-20 0,42 21-14,-8-1 0,-2 2 3,6 5-56,-48-6 5,60 12-503,-25-2 117,42 4-2320,-10 2 1295,23-1 1473,-1 2 0,7-4 0,0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7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14689,'0'0'0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8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10158,'12'23'2022,"-2"-5"-963,-10-18 4374,0 0-5248,101 83-2085,-67-55 1967,24 19 0,-4-2 96,-34-30 464,0 0-503,-2-3 44,0-3-51,-3-2 18,-2-1 33,-1-3 1636,-5 0-1558,0-3 40,-4 1 22,0-1-123,-2-2-73,-1-2-112,1-4-62,0-3-27,-1-3-23,0-2-12,0-1-32,0-1 32,-1-1-66,-1 0-79,0-3-27,1 0-164,0-2-4,1-3-86,0 0-105,1-1-124,4 0-77,1 2-2,5 3 18,-2 3-5,3 5-130,-1 3-280,1 5-408,-2 3 44,2 3 1619,-2 1 0,-3 0 0,-3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8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1 323 19378,'80'-21'349,"-1"1"0,-5 0 0,-11 2-170,-22 3-44,-1-1-23,-1 1-62,-5 2-22,-1-1 28,-8 2-17,-2-2-50,-6 4 22,-6-1-72,-1 2-85,-6-2-56,0 1-133,-4-1-74,0 0-6,-4-1-5,-2 0 39,-8 1 50,-1 0 35,-4 3 38,-3 0 68,-2 3 44,-3 1 23,-1 3 61,-2 1 17,2 5 1,0 1 10,1 6-5,1 2 11,1 3 39,-1 3 23,4 3-29,0 3 29,2 3-1,2 3-10,1 2 33,3 1 0,4 0-6,1 1 12,4-1-1,3-2-27,0-2 28,2-1 16,3-4 6,2 0 62,6-4-34,4-1-12,4-3-38,5 0-62,4-4-134,3 0-326,4-3-800,3-2-1288,2-1-2348,-2-3 4748,-4-1 0,-16-1 1,-8-2-1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49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248 452 16180,'-27'91'61,"0"1"1,3-8-1,0-13-49,-5-23-18,3-6 12,2-4-6,3-9-6,7-4 12,1-6-34,6-4 5,1-5 46,3-4 16,1-2 302,2-3-318,0-7-6,4-2-34,2-8 34,3-1-29,3-5 7,2-3 5,4-4-17,0-4 17,2-2-6,1-4-5,0-1-11,0-2 11,2-2-348,-1 0 359,2-2 23,1-1 10,1-2-10,-1 0 61,0-1 11,-2-2 39,3 2 29,-2-1 21,2 4 12,1 4 40,-2 6 4,2 6-27,-5 8-34,-1 4-78,-4 7-39,-2 1-23,0 6-22,-1 2-17,1 2-6,1 1 376,2 5-381,1 3 44,1 7-5,2 3-33,-2 7 10,0 3-5,-5 7 11,-1 4 17,-4 4 6,0 2-22,-3 2-1,-1-1 6,-2 2-6,-1-1 6,-1-1-270,0-2 242,0 0-6,-1-3-5,0-1 22,0-3-17,-1 0-22,0-3-52,0-1-110,0-4-74,0-4-122,-1-3-85,-1-3 101,-3-5-531,2-1-298,-2-1-296,1-3-438,0 1-72,-2-4 2016,2 1 0,0-4 0,3-1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0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0 605 13866,'84'21'199,"1"-1"1,-8-1 0,-13-4-43,-29-9-34,-1-1-33,-1-3-6,0 0-67,-1-2-17,2 0-17,-1-2-22,2-3-17,1-3-51,1-4-27,-1-2-17,1-2-12,-3-2 23,-1 0-16,-2-2-1,-4 0 17,-3-1 45,-3-2 39,-4 0 33,-1-2 34,-4 0 6,1-2 11,-3-1 6,0-2 44,-2-1 23,1-1 39,-4-1 28,0 1 11,-1-2 23,-1 3 44,-1-1 17,1 2 34,-1 3 12,0 4-1,-1 3-51,-1 5-66,0 4-107,0 6-95,0 2-359,0 2 415,1 12 0,1 0 27,0 14 24,0 1-12,1 7 33,-1 4-10,1 5 21,0 3 1,-1 1-312,1 1 328,-3-1-38,2-3-1,-2-1-44,2-5-23,-1-2 39,2-5-16,0 0-12,1-7 12,-2-3-34,3-5-11,-2-3 5,1-3 56,-2-4 375,-1-1-235,1-3 79,-2 0 297,2-1-392,-1-1-129,3-1-129,1-3-45,1-2-56,4-1 0,2-3 5,4 0-21,1 0-34,5 1-85,0 0-21,6 2-6,1 0 22,2 4 34,2 1 50,0 2 39,1 1 34,-1 4 28,-4 1 6,-2 5-12,-5 3 29,-6 3 16,-2 2 39,-7 1 45,-3 2 40,-3 2 27,-5 1 23,-2 0 33,-8 2 18,-1-2 16,-6 0 16,-2-3 12,-3 0-5,-3-4 5,-1 0-11,-2-5-6,0-2-22,1-2-62,-1-1-34,4-3-21,0 0-18,6-3-33,1 0-68,6-1-178,2-2-398,5-2-712,0-4-1181,5-3-483,1-4 3031,1 0 0,1 5 0,0 4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0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1 16202,'-75'9'177,"-1"0"1,7-2-1,13 1-76,31-1-79,4 0-16,2 1-6,7-2-23,2 0-49,4-2 21,3 1-38,2 0-7,1 1 35,4 0-46,1 3 7,5 0-18,1 2-33,4 0 11,1 2 5,2-1-10,3 1-29,-1 0 11,2 0-22,1 4 23,2-2 61,0 1 34,1-1 28,0 0 39,-1 0 0,-2 0 0,0-1 28,-4 0 5,-2-1-27,-5 0 28,-3-1 10,-4 0 18,-3-1 39,-1 0 61,-3-2 34,-3 0 23,-2 0 11,-6-2-90,2 1-45,-4-1-28,1-2-50,0 0-17,1-1-56,0 0-106,1-1-169,2 0-330,0-1-616,4 0-997,-1-2-2056,3 1 4330,2-1 0,1 0 0,1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1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14006,'38'58'373,"0"0"1,-2-3-1,-12-5-171,-29-5-96,-2 5-1212,-4 0 1156,0 3-38,-2-4 5,3 1-69,-1-5-15,4-1-45,-1-4-106,3-3-163,0-1-179,1-5 90,0-2-560,0-5-180,2-5-269,-1-4 533,0-3 946,1-4 0,1-3 0,0-3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2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1 442 10063,'10'8'1075,"-2"-1"-587,-8-7 2099,0 0-2116,119-8-2765,-67 5 2493,23-3 0,0 1 121,-24 1 447,5-3-616,-1 0-50,1-4-412,-1-1 339,-2-1 6,-2-1 16,-5-1 6,-2-1 0,-6-1 56,-3 1-22,-6-1 2018,-1-1-1957,-5 1-39,-2-3 28,-4 2 124,-3-2-140,-4 1 410,-2 0-467,-3 0-17,-3 1-22,-1 0 51,-1 3-79,0-1-11,-2 3 5,-2 1-44,-3 2 5,-1 0 0,-3 2-22,0 0-40,-1 4 7,-2 1 10,0 2 0,-1 2 57,-2 6 10,-1 5-5,-2 10 28,0 8 17,-4 9-646,1 8 674,-4 9-17,-1 7-1082,-2 8 1076,0 4-10,0 1 4,1 2 18,4-3-17,1-3-6,4-6 6,4-8 5,2-7-11,6-8-22,0-7 39,3-9 0,3-5 660,0-9-459,2-5 1254,0-5-189,0-1-1075,3-11-79,1-2-62,5-10-55,1-1 27,4-6-61,2-1 11,2-1 0,-1-1-28,1 0-6,-2 1-5,0 2 0,-1 2-12,0 6 46,-2 2-68,-2 5-50,-2 5-40,-3 2-55,0 2 5,-1 3 51,0 0 43,2 2 35,0 3 34,2 3 5,1 4-28,1 2 34,0 1-17,-1 1 23,3 2 33,-2 2-28,3 0-6,0 2-39,1 0-95,1-2-117,1 1-119,3-4-200,2-1-298,2-3-303,0-1-323,1-2-679,-2-1 184,2-2 2023,-6-2 0,-6-1 0,-6-2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2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13396,'59'34'476,"0"0"0,0-1 0,23 15 0,-12-10 34,-23-18-871,3-2 703,0 2-85,2-3-94,-4 0-96,-2-2-50,-8 0-45,-6-1 234,-9-1-262,-7-3 134,-5 0-128,-6-2 10,-1-1 40,-4-2 452,0-1-385,-4-2 29,-2 1-12,-5 0-28,-5 0-23,-4-1-10,-3-2-7,-3 1-10,0-1 11,-3 0-23,0-2 23,0-2-28,-1-2 5,-1-1 6,-2 0 6,-2 0 5,-4-1-22,-1 1 5,2 1-22,-2 0 0,4 2 0,0 0-28,4 2-11,4 0-39,5 2-57,2 0-50,6 3-67,2 0-72,4 3-12,2 3 10,4-1 13,2 3 33,1 1-34,5 1-67,3 0-106,7 1-107,3-2-67,4 0-56,1-1-22,2-2-79,3-1-106,0-2-45,4-3 157,1-1 241,1-2 274,4-2 247,-3-3 38,4-3-10,-2-5 50,2-3 0,-18 7 0,-4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2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0 228 15664,'11'-63'364,"1"0"0,-2 3 0,-2 21-375,-8 36-39,1 3 16,1 4 34,0 4 51,1 7 10,1 10 12,3 9-6,-3 7-266,2 9 272,-1 4 0,-1 5 11,0-3-28,0 2-17,-2-3-28,0 1-39,-2-4 0,1 0-17,0-5 0,-1-4-95,1-5-112,0-7-240,-1-4-293,1-4-229,-1-5-190,0-4 78,0-3 267,-2-5-591,0-3 26,-3-2-591,-3-2 2015,2-2 0,1 1 0,3-1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3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362 100 16096,'-8'-53'397,"-2"11"-296,-2 39-11,-4 2-6,0 0-45,-2 1-22,-2 0-1,-33 17-10,22-7 11,-39 30-23,45-21-44,-19 24 33,29-25-112,-5 15 68,16-21-79,9 10 106,3-13-61,28 7 72,-13-9-5,44 11 17,-34-9 11,49 21 0,-46-13 11,44 30-5,-49-22 56,22 42-34,-40-34 56,-2 47-51,-18-44 6,-22 36-27,7-46-12,-31 14-45,29-31-1289,-24 1-301,30-11 1635,-6-12 0,18 8 0,3-7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2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9878,'11'24'3109,"-3"-5"-3053,-8-19-84,0 0-67,121-15-2161,-78 15 1880,28-5 1,-3 4-1344,-40 13-2202,-3 2 3921,-7-3 0,-9-5 0,-4-2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4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15524,'20'82'67,"0"-1"1,0-5-1,-9-16-17,-20-39-27,2-1 16,0-5 0,1-2 12,2-7 55,0 0 62,2-4 56,0-1 45,1 0 218,0-1-448,0-5-28,0-1 6,0-6-45,1-1-17,0-3-16,1-1-18,3-2-33,1 0 23,6-1-12,0 1-5,3-1 16,0 2-11,1 0 6,2 3 22,-2 1 6,0 5-23,-3 0-5,-2 5-11,0 1-1,-2 2 46,0 2 22,0 4-1,0 3 24,0 4 10,0 5 0,0 0 23,-2 3 22,1 0-39,0 2 12,0 0-1,1 1-34,1 2 35,-2-3 4,3-1-10,-3-5 39,1-2 16,-3-5 46,-1-3 111,0-3 135,-1-1 50,-1-1-5,0-1-51,0-1-173,1-4-62,1-2-12,1-6-16,0-2 40,0-2-24,1-1-32,0-2-18,1-3-22,-1 1-28,1-2-17,1 2 0,0-1-50,2 3 6,-2 1 27,1 1-33,-1 4-40,0 2-21,-1 4-52,0 2 1,1 3 22,2 1 51,-1 2 39,4 1 50,0 2-5,2 4 16,1 2-11,-1 2-11,2 1-11,-1 2 5,0 0-5,-1 3-28,-3 1 67,1 0-45,-3 2-5,0 1 33,-1 1-56,1 1-28,-3-2-95,1 0-179,-1-2-376,0-1-498,0-1-397,0-2-740,1 0-5414,0-4 7800,-1-1 0,-3-6 0,-2-1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4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14325,'81'39'784,"0"0"1,-5-2-1,-11-8-213,-19-14-1046,2 0 777,-3 0-67,-4 0-16,-1 0 131,-6 0-277,-5 0 165,-6-1-238,-4-1 0,-6 0 0,-2-2 412,-6-1-451,-2-2 84,-2-1 74,-1-2-13,-5-2 57,-1 1-56,-7-3-35,-3 0 7,-4-1-40,-2 0 6,-3-2 16,1-2-16,-1-2-34,0-2-5,-1-1 16,-1 1-50,-1-1 84,-2 0-56,-1 1-39,0 1 39,2 1-28,1 2-17,1 1 12,1 1-23,2 1-39,1 2 39,2 3-17,3 2-73,4 2 11,4 2-55,2 0-29,5 1 40,1 3-17,3 0-6,5 2-38,3-1-102,6 0-3571,5-1 3185,2 0-219,4-1-240,3-2-157,2 0-370,3 0-129,2-4 264,3 0 1579,-2-4 0,-16-1 0,-6-2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5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496 0 12763,'41'58'118,"-9"-7"-118,-30-29-17,-2-1 17,2 3-34,-2-3-22,2 1-5,0-2-23,1-2-23,1-1-33,0-3-17,2-1 22,-2-3 63,2-2 111,-1-3 78,1-3 58,-1-1 32,2-1 6,0-2 27,3-3 7,0-2 44,0-4 6,0 1 28,1-1 11,-4 0-6,2 0-16,-2 1-51,0 0-22,0 2-39,0-1-51,-1 3-22,-1 1-28,0 2-73,-2 2-34,0 0 6,1 1-39,0 1 28,1 2 11,1 3-23,2 5 18,2 1 5,2 2 0,1 4 16,3 0 7,0 7-18,3 2 12,0 5 22,0 5-16,1 2-358,-1 4 431,1 6-12,-3 3-691,1 9 747,0 3 12,-3 4 4,1 1 12,-5 2-28,1-1-11,-5-1 0,0-1-34,-4-4-11,0-4 23,-2-4-510,-1-6 482,-6-6-3,-3-7 25,-8-5 362,-5-8-300,-6-4-46,-6-6 7,-7-4 755,-5-5-728,-4-4 1,-7-6-227,-2-3 199,-3-7-46,-5-4-11,1-4-960,-2-5 910,1-4 33,3-3-33,1-2-6,5-2 23,5-1-662,5-3 556,10-2-85,7 0-448,12 0 112,8 3-79,6 2 529,13 2-568,4 4 40,13 4-28,6 4-57,6 5-55,4 3-62,3 4 12,3 3-30,3 2 559,1 4-1319,1 0-17,1 4 1568,-6 0 0,-19 1 0,-10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6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16555,'38'93'283,"0"-1"1,-3-6 0,-9-12-82,-17-19-51,-4 0-1148,-1 0 1104,-3-2-57,-1-1-22,-3-3 0,-1-3 101,-4-3-135,0-7 247,-2-1-269,0-9-22,-1-2 22,2-7 17,-2-4 581,2-4-553,-1-3 258,2-4-242,-1-1 23,1-4-22,0-3-62,1-5 11,0-3-28,3-3-44,1-4-57,2-2-56,2-5-27,4-1-1,5-4 45,4 0 23,4 0 33,1 3 45,0 3 23,1 3 33,0 4 16,0 2-4,0 4 4,0 3 1,-1 3-11,-1 3-17,0 3 27,-1 0-10,1 4 11,-3 2 0,-2 2 11,-2 4-12,1 0 24,-4 2 10,1 0-16,-4 3 22,1-1-12,-5 0 1,1 3 50,-2-1-5,0 3 16,-4 0-10,-1 1-29,-4-4-6,-1 1 18,-2-3 22,1-2-17,-3-2 28,0-2-23,-2-2-5,1-1 11,0-3-16,2-1-1,-1-1-16,1 0 11,0 0-45,2 0 22,1-1 6,0-1-45,2-1 51,-1 0-34,4-1 28,-1 3 22,4-2-16,0 2-622,1 0 582,5 2 12,1 4 39,3-1-6,2 4-22,-1-2 16,4 0-27,0 0 27,1-2 23,3-1-5,0 0 33,4-1 22,3 0 40,2 0 33,2-1 51,4-1 22,2 0 0,6 0 34,3-3 11,5-1-649,4-4 660,3-1-50,4 0-17,2-3-96,3 0 29,2-3-34,1 1-6,-1-1-55,1-1-46,-3-2 29,0 1-62,-4-1 0,-6 1 17,-2-1-34,-10 2 45,-4 1 33,-10 1 23,-5-1-73,-8 1-5,-7 1-96,-4 0-55,-3 1 726,-6 0-721,-3 0 39,-7 1 40,-4 1-12,-4 1-5,-5 2 27,-3 2-10,-1 3-7,-1 1 29,4 1-39,0 1-23,3 2 45,2 4-22,4 1-6,0 3 0,6 0-28,0 3 0,4 0 16,2 0 68,3 2-33,3 0 61,1 1 11,1 2 0,0-1 34,3 1-17,2 1-17,4-1 12,2 3 33,1-4-12,3 2 63,1-3 5,4 0-45,1 0 34,4-2-34,2 0 11,2-3 51,2 0 28,3-2 5,2-2 1,2 0-35,-1-4-32,3 0-7,-2-3-16,1 0-73,-1-1-11,-2 0-17,-3 0 17,-3-2 22,-2 0 0,-6-3-5,0-1-85,-6 1-33,0-1-61,-4 3-118,-3-2-68,-2 2-150,-5 0-158,1 1-190,-3-1-392,0 1-717,0 0-981,-1-1-951,-3 2 3898,1 0 0,-2 1 0,3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8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422 103 18011,'35'-30'224,"-9"5"-207,-30 19-34,-1 0-17,-1-1-22,-1 1-45,-1 0 6,-4 2 0,0-1-17,-4 1 28,-2 2-6,-2 1-10,-3 1 10,-1 2 0,-1 3-16,0 3 28,-1 6-6,0 3 11,-4 5 34,3 4-12,-4 3 1,4 2 11,0 4 5,4 0-5,3 1 22,4 2-5,6-3-18,1 0 18,6-3-28,0-4 22,4 0 5,4-5 6,1-1 17,5-3 12,0-3 16,3-3 33,0-4 57,0-2 50,1-2 22,-1-3 29,0-1 10,1-1-10,-1-4 5,2-1-23,-3-5-10,3 0-12,-6-1 6,2-1-28,-4-1 6,0 1-35,-1-1-21,-3 2-1,0 0-11,-1 3-27,-1 0-35,-1 2-22,1 1-78,-2 2-45,2 1 28,0 1-45,3 1 57,2 0 44,5 0 0,3 0 5,4 2 34,2 1-11,3 3-16,1 0 4,0 2-16,1 0-11,-1 2 28,-1 0-23,0-2-62,-1 1-49,-1-1-135,-3 0-163,0-2-161,-5 1-192,-2-2-307,-2 1-426,-1-3-465,-2 2-286,-2-1 2280,1-1 0,-4 0 0,0-2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6:5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104 139 11250,'31'94'498,"1"0"1,-2-8 0,-7-11-96,-16-24-1635,1 1 1506,-2 4-56,-1-2-38,1-1-31,-2-3-54,1-4-5,-1-6-45,-1-6-6,0-6 355,2-6-360,-2-4-1,1-4 57,-3-5 873,1-3-672,-2-3 539,1-1 301,-1-1-1086,-4-9-6,0 1-5,-4-8-12,1 0-22,-1-2-22,1-3 22,-3-1-28,1-1 0,0-2-39,-1-2-23,1-2 17,-3-1 6,-1-3 0,1-2-12,-3-4-10,2 0-12,-1-5-189,-2 0 206,2-2-407,-2-2 435,1-2 28,0-1 0,2-1 17,1 2 22,3 2 6,1 5 17,5 4-23,1 7-17,2 4-33,0 6 181,3 4-210,3 3 405,6 3-387,4 2 4,3 1 13,3 3 27,4 2-16,4 1 16,1 2 29,3 0-18,2 1 1,0 1 27,2 4-21,-2 1-6,-2 3 16,-2-1-50,-4 4 0,-4-1 22,-6 3-5,-3-2 5,-5 1 29,-4-1-18,-2 1 13,-4-1 15,0 1-16,-5-2-6,-1 1-11,-7-2-11,2-1-34,-5 1 0,1-3-39,-3 3-39,1-5-57,-1 1-195,-1-2-218,2-2-326,-2 2-431,2-1-694,-1-1 22,1 1 2022,2-2 0,7-1 0,3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0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92 18061,'46'50'64,"0"1"1,0-1-1,18 21 1,-18-19-4,-38-43-5,-3-1 6,0-3 39,-2-2 72,0 0 35,-3-2 1058,1 0-1227,-2-8-16,-1 1 5,-1-6-17,-1-1 0,0-2 28,1-4-50,-2-2-39,4-4-6,0-5-96,2 0-16,5-2-50,1 2-68,7 2-94,0 2-41,3 3-89,1 4-145,5 1-34,-1 4-224,6 2-196,-1 3-185,3 4-308,-2 3-509,-1 3 145,-2 2 1966,-7 3 0,-7-3 0,-5 1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1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126 455 14897,'-44'74'145,"7"-11"-122,29-47 5,-1 1 28,1 3-12,1-2-4,1 4 10,3-3-5,1 1-17,1-2 45,1 0-40,1-2 40,3 1-16,2-1-13,5-2 12,1-2 6,3-2 5,-1-2-11,3 0 6,0-4-17,1-1-34,1-2 34,0-1-23,-1 0 12,0-1 10,-2-1 18,-1-3 16,-1-2 18,0-3 21,-3-2-16,1-1 17,-4-2-12,1-2-11,-3-1 17,0-1-11,-4-1-6,0-1-11,-2-1-17,0-2-67,-1 2 17,-2-2-34,-3-1-27,-2 1 27,-4-2-22,2 2-1,-1 0 12,1 3 17,-1 1-34,3 4-11,0 1-39,2 5-129,1 2-56,1 2-151,3 2-163,0 1-5,1 1-281,0 1 679,6 1 122,-1 0 23,7 0 12,-2-1 16,5 0-17,-1-3 11,4 1 12,0-3 5,3-1 34,-1-2 5,2 0 12,0-3 22,0 0 22,1-2 12,0-2 39,-1 0 50,2-2 6,-4 0 61,1-1 17,-5 2 12,-2 0 27,-5 1 35,0 1-7,-4 0-28,-1 1 6,-1-1-28,-3 1-33,0 0 16,0 1-89,0 1-29,0 1-38,-2 2-51,-1 0-28,-1 1-12,0 2-16,-1 0-33,3 2 22,-2 1-57,2 1-44,-2 0 0,1 1-50,1 1-6,0 0-62,2 0 158,-2 4 21,2 3 29,-1 4-23,1 3 45,0 1 17,0 4 16,1 3 51,1 2 6,4 2 16,1 1-16,3 3 16,0 1-22,2 0 12,-1 3 16,1-1-34,-2 1 12,1-1-23,-4 1-22,0-2 11,-3-1-12,2-1-4,-2-4-18,0-1 0,-3-4-50,1-3 17,-2-2 22,1-5-27,0-2 16,0-4 22,-1-2 0,1-1 6,1-1 17,0 0-67,3-1 5,-1 0 17,7-1-45,-1-4 0,5 0-5,1-4-40,3 0 23,1 0 6,1 0 16,-1 1 6,2 1 11,-1 2-34,-1-1-5,1 5 33,-2-3-27,-3 5 16,1-2 28,-6 2-17,3 1 18,-5 1 4,1 2 7,-1 3-12,-3 1 23,2 0-12,-4 2 6,0 1 6,-2 0-12,-1 3-5,-1-2 11,0 4 0,-2-2-6,-4 1 12,-5 0-6,-1-1-17,-4-1 17,-1-1-11,-3-1-6,-1-1 34,-1-2-17,1-1-17,0-3-17,3 0-72,2-2-124,0-1-173,4-2-286,1 0-437,3 0-576,2-1-892,1-2-2043,2-1 4637,1 0 0,1 0 0,1 3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2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72 15053,'22'-42'460,"-6"12"-219,-18 47 17,-1 3 33,-2 6-34,-2 4 40,0 5-28,-3 4-39,0 1-68,-2 3-33,-1-1-23,1-1-44,0-3 11,3-3-29,2-2 1,2-4 17,3-2-1,1-3 18,1-1-12,2-1 6,2-2 0,5-1 50,4-2 34,2-1-23,6-3 12,1 0-62,6-3 12,3-1-1,2-4 0,4-1-28,0-3-22,2-1 17,0-1-29,2-4-5,-1-2 11,-3-5-55,0-1 4,-3-4 1,-2 1 6,-1-2 44,-3-1-11,-5-1 17,-2-1-34,-6 0 0,-1-1-45,-3-2 34,-5 2 0,-1-2-33,-4 0 22,0 0-17,-1 1 0,-3 0 16,-2 0-4,-5 2-35,0 0-5,-1 2-11,-2 5-39,2 2-34,-2 5 28,3 3-46,-2 2 52,2 7 50,-2 2 0,0 6 11,1 5 28,-2 2-22,3 4-6,1 1 39,1 2-16,1 2 33,2 2 0,-1 0-50,5 0-6,-2-1 12,3-3 22,0-1-17,2-1 44,3-1-4,3-1 4,4-2 29,2-3 11,4-1 17,2-5-28,2-1-6,5-3-33,1-1 5,4-5 17,0 1-56,4-3 17,0 1-17,2-3-23,-2-2 29,0-3-40,-1-3-39,-2-1-89,-1 0-56,-1-3-57,-3 0-22,-2-1 57,-5 0 32,-3-1 80,-3 0 66,-3-1 28,-4 1 34,-1 0-16,-3 1 16,-1 0 0,-1 0 22,-1 0-5,2 0 28,-2 1-1,1 0-32,0 1 10,0 0-16,1 2 5,1 1 0,0 2-5,1 2-46,-1 0-94,0 2-12,-1 1-33,3 2 44,-2 0 57,2 1 22,1 0 50,0 0-11,2 0 34,0 2 11,1 0 28,2 3 6,0 0-1,1 0 18,-1 1 22,1 0 67,1 1 17,0 0-6,0 1-11,2 1-22,-3 1 5,1 2-17,-2 1 1,-3 3-40,1-1-11,-4 3 6,-1 2-34,-4 2 0,0 2-23,-1 0-22,0 1 12,-4 0-23,0-4 73,-3-4 44,0-5 90,2-4 62,1-5-6,1 0 34,0-3-62,1 0-5,-1-1 0,0-2-23,0-2-22,1-2-12,1-2-10,0-2-62,1-3 17,1-1-34,3-3-17,1-1 34,5-1-6,-1 1-28,5 1 17,-1 0-39,2 3-23,1 1-5,0 1-6,1 3-44,1 1 27,-3 4-16,1 0-6,-2 4 39,1 0 6,-3 2 22,2 2-11,-1 2-11,2 2-12,-1 2 7,1-1 16,-1 3-17,1-1 17,-2 3 0,1 0-11,-2-1 22,0 0 22,-2-1 1,2 0-28,-2-3 22,0 1-28,0-2 22,1-1 17,-2-1-5,3-1 16,-3-1 23,0-2 33,-2-1 1,0 0-1,-2 0-16,4-4-17,-1 1 22,2-5-22,-1 1 22,0-1-6,0 1-49,1-4 32,-2 1-16,4-1 34,-2-1 83,1 0 29,-1 0 33,1 1-11,-2 1-28,2 0-67,0 0-67,1 2-29,-2 0-33,3 3-11,-3 0 22,2 4 0,-3 0-22,4 1 28,0 0-6,1 3-28,3 0 34,-1 4-6,3 0-11,1 0 23,-1 3-46,0-2-5,1 2 28,0-1-11,1 2-22,0-3 10,0 3-38,1-3-74,-2 2-145,1-1-207,1 1-353,0-1-398,3 1-582,0-1-880,2 0-907,1 0 3607,-1-3 0,-11-1 0,-5-3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7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12517,'6'64'343,"0"0"1,-2-5-1,2-10-69,3-22-33,-2 1-39,3-1-17,-3-1-45,3 0-12,-4-2 108,8 18-108,-4-4-100,2 1-5,-5-6-57,-4-23-95,-1 7 51,-2-14-23,0 2-207,0-5-5,-2 0 100,-1 0-22,1 0-17,-2-2-437,-1-7 521,2 1-118,-1-13 134,3 8-88,8-17 307,-2 15 370,12-13-274,-9 19 492,14-3-386,-10 10 341,19 1-453,-15 4 313,23 10-358,-19-3-33,19 17-79,-22-14-56,9 19 16,-18-19-60,0 14 55,-6-16-202,-12 8 119,2-12-248,-21 5 197,13-9-689,-22 2 415,19-6-3077,-26-6 2517,27 2-309,-18-5 1322,26 7 0,-1 1 0,9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3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14264,'71'-11'532,"0"0"0,-6 0 0,-11 4-190,-23 11-96,-3 4-78,2 5-50,-4 2-12,-1 5 1,-4 0 201,7 14-123,-7-6 5,2 7 124,1 6-214,-10-15 136,10 23-214,-14-31 96,0 11-68,-7-21 62,-9 3-106,-1-9-23,-24 1 0,10-3-56,-34-7 45,26 3-151,-40-15 112,37 10-129,-40-9 151,41 14-101,-31-2 85,37 9-146,-22 10 106,31-1-638,-11 20 313,20-15-1596,0 24 1053,10-22-3164,15 19 2726,-2-24 1407,18 6 0,-23-15 0,4-1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17977,'0'0'0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4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160 111 12696,'-13'-62'1109,"2"13"-796,11 49 634,0 0-740,0 4 107,0 2 5,0 6-28,0 5-83,0 5-113,0 5-34,-2 4-16,0 5-6,-5 5-5,-1 6 5,-3 5-5,-3 5-1,0 4 1,-2 3-1015,3 0 981,-2-2 16,5-4-229,1-3 230,2-7-40,3-3-10,2-6-23,1-2-73,1-5-11,4-2-101,-1-5-95,5-3 846,0-4-1053,-1-2 68,1-4-443,0-4-147,-2-1-178,0-2-45,-2-2-96,-1 0 208,0-2 1176,-1-1 0,-1 0 0,1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5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2 802 9044,'-1'-16'2548,"1"2"-1831,0 14 3232,0 0-3798,3-45 34,7 29 5,7-34 23,7 40-6,6 1 6,3-3-17,9-1 6,4-2-1288,9-2 1215,5-3 28,8-2-729,6-6 690,5-2-40,5-3-960,2-3 915,4-1-1175,-1-2 1170,2 0-22,-4-2 10,-3 1-16,-6 3 12,-8 1 16,-11 5 865,-10 4-825,-13 3 16,-7 5 630,-11 3-613,-5 6 999,-7 1-999,-3 4 1543,-2 2-1818,-1 1 37,-5 2 53,-2 5 56,-8 5 72,-2 9-55,-8 9-6,-2 8-800,-3 10 778,0 8 39,1 7-17,-2 8 17,2 5-28,-3 7 6,3 4-1175,-1 0 1197,2 0 6,2-3-12,2-5-22,2-5-11,2-4 16,4-5-563,-1-4 558,5-5-6,0-7-39,4-8 17,1-8 651,3-6-623,0-7 1275,2-5-1247,0-5 764,2-4-691,0-2 375,0-2-453,5-5 10,0-2-5,7-6 12,0-4 27,3-2-39,3-2 11,-1-2-45,3-1 29,1 0-6,-1 2-17,0-1 11,0 4-11,-2 0-6,-2 4-39,-1 3-33,-3 3-35,0 4-21,-4 1 27,2 2 18,-3 1 33,2 2 5,0 3 7,0 3-1,2 4 11,-3 3 29,3 3 5,-1 2 22,1 1 40,0 3-51,3 1 28,0 1-11,1 1-11,3-1 11,-1 0 0,3-2-11,2-2 5,1 0 23,5-3-6,0-1 28,5-4-5,1-3-6,0-4 22,3-3-11,-1-2-11,0-2 23,2-3-23,-2-5 0,2-4 11,-1-4 6,0-2-28,-2-3 22,-2-4-17,-3-1 1,-3-4 27,-3 1-5,-4-3 11,-3 1-62,-5-1-22,-3-1-39,-6 1 5,-1 0 18,-2 0-18,-4 1 12,-3 3 16,-3 2-22,-3 4 22,1 4-10,-1 5-57,0 4-45,2 3-11,-2 4-5,3 2 16,-4 3 68,2 4 5,-2 6 45,0 4-17,0 6 29,1 3-1,0 6 17,2 5 0,-1 4-386,1 5 386,0 4-28,3 3-5,-1 0 10,2-1-33,2-1 6,1-3 11,3-5-12,4-6 29,4-5 5,7-5 17,4-4 6,3-6 22,3 0-12,3-5-4,1-2 407,4-4-386,0-3-5,4-2 34,1-5-23,2-4-5,0-6 5,0-6-17,-2-1 12,-2-3 5,-3-1 23,-3 2-6,-7 0 5,-4 0-5,-2 1 0,-6 0-5,-1 0 27,-4 0-11,-2 1 29,-2 2 10,-1 3 6,0 3 11,0 3-33,-1 3-45,1 3-51,-1 1-50,1 3-202,0 0 197,1 4 50,2 1 11,1 4 0,5 3 22,0 0-5,2 3-12,-1-1-5,3 1 0,-3 0 0,2-1 12,1 0 10,0-1-11,2 1 23,-1-2 16,0 0-11,1 0 23,0 0 22,2-1-22,2 0 38,3-2 7,1 0-6,3-3 16,4-2-16,3-1-22,4-2-12,6-2 6,1-4-478,5-4 445,3-4 4,1-1-44,0-3 12,-1 0 27,-5 0-39,-2-1 0,-5 2 5,-6-2 7,-4 2 16,-7-1 22,-3 1 17,-5-2-11,-4 2 39,-4-2-50,-3 2-6,-3-2 456,-1 1-478,0-1-6,-4 1 11,-1 1-5,-3 0-17,-2 1 39,3 2 0,-4 2-55,4 3-7,-1 1-83,2 1-40,-1 4 23,1 1 11,-2 2-6,0 5 46,-5 3-12,3 6-12,-4 4 6,0 3 17,0 4 0,0 5 23,0 3 0,1 2-1,1 3 12,4-2-23,3 0-27,2-3 33,3-3 28,4-4 17,3-3 61,6-1-16,6-3-18,2 0 29,7-4 0,0-2 5,7-5 1,1-1 5,6-4-67,1-1 61,4-2-412,1-2 401,2-2 23,1-3-17,1-4-22,2-3-7,1-2 52,3-1-718,-1-2 661,-1 0 6,-1 0-57,-4-3 63,-1 0-18,-5-3-21,-1 0-131,-5-1 186,-1 1-16,-4 0 33,-4 2 45,-1 1-6,-6 2 39,-1 2 0,-5 3 323,-2 3-384,-2 3 682,-4 4-733,-2 0 161,-1 4-183,-2 0-40,1 1 18,-1 1 56,3 3-18,0 2-4,1 3 38,0 2-33,-1 2-17,0 0 39,-1 1-39,0 2 22,-3-2 6,1 3-28,-3-3 0,-1 2 51,0-2-40,-1-1 34,-4-1 56,-1-1-29,-5-2 24,-3-1 32,-1-2-38,-4-1-17,-1-1 50,-1-2-6,0-1-33,0-1 51,1 0-57,3-1-16,0-1 33,4-3 6,0 0-62,4-2-17,2 2-55,2-1-130,2 2-89,2-1-251,0 1-209,1 0-195,1 1-264,2 0-509,5 1-751,3 0-599,4 2-1809,0-1 4839,-1 1 0,-6 0 0,-3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6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16947,'54'26'-740,"0"-1"1,32 24-1120,-84-18-1054,-2 3-1892,0-3 4582,-2-4 1,1-13-1,-1-6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6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92 21002,'-34'-51'-73,"1"10"56,10 43-16,-3 3-7,-3 5 18,-4 5-28,-1 6-1,1 1-332,-3 7 259,3 1 46,0 4-12,3 2-10,3 0 4,4 2-27,2-2-11,6-2-17,2-1 107,6-4-113,3-2-17,2-3 23,2-3-22,2-5 49,3-2 316,2-4-237,4-2 56,-1-4 34,4-2 34,-2-2 45,3-1 32,0-3-10,1-5-12,2-3 6,1-3-11,1-2 39,-1 0-11,-2 0-39,-2 3-46,-3 2 7,-3 4-34,-1 1-12,-3 2 18,0 2-51,-1 1-23,1 2 46,1 0-23,3 2 0,2 2 16,3 4-27,4 2-6,2 2 29,4 1-12,2-1-34,3 3 28,4-1-38,-1 0-1,2-1 6,-2-1-34,2 0-45,0-1-139,-1 0-186,-2-2-330,-1 1-308,-5-2-420,-2-1-398,-4-1-834,-3-2-1205,-5 0 3938,-4-1 0,-4-1 0,-2-1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7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19400,'54'56'140,"-1"1"0,1-1 0,21 22 0,-20-6-61,-42-9-1753,-5 3 1713,-1 2-39,-5-2 28,0-1-56,-2-6-11,0-5 200,-1-6-256,0-5-73,0-3 252,-1-6-543,2 0-286,-2-5-235,0 0-235,1-6 625,0-2-1062,1-2-184,2-5-153,1-1 1989,1-4 0,-2-5 0,0-1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7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17406,'73'60'-230,"0"0"1,-3-6-1,-19-8-291,-40-17-269,2-3-425,-6-1-577,2-4-583,-4-3 2375,-1-6 0,-2-4 0,-2-5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7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10069,'7'14'-986,"-2"-3"862,-5-11-416,0 0 1,0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8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10679,'20'23'6755,"-3"-4"-6100,-17-19-509,0 0-34,109 103-2920,-76-67 2828,28 23 0,-8-3-4,-45-35 611,-3-1-667,-3-2-4,-1-1 27,-1-3-17,0-2 57,-1-3 89,0-3 2237,0-2-2164,-1-3-28,1-1-34,0 0-83,-2-3-40,0-2-23,0-5-38,0-2 21,1-1-16,0-2-6,1-2 17,1-1-33,0-1-6,1-1-17,4 0 11,1 0-10,7 1 10,-2 0 6,4 2 11,0 1 45,0 4 6,0 0 5,-1 5 17,-1 0-22,1 2 33,-1 3 17,-1-1-6,1 3-11,0 0 17,0 3-11,2 0 0,-1 4 28,0 2-23,0 1-5,-1 2 0,0 0-6,-3 2-5,2-1 16,-4 0-22,1-3-28,-3 2 0,0-3-28,-4 1 11,1-3 12,-3 1-12,1-3 34,0-2 11,-1-1 89,1-2-78,3-1-55,-1-3 16,4-4-17,0-3 17,2-3 28,3-1-6,0-2-5,2-3 11,1 2 17,1-2 11,1 1 45,-1 0 5,0 1-11,-1 1 6,-1 3-39,0 3 5,-1 2-17,-2 4-39,-1 0 1,0 4 4,-2 0-16,4 1 12,-3 2-1,2 3-28,-3 3-22,1 3 33,-3 3 6,0 0 11,0 4-11,-3 1-5,3 2-40,-2 0-73,0 0-106,-1 0-263,-2-1-392,1-2-555,-2-2-823,1 0-191,-1-3 2476,0-1 0,0-6 0,0-1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8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17311,'39'56'-464,"0"1"1,0-1-1,16 22 1,-16-17-1189,-32-40-992,-4-3-532,-1-4 2113,-2-3 0,0-5 0,0-3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3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15025,'19'76'386,"-1"1"1,0-7 0,-5-9-118,-6-17-768,-2 1 689,1 2-28,-2 0-44,1 2 241,0 18-269,-1 30-102,0-29-100,3 18 28,-6-68-44,4 5 85,-5-18-186,1-1-141,-1-3-2789,-3 1 1420,-2-2 1739,-8 1 0,6-1 0,-2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8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13351,'0'0'0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9.0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10573,'7'27'4324,"-1"-5"-3988,11 42 0,2 8-3064,-4-7 2932,7 23 1,0 0 159,-8-18-112,0 1-2426,1 1 2320,-3-2-73,1 0 457,-3-5-485,2-2-337,-5-5 275,1-6 955,-4-5-1033,1-6-118,0-2-111,-4-7 2554,2-2-3261,-3-5-391,0-5 356,-3-2-1163,-1-5-1017,-3-2 3246,-1-5 0,4-3 0,0-2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09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0 333 15569,'74'24'215,"-1"1"0,0 0 0,0 0 1,6-3-1,3-1 0,-7-4 1,-16-9-2012,7-17 1796,-14-1 0,-1-2-50,6-5 16,-1-4 575,-3-1-574,-2-3-90,-4 0 123,-7-1 12,-5 1 16,-6-1 56,-8 2-17,-5-1 914,-7 0-909,-4 0-38,-3 0-23,-2-1 407,-3 2-440,-3 0 5,-2 3 40,-4 1-1,0 3-11,-1 3 23,0 6-34,0 5-11,-2 3 22,-3 6-11,-2 5 17,-3 7-1,0 5 12,-1 6-56,-1 4 28,1 5-535,0 4 535,-1 3-3214,2 3 3219,-1 0 6,3-1-202,3-2 208,3-5-22,6-3-23,3-8 28,3-1-62,4-6 370,4-1-364,5-4 3236,5-2-3320,6-2 195,2-3-576,6-1-420,3-1-588,5-3-1143,-1 0-1825,0-4 4497,-8 1 0,-11-2 0,-9 1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0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1082 17865,'-17'61'17,"2"-7"-28,2-33-6,1 0 11,2 1-27,2-2 5,0 1 11,3-3-45,1 2 12,1-3 5,1 0-16,1-3 10,1-1 23,3-3 6,3-1 22,3-2 33,3-2-16,2 0 34,5-3 10,2 0 1,5-1 5,1-4 11,3 0 1,1-4 5,-1-2 17,-1-3-40,0 0-5,0-3-5,1-2-1,0-1-33,-3-3 16,0-1-10,-2-2-6,-2-3 27,-1-1 18,-2-2 11,-3-3 28,1 0-12,-3-2-16,0 0 23,-3-1-46,0 0 18,-3-3-24,-1 0 24,0-2-29,-3-1-303,0-3 326,0 0-45,-1-3 22,0-2-11,-1-1 0,1-3 17,-2-1 22,-1 0-28,0-3-11,-1 2 0,1-1-45,-5 5 57,-1 3-12,-6 5-51,-4 8 21,-3 7-32,-1 8-16,-1 9 33,-2 5 6,-2 9-6,-4 10 6,-1 9 28,-3 14-400,-3 9 411,0 11 22,-2 7-1034,3 8 1029,2 3-17,2 2 0,5 0 44,4-3-668,4-3 724,7-6 63,4-4-417,4-5 405,8-3 6,4-3-45,8-4-17,7-2-28,6-3 17,8-1-22,4-5-29,8-1-49,2-3-220,4-3-329,-1-3-550,0-2-1103,-2-2-2391,-1-1-1088,-6-3 5574,-9-3 0,-17-6 0,-11-2 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0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422 8 16062,'-74'-2'11,"1"0"0,6-1 1,11 3-18,20 9-5,5-1 22,3 0-50,7-1-17,6 1-28,3 0-6,8 2 12,0 0 16,4 2 17,6 2-22,5-1-12,10 4-44,5-2-23,6 1-50,3 0-16,4-1 38,0 0 17,1 0 40,-1-1 33,1 1 22,-4-3 17,2 1 23,-2-1 16,0 0 6,-2 0 23,-5-1-7,-4-1-21,-5 0 22,-7-2 16,-7 0 57,-3 0 44,-4-1 23,-6 1-11,-4-1-34,-8 1 22,-5-1-22,-2-2-6,-2 0-27,1-2-34,0 0-34,2-3-11,0 1 0,4-1-23,1 0-27,2 0-45,2-2-107,5 1-218,3-4-537,3 1-931,2-1-251,1 0 2139,4-1 0,-1 3 0,1 1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 11346,'20'17'1428,"-4"-3"-980,-16-14 2168,0 0-2549,75 108-1449,-46-74 1415,14 27 1,1-7 16,-22-40-5,0-3 350,0-2-333,-1-4 10,-1-2 29,-1-2 0,-1-1-11,-3-2 33,-2-3 1088,-4-2-1121,0-4-23,-3-1-50,-2-2-6,1-3-16,-2-2 38,-2-3-16,0-1 17,-1-4-23,0 1 0,0-1-11,0 2-17,0 1-22,0 2-62,0 1-84,0 3-184,0 2-382,0 4-632,0 2-796,3 4-179,0 4 2358,3 1 0,-3 1 0,-1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1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5 554 14813,'35'68'453,"0"0"1,-1 0 0,15 27 0,-11-12-29,-21-22-1728,-2 1 1622,-1-2-34,-2-2-27,-1-3-68,-1-4-181,-1-3 81,-2-4 352,-2-5-409,0-8 74,-2-7 22,-2-8 950,1-4-715,-2-7 605,1-2-252,-1-3-456,0-7-138,-1-3-11,0-8-62,-3-4-27,-1-4 5,0-5-17,-1-4-33,0-3 33,-2-2-22,1-2-3387,-4-3 3404,2-1-23,-4-4-410,1-2 365,-2-2 0,-2-1-22,-1-2 23,1-2 10,-1 1-38,0-3 38,-1-2 18,1-3-6,1-3-548,0-2 603,2 2-21,1 2 5,4 5-11,0 5-123,5 8 84,0 9-12,3 9 2815,0 8-2921,2 8 453,0 6-532,2 4 920,2 4-841,6 0 180,2 1-118,4 1 38,2 2-4,3 3 10,0 3 34,2 0-28,1 1 28,1-1 28,2 1-12,1 0 12,-1 1-6,3 3-16,-3 0 16,3 3 6,-1 0-28,0 2-28,0 2 28,-4 1-33,-5 2 16,-4 1 0,-6-2 0,-2-1 17,-4-2-28,-3-2-89,0 0-107,-2-3-95,-2 1-124,-1-2-106,-4-1-100,0 0-164,-2-2-223,1-2-358,-1-2-796,1-4-869,0 0 3087,2-1 0,2-2 0,2 1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2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41 900 15048,'27'88'709,"-1"1"1,-2-7-1,-3-12-81,-3-23-1279,-2 0 1071,1 0-195,-2-2-29,-2-1 185,-3-5-297,-3-2-2960,-1-5 3252,-4 10-91,0-22 85,-2 5 55,-1-24 303,-1-1-482,-4-6 6,-2-1-157,-5-9 3353,-1-2-3375,-1-3-23,-2-4-16,1-2 67,0-4-101,0-4 0,1-1 11,2-3-39,-2-1-296,3-3 301,-1-2-38,1-4-74,3-1 51,0-3-33,3-2 5,-1-1 67,4-3-45,-1 0-681,3-2 721,0-3-34,1-2 22,0-4-842,2-1 865,2-3 5,4 2 17,0 3-44,3 5 16,-2 6 67,4 8-22,-1 7 0,2 9 222,-1 4-250,0 9 572,-1 4-651,-1 7 995,0 3-1056,2 4 72,1 2 18,3 1 16,2 6 23,3 2 11,2 7-5,1 4 5,4 1 28,-2 3-79,0 1-61,-3 0-5,-2 2-74,-4 1 57,-3-1 11,-2 3-96,-6-2-28,0 1-145,-5-2-112,-1-1-101,-3-4-22,-4 1-118,-3-3-140,-6 1-207,-1-5-270,-3 1-474,0-4 127,0-3 1737,1-3 0,8-2 0,3-3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2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0 741 16969,'76'-47'364,"0"0"0,-6 4 0,-13 5-134,-29 11-51,-2-2-39,-2-1 11,-1-1-66,-4 0-35,-2 0-22,-3 0 0,-3-2-78,-3 2 11,-1-1-7,-4 2-83,0 2 57,-4 0-18,-4 1-16,-2 1 22,-7 0-6,-1 2 0,-4 1-38,-3 4 27,0 4-39,-4 6 11,2 4 56,-1 5-11,1 8 51,2 6 16,-1 11-17,1 9-301,0 10 307,1 8 6,1 8 22,1 7-754,3 2 771,3 2-896,5-1 879,3-5 0,3-3-285,8-6 212,3-7-84,8-4-106,4-7 136,1-1-433,3-6-258,0-2-202,0-5 513,2-5-815,-1-5 708,1-5-972,0-4 569,0-3 1017,-3-2 0,-10 0 0,-6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3.3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622 0 14409,'8'85'173,"0"1"1,-1-7 0,-2-15-112,-5-33-1,0 0-33,-2-1-28,0-4 12,1-2-12,0-5 0,1-4 5,0-4 23,0-2 17,1-5 22,1-1 12,1-2-29,3-1-16,-1 0-46,2-1-27,0-4-11,0-1-29,0-5-33,0 0-16,-1-1 27,0 1 17,0-1 39,-2 0 45,0 0-6,0 1 18,-1 0 4,0 3 1,-1 1 0,1 1 0,0 2-6,0 2-17,-1 1-16,-1 1-23,1 0-11,-1 0 6,2 2-6,1 2 5,0 2-5,1 3 0,-2 1-5,2 2-18,0 1 12,-1 1 6,2 2 21,-1 1 18,0 3 11,1 2 11,0 3 5,-1 1 1,5 3 0,0 2 10,4 3 1,2 3 22,3 3 23,5 2-6,1 1-357,4 5 368,2 0-6,2 6-860,2 1 883,1 3-6,0 1-16,-2 1-12,0 0 1,-4 1 10,-1-5-541,-4-3 530,-4-5-11,-5-6-16,-4-6-23,-7-4 11,-4-5 354,-11-5-276,-7-4 40,-13-4 40,-8-3 633,-10-4-555,-5-3 66,-8-3 23,-6-5-210,-5-4 238,-4-5-56,-4-4-1215,-3-3 1159,-1-2-34,-3-6-27,2-1 11,2-5 11,5-1 22,8-3-2643,9-1 2559,10 0-39,12-2-49,8 4-119,12 1-90,7 5 360,7 3-673,9 4-135,8 3-106,9 2 745,11 1-1070,10 3-370,7 1-823,4 5-627,5 0 3127,-7 6 1,-19 1-1,-12 2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4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1 365 14045,'70'31'278,"1"0"0,-6-3 1,-10-7-33,-19-19-5,0-1 17,2-1 17,0-2-63,1-3-21,-1-2-79,-1-3-67,-2-1 156,25-16 107,10-23-241,-9 7 23,3-24-23,-45 37 224,10-34-179,-20 32-291,-6-39-6,-12 49-139,-20-12 279,9 31 39,-12 7 57,8 7 5,-2 7 22,-1 7-5,1 4 16,-1 5 79,-7 27-56,7-11-25,7-4 0,0 2-37,-1 8 20,6-3 0,2-1 14,3-3 219,30 48-264,-2-64-112,40 22-67,-24-38-1781,52 3-45,-36-14 1966,5-1 0,-2-2 0,-21-3 0,16 1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199 974 14891,'-50'69'-8,"-1"0"1,5-7 0,12-9-38,26-23-6,2-2-21,4-2-7,0-3-5,5-3 11,1-6 17,4-1 45,3-7 17,0 0 27,1-5 18,2 0-18,0-2 7,0-2 10,2-4 17,-2-4 0,2-2 12,-3-4-6,1 0-1,-4-2 12,1 0 28,-4-1 34,0 0 22,-4-1 1,-1 0-41,-2 1-27,0-2-34,-2 2 6,-1-1 45,-1 3 16,0 0 29,-1 3 5,0 3-12,1 2-21,2 4-62,1 1-40,1 3 57,0 1 16,3 1 40,2 2 61,4 0 23,1 2 50,0-2 28,4 0-34,0-2-38,4 0-62,2-2-51,4-4-11,4-4-6,2-3-39,2-4-39,2 0 0,1-4-16,-1 0 32,3-4-4,0-1-400,2-2 371,0 0-33,1-3 22,-2 0 22,0-3-22,-3 0 6,0-1-12,-3 0 23,-1-1-28,-4 0 33,-4-1-16,-3 1 5,-3-1 12,-3 1-35,-4-1 24,-2 1-7,-4 0-22,0 2-5,-4-1 22,-1 3-6,-4 1 12,-3 3-6,-5 1-17,-2 3 337,0 2-336,-3 1-35,1 3-22,-3 3-33,-1 4-45,-2 5-12,-1 3 29,-2 9 38,-2 8 46,-1 11-359,-5 14 398,0 12-1054,0 14 1093,1 11-1231,3 13 1214,16-41 0,1 1-3,1 3 1,1 2 5,2 0 0,1 1 3,0 4 0,1 0 3,3 1 0,0 1 5,0 1 0,1 1-745,2 1 0,0 0 759,0-1 0,1 1-6,1-2 1,1 1-12,1-2 1,0-1 16,2-1 0,-1 0-368,0-2 1,1-1 336,0 1 1,0-1 8,-2-2 0,0 0-9,0 1 0,0-1-2,-1-1 0,-2 0 2,1-1 0,-1-1-1334,-1 46 1342,-4-8 24,-2-10 175,-4-11-142,-2-14 967,-2-10-838,-1-11 985,-2-10-884,-1-10 3002,0-6-3092,0-7 900,-1-9-1023,-2-8-45,-2-10 33,-1-8-5,-2-5-260,1-4 265,4-6-16,2-2-34,7-5-28,2-2-761,6-3 711,1-3-23,7 0-2996,6 0 2907,6 0-34,8 2-672,7 2 504,6 4-117,4 7-242,3 6-129,2 8-212,1 9-78,-2 6 385,-2 10-531,-1 5-157,-2 4-633,-5 2 2258,-1 2-180,-9 1 0,-8 0 0,-9 1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5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47 15277,'-77'-13'282,"1"-1"0,6 2 1,14 4-82,33 11-66,2 3-63,2 0-27,4 0-28,1 1-17,6-1 11,1 2-16,2 1-12,2 1 6,0 1-29,3 2-21,3 0-18,2 2-27,4 1-17,2 1 33,4-2-16,1 1 5,3-2 17,1-1-6,0 1 1,3 0 50,-1 1 10,4 0 29,0 0 22,1-1 7,2 1 5,-2 1 10,1 1-4,-4-2 10,-3 1 6,-3 1-6,-7 1 23,-2 1 34,-7 2 16,-3 0 6,-6 2 11,-5-1-12,-7-1-10,-2 0-6,-5-4-22,0-1-23,-5-4 6,3 0 11,-3-4-28,3 1 5,1-4 6,3-2 1,4-2 32,3-1 7,5 0-12,2-3 6,3 0-6,3-3-22,3 0-40,0 0-61,4-2-50,3 1 0,7-3 10,5 2 1,4 0 6,4-1-1,3 3 0,3 0 29,1 2 10,3-1-5,0 0 28,3 0 0,0 0 0,2-2 6,1-1 22,1 0-28,2-2 34,2 0-628,2-2 611,0-3 11,0 0 11,-1-3-5,-3 1-264,-2-2 292,-4 0-34,-3 0 39,-7-2 34,-5 2-28,-5-2-12,-7 0-22,-3 0 560,-5-1-611,-2 0 304,-3 0-314,-5-1-17,-3 0 22,-7 1-33,-2 1-1,-3 4 6,-3 2-39,-1 5 6,0 3 0,-3 5 16,2 1 0,-1 6 29,3 5-1,1 7-16,1 5 22,2 4 0,0 5 0,3 5 22,-1 3-319,3 4 280,2 2 12,1 0-12,3-1-11,4-4 34,3-2-67,3-3 38,5-4 51,3-5 34,8-3 27,3-5 63,4-4 21,4-4 330,1-2-285,2-5 35,2 0-68,1-2 11,1-4-28,0-4-34,-1-5 1,0-2-23,0-3-39,-1-1 11,-4-1-23,-1-1-33,-4 0 28,0-2 11,-1 1-11,-2 0 57,-3 0-18,0 1-11,-4 1-5,2-1-18,-3 2 7,1-1 16,-2 3 0,1 2-34,-2 2 6,0 3-17,-1 0-22,-2 4 22,-2 1-39,1 2-33,-1 1-12,-1 1 22,0 1-16,0 3 22,0 3 34,-1 4-45,2 1 28,0 3 11,1-1-90,1 2-66,2 1-46,-1 0-150,3 1-270,-1-1-302,2 2-381,-3-2-543,3 2-801,-3-2-2016,2-2 4682,-6-3 0,0-6 0,-5-2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5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58 16415,'-6'70'59,"0"0"1,1-5 0,5-14 7,6-35 0,7 0 23,-1-2-17,4-1-17,-1-3 11,3-4-11,-1-1-22,4-4-34,0 0 0,3-2-45,-1-2 11,2-4-5,-2-2-17,-1-2-34,-1-2-50,-3 0-84,-2-1-89,-3-2-18,-1 1-39,-2-3 45,-3 1 45,-2-2 6,-2 0 22,-2 0-11,0-2-45,-3 0-73,-1 1-117,-3 0-242,0 0-414,0 1-531,1-3 99,3 2 1586,-1 1 0,3 7 0,-1 5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6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10405,'12'20'2996,"-3"-4"-1926,-9-16 2313,0 0-3092,112 4-1424,-77 3 1231,27-2 0,-5 4 149,-41 7 355,-2 4-345,-2 2-55,0 4 39,-6 1-62,-1 5-22,-3 2 22,-1 2-78,-2 1-17,-4 1-23,0-1-50,-6 1-22,2-6 1097,0-2-1063,2-6-12,2-6 39,3-5 17,1-6 68,1-3 100,0-2 381,0-1-549,0-9-50,0 0-17,0-8-6,0-1-61,3-2 6,3-2-12,3-3-34,6-3 29,0 1-17,3-1-6,2 1 17,1 2 17,-1-1-17,1 4 73,-3 1 5,-1 4-28,-3 1 12,-1 4-40,-5 4-55,-1 3-6,-3 2-12,-1 1 29,1 2 39,0 3 56,0 3-17,1 3 28,0 3-12,0 1-16,-1 1 68,1 1-40,1 0 16,-1-1 7,3 2 5,-1-4-11,0 2 16,2-3 23,-2 0-22,1-2 55,-2-2 1,1-3 22,-3 0 61,2-4 23,-3 0-5,2-1-29,0 0-44,0-1-45,-1-3-23,3-2 17,-2-2-50,2-3 5,0-1-33,-1 0-17,2-3 17,1 2-11,-1-4 22,4 3-23,0-2 34,2 3-33,0 1-17,1 2 16,-1 2-38,1 2 10,-4 3 18,1 2-29,-1 0 1,0 3 38,1 2 6,1 5 17,2 3 28,-1 2-28,2 4 0,0 0 23,2 2-12,1-1-5,-1 0-6,0 1 11,2 0-11,0 0 22,4-1-11,1-1-55,5 0-24,0-2-251,3 1-397,0-3-651,0-1-1154,-3-2-1848,-4-4-1024,-4 0 5393,-5-3 0,-8-2 0,-4-1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 11766,'9'73'211,"0"0"0,-1-6 0,-4-12-9,-6-26-23,-3 0-28,2 1 0,-1 2-5,1 0-17,-1 3-29,-1 0-32,2 2-29,-1 3-6,0-3 1,1 1-23,1-4-11,1 1-11,1-4-56,0 0-51,0-3-89,2-2-168,1-2-315,4-3-346,-1-1-565,3-3 26,-2-2 727,0-3 0,-3-6 0,-2-2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19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12 507 8046,'-6'-20'1793,"0"4"-1345,6 16 2549,0 0-2622,120-27-1599,-62 18 1395,20-7 0,1 1 120,-10 7-39,7-2-39,4-3 0,9-2-1061,0-2 994,6-4-23,-2 0-50,0-2-17,-2-1-6,-5 1-10,-6 1-2553,-11 1 2535,-9 2 1,-10 0-180,-10 0 258,-9 0 686,-6 1-619,-7 1 1035,-6 2-1030,-5 1 3233,-4 1-3311,-2 4 320,-2-1-437,-3 4-29,-2 2-16,-4 1 11,-4 2 51,0 2-29,-5 6 17,-2 3 17,-1 10-33,-2 4 16,0 8-333,-2 7 344,-1 6-27,-1 10 33,-2 6-821,0 8 815,-3 6-1115,1 5 1121,-1 2-17,2 1 17,3 1-56,3-4 28,3-3-11,4-7-340,5-8 334,3-10 180,5-12-157,2-9 708,6-7-658,3-8 0,4-5 1259,5-4-1220,2-5 420,3-1-398,2-5 144,1-3-137,3-7-57,0-4 28,2-4-28,1-2-11,1-2 11,-2-1-22,1-3-17,-3 0 6,2 1 22,-3 1-23,-2 4 1,-4 2 5,-2 6-67,-4 3 11,-2 3-27,-4 4-46,-1 2 12,-3 2-34,2 1 16,-2 2 12,2 3-5,-2 3-6,0 3-6,1 3 28,-1 1-5,-1 3 38,1 2 29,-2 1 0,2 3 17,-1 0 16,2 2-5,-1-1 0,4 1 27,0-2-10,4 1 0,2-3 16,1-1-11,5-1 6,2-3 33,4 1-10,5-4-7,3 0 18,3-4-23,4-3 22,2-3-235,2-2 225,2-4-1,1-4-11,3-6-11,-1-4 11,1-4 11,-4-1 17,-3-4 0,-4-1 17,-5-4 11,-4-1 16,-8-2 40,-4-3-11,-5 0-22,-5 0 5,-4 0-34,-4 1-39,-5 3-22,-5 1-34,-5 4-22,-5 3 22,-2 5 269,-2 3-269,-2 5 40,1 6-23,-2 3-6,4 7 6,-2 5-17,2 6 0,1 7 34,2 4-17,1 4-33,3 5 33,3 3-12,4 4 7,2 1 27,3 4-341,3-2 291,1 0-22,5-3-23,4-3-50,7-4-99,3-4-130,6-5-343,4-5-257,2-3-891,5-3-756,2-5 2599,-1 0 0,-15-6 0,-7-1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1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1 912 14874,'13'-68'1658,"-2"12"-1120,-7 45-23,2 0-16,0-1-40,1 2-22,2-1-11,-1-1-56,5 0-18,1-4-66,3 2-57,2-3-21,1 0-57,1-2-28,3-2-33,1-1 5,3-1-34,1-3-10,4-2-12,1-3-17,0-3-585,0-1 585,0-3-22,-3 2-174,-1 0 162,-4 0 24,-2 1 10,-3 1 0,-4 2-5,-3 1-34,-5 3 17,-1 3-56,-4 4 587,-2 3-627,-1 4 120,-1 3-226,0 5-33,-1 3 22,-1 1 56,-1 6 68,-3 3 27,-1 6 23,0 6 17,-3 5-23,2 5 22,-1 3 12,2 2-17,2 3 6,0 1-6,3 1 28,1-1 0,1-1 0,1-2 11,1 2-22,4-6 22,-1 0-11,3-5 17,-3-2-17,2-3-6,-3-3-5,2-2 0,-4-4 33,1-4-5,-2-1 22,0-3-5,0-1 5,-1-1 17,0-1-22,-4-1-34,-1 0 0,-4-4-12,-1 1 1,-1-3 11,-1-2 0,2 1 23,-3-1-23,2 1-12,-3 0 24,3-1-7,-2-1 29,3 0-29,-2 0 7,3 0-12,-1 1-17,2 0 22,1 1-5,0 0 12,3 1-29,-1 1 17,3 2-39,0 0-23,1 2-263,1 0 286,6 5 39,0 1-34,9 6 29,0 1-29,4 1 34,5 3 23,1-1-12,6 2 17,3-2-39,5-1 11,5 2-12,5-3-846,3-1 870,5-3-12,2-1-416,2-4 404,2-1 35,0-4-6,2-5 5,-3-4 6,-2-5 0,-3-1 6,-7-3 5,-3 0 17,-9 0-6,-3-2 12,-11 0-12,-1 1-11,-8-1 29,-2-1-29,-4 0 11,-4-2-11,-3-1-27,-1 1 834,-1-1-846,-5 2 506,0 1-506,-7 0-11,0 1 0,-2 0-29,-2 1 40,0 2-28,-3 2-11,0 1-22,0 5-23,0 0-17,0 6-11,-1 1 33,2 4-10,-2 5 22,0 5-1,3 7-10,-1 4 44,5 6 1,-2 1 22,6 6 11,1 2-12,4 1 24,3 1-1,4-3 45,5-1-45,5-5-5,5-2-6,3-4-6,3-2 45,3-4-11,4-3 34,3-3-45,4-4 22,4-4 0,1-2 11,3-2 29,1-6-40,2-1-366,2-8 349,1-2 6,-1-3 0,0-3-5,-2-2 5,-3-2-45,-1-1 34,-6 1-6,-3-2 17,-6 0 39,-4 2-56,-5 1 23,-5 1-29,-4 2 29,-5 2 11,-3 2-12,-3 1 395,-1 4-428,0 2 28,0 3 6,-3 3-6,1 2-6,-2 2-55,3 1-18,0 1 40,1 3 11,0 2 0,0 6 11,2 2-22,3 4 22,3 1 0,4 1 29,1 0 21,1 0-38,3 0 16,0 1-28,2-2 17,1 2-17,1-3-22,0 3 5,0-3-100,0 2-17,-1-2-151,-1-2-258,-3 1-444,0-2-765,-2-1-937,-2 0-744,-2-1-1568,-2-1 4990,-4-3 0,-1-3 0,-2-3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1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19636,'52'56'104,"-1"-1"1,-4-5-1,-10-7-70,-24-18-17,0-3-17,2 0 11,1-3 6,2-3-6,1-3-11,4-3 22,0-2-22,2-3 17,0-2-6,-1-2-22,-2-1 22,-1-3-11,-4-1 0,0-6 0,-2-2 0,-2-2-11,0-4-28,-4 0 0,-2-3-17,-1-1-6,-1-2-16,-1 0-79,-2-1-34,-1-2-77,-1 1-114,0 1-88,0 0-174,-2 1-191,-2 3-240,-2-1-286,-1 4-353,2 3-683,-3 1 145,4 4 2252,-2 3 0,4 3 0,1 3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19160,'89'12'392,"0"0"0,-6 0 0,-17 2-135,-38 5-33,-1 5-67,-4 2-6,-3 3-39,-4 2-62,-5 2 12,-4 0-28,-4 1-29,-1-4 6,-2-4 1,-1-6-24,0-3 46,-1-8 16,0-1 1,-1-5 55,1-1-33,-1-2-11,1-1 10,-3-3-27,2-4-17,0-3 17,2-3-34,1 0-22,0-4 11,1-1-11,3-1-12,2-3 23,4 0-11,0 1-11,4-1 22,-1 1 11,3 1-28,-2 0-5,2 4-23,-2 2-17,0 4 23,0 3-17,-1 3 6,0 1 11,-1 3-6,1 0 11,1 1 6,0 1 39,1 1-33,1 3 22,0 2 22,1 2-55,1 1 33,-2 1 11,0 1-33,0 0 44,-3 1 0,3-1-22,-6 2 0,3-2 40,-5 0-18,3 0 12,-5-3 5,2 0-39,-4-3 22,0 0 62,-1-4 0,-1 2 17,-1-4 113,0 1-130,1-1 5,1-3-66,1-2 10,2-5-10,2-1-35,2-1 24,-2 2 4,4-1-32,-3 1 16,3 1 0,-2 0-23,2 2 12,-2 3 45,1 0-57,-2 3 12,3 0 22,-3 1-33,2 2 11,0 2 33,0 2-33,1 2-28,1 0 5,2 3-5,0-1-80,1 1-37,2 0-220,0 1-486,0 0-560,1 1-1345,-4 0-1759,2 1-873,-7 0 5399,2-4 0,-9-3 0,1-4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422 149 20089,'-33'-41'64,"0"0"1,-27-26-43,28 67 6,1 3-28,-3 0-61,2 6 61,-1 0 0,2 4 0,3 0 0,5 2-28,4-2-39,5 1 16,3-2 18,6 1-46,3 0 12,2 0-11,4 1-51,3 2 45,8-1 5,3 2-16,7 0 17,2-1-23,5 0-84,0 0-22,4 0 16,-1 0 34,2 0 84,-1 0 56,2 0 6,-2 0 11,0 1 0,-1-2 0,-5 2-17,-4-4 17,-4 1 0,-8-1 12,-5 1 38,-5 2-11,-3-1 17,-7 2-5,-3 0-40,-8-1 6,-5 0 22,-4-1-39,-1-1 0,-3 1 0,0-3-28,-2 0-11,3-3 5,0-2-95,5-1-140,1-3-257,4-2-353,4-1-606,1 0-1147,6-3-454,3-3 3086,3-2 0,2 3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4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15648,'15'88'-1007,"0"0"1,-1-6 0,-12-13-1470,-33-26 1571,1-3 0,11-18 0,7-8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3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0 12293,'17'5'940,"-3"0"-536,-14-5 2139,0 0-2476,-22 108-1588,16-68 1549,-5 23 0,1-2 39,10-31 17,1-3 377,6 0-321,1-5 44,6 0-4,2-6-1,4 0-11,3-5 1172,1-4-1205,4-4-18,-2-2-5,2-1 0,-1-2 17,-1-3-11,0-3-6,-5-4-6,1-1-33,-6-1-17,1-2-11,-5 1-12,-1-3-10,-4 0-35,-3-1 1,-2-1-50,-1 0 5,-3 0-23,-3 1-50,-6 0 40,-4 0-23,-4 0-6,-3 1 12,-1 0-85,-3 3-100,0-3-134,0 4-191,1-2-230,0 3-387,3 5-575,0 1-618,4 4 1578,2 2 0,8 1 0,2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3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 19406,'15'62'287,"0"0"1,-1-5-1,-1-10-23,3-21-18,0-1 17,5-4-56,0-1-22,2-2-23,2-1-16,0-4-17,2-2-45,-2-4-11,0-2-34,-1-3-6,-3-1 30,-3-1-18,-1-1-6,-4-1-28,-1-3 0,-3-2-11,-1-3 0,1-2-22,-4-2-85,3-2-28,-5-2-94,3-1-63,-2-2-55,0 0-50,-2-2 5,-1 0-84,-1 1-62,0-1-84,0 2-112,0-3-27,0 2-51,0 0-124,0 1-123,1 1-117,2 3-123,2 2-415,1 5 33,2 2 1681,-1 6 0,-1 0 0,-3 2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4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19725,'48'56'54,"0"0"1,0 1 0,18 22 0,-17-21 12,-38-48 34,-4-2 5,-1-2 62,-2-3 61,-2-1 527,-1-2-627,-1-4-84,0-1-6,0-3-28,-1-4-22,-1 0 45,0-3-85,-3-2 18,1-1-1,-1-1-44,2-1 5,0-1-39,3-1-39,0-2-45,0 2-17,1-1-78,2 0-34,4 3-84,0 1-83,5 2-24,0 2-28,4 3-21,0 1-23,2 4-39,0 2-51,-1 3-107,1 1-161,-1 2-157,0 2-242,-1 4-284,1 1 60,-1 2 275,0 0 1294,-2-1 0,-6-3 0,-2-3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4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0 16773,'-48'33'409,"7"-3"-263,24-11-34,2 1-6,-1 3-56,3 0-5,1 3 6,2-1 16,1 1 11,3-1-27,1-1 5,4-2-6,0-1 0,4-2 23,3-1-17,4-2 6,5 0-17,2-3 27,4-1-4,3-3-35,1-1 29,4-4-40,1-1 12,3-2-17,3-2-6,2-4-11,1-1-11,2-5-34,3-1-342,0-2 348,-1-2-11,-4-2 22,-2-2 17,-5-2-17,-2-1 39,-3-1 0,-3 1 23,-2-1-18,-5 1 12,-2-1-11,-4 3 302,-1-2-274,-5 3-28,-2 0 28,-2 1 11,-1 3-67,-2 1 5,-3 5-39,-3 2 6,-4 4 11,-2 2 28,-2 3-17,-3 5 0,1 1 17,1 6-16,-1 2 21,3 1-22,-1 4 17,3 2 28,0 2-11,2 1 28,1 1-17,0 0 0,2 3-11,4-2 11,2 0 117,4 0-4,4-3 50,7-1 5,6 0-40,7-2 7,4 0-12,3-2 0,5-3-44,1-1-236,6-4 169,1-1-40,1-3-6,-1-1-95,-3-1-117,-1-4-253,-4 0-414,-3-1-537,-2 0-1066,-6 0-1180,-5-2-1289,-4 0 4957,-8-1 0,-4 2 0,-4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5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368 475 17339,'-32'-38'291,"3"7"-241,4 33-22,0 3 0,-3 3-5,2 4-23,-1 3 17,1 2-6,-1 5-22,2 3-6,0 4 11,3 1-22,3 4-17,5 0 23,4 1-6,5-1 11,3-1 28,7-1-11,3-3 6,9-2 11,3-3 11,5-4-11,4-2 11,2-5-6,3-1-28,3-5 29,2-2 5,2-3 0,1-2 45,0-3-12,1-3-221,3-6 211,2-5-627,1-2 615,2-5 17,0-1-6,2-2-10,0-3-12,-2 0-12,0-1-4,-4-1 4,-1 0-4,-3-2 10,-3 1-330,-4-1 325,-5 0-12,-3-1 6,-4 1 17,-3 0-39,-4 0 34,-4 2 200,-4 0-223,-4 0 640,-2 0-612,-3 0 343,-4 0-354,-1 1 11,-6 2-39,0 1-6,-6 3 0,1 4-73,-3 3 6,1 5-22,-1 5-17,0 3 44,1 8 23,0 8 12,0 9 44,-2 10 22,-1 10-644,1 8 622,-3 9 5,4 8-33,0 3-931,1 4 970,2 0-5,2-1-6,6-3 16,3-4-4,4-7-281,5-6 308,2-6-22,6-7 0,0-3 11,1-10-17,-1-3 564,-1-6-491,-2-4 1007,-2-4-957,1-4 364,-4-2-358,3-2-16,-2-3 0,0-3-80,3-4-21,0-2 10,2-5-49,3-1-1,0-2-6,3-4-10,1 0-6,1-1 27,-1 0-4,2 3-7,-3 1 51,2 4-33,-5 2-23,2 4 5,-3 3-33,-1 3 0,-1 3 33,-1 1-11,0 2-10,3 2 32,0 5-16,2 1 0,1 4 12,3 1-85,0 0-78,3 1-57,0 2-167,2 1-218,0 1-208,-1 0-219,0 0-229,-2-2-162,-2-1-449,0-2 6,-2-3 1882,-1-1 0,-8-5 0,-2-2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6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14902,'78'25'668,"1"1"1,-6-3 0,-11-3-93,-18-6-1145,1 0 1006,0 0 126,0-1-159,-1 0-46,-1 0-55,-3-1-63,-3 0-105,-3-2-74,-6 0 194,-5-4-244,-7 1-11,-5-2-11,-5-1 623,-4-2-315,-1-1-127,-8-1-181,0 0 11,-10 0-51,-1-2 6,-5-1 40,-4-1-29,-3-2-44,-1 0 28,-3 0-18,-1 0-21,-1 2 66,-2 1-16,1 1 11,-2 1 17,2 1-28,4 0 0,3 2-1,6 2-32,3 3-46,4 2 23,5 1-45,3 1 22,5 1 57,2 0-29,3 1 23,4-1 22,4 1-5,5-2 33,3-1 6,2-1 11,2-2-56,1-2 56,2-3 16,3-1-16,0-1 90,5 1-62,-2-3 11,4-1 17,1-7 0,3-2 28,3-3 6,1-1 16,4-2-55,4-1-439,0-1 483,5-1 6,-2-1 39,-1 2-6,-2 1 29,-3 1 16,-6 3 45,-3 2-73,-8 4-67,-4 3-56,-6 1-45,-3 4 6,-4 0 11,-3 1-28,1 0-17,-4 1 450,0 2-484,-3 5-33,-1 1 39,-1 4-50,-2 1-5,0 0 38,0 1-39,-2-1 62,-1-2-6,0-3 17,0-3 6,0-1 27,0-2 35,0-1 38,2-1 264,-1-1-253,2-3 46,-1 1 16,2-4-39,3 0-23,2-2-22,4-1-16,1 1-23,3 0 28,1 0-17,1 3-11,-1 0 11,2 2-11,-3 1 0,3 1 0,-2 1 0,1 0-22,0 0 11,1 1-1,-1 1-16,2 3 6,-1 1 5,1 1-56,0 0-11,-1 0-83,0 1-141,-1-1-168,-1 0-236,0 0-431,-2 0-386,-1 0-330,-3-1-584,0 0 30,-2-1 2413,-1 0 0,-2-3 0,-2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7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202 123 18229,'-43'7'-95,"4"3"33,19 1-16,0 1-6,3-1-22,2 1-18,2-2-10,3-1-23,0-2-16,4-2-18,1 1-16,2-2-39,2-1-1,1 2 12,0-2 33,0 1 68,2-1 50,2 1 28,3 0 6,4 1-1,-1 0-17,3 0 35,-1 0 5,2 1 28,0 0 22,1 1 1,2 1 16,1 2 28,3 0 23,1 2 17,3 0 10,4 3 40,1 0 0,3 3 11,1 1 45,1 3-45,0 2 33,-3 3-61,0 1-17,-5 2 40,-2 0-46,-7 2 57,-3 1-28,-6 3-23,-4 1-11,-3 0-6,-4 0-22,-4-1-39,-4-3 11,-6-2-39,-1-5-12,-2-3 23,0-5 0,-2-4 12,1-3-7,-1-5 12,3-4-17,-2-1 28,1-3-50,1-3-23,0-2-17,2-4-50,1-3 28,1-3-17,2-2 12,-1-3-40,6-1-50,1-3-45,4-2-84,2-3-51,7-3-89,3-2-44,9-2-24,4-1 23,5-1-269,5 0 320,3-1 55,6 1 68,1-1-428,3 2 613,-1 2 67,0 2 28,-1 1 39,-2 2 22,-1 1-204,-2 2 316,-3 4 68,-1 2 44,-5 2 79,-2 4 22,-5-1 302,-3 5-278,-5-2 477,-5 5-562,-4-2 180,-4 3-332,-1 0-93,-2 3-58,-5 1-28,-2 1-28,-8 1 23,-1 1 0,-7 1-12,1 1 23,-3 1-12,2 2 7,1 3-35,0 4 12,3 2-17,0 3 17,3 2 16,3 2 7,2 2 10,3 1 6,1 3 6,3 0-6,3 0 16,0 0-10,2-1-12,3-2 12,1 0-12,4-2-10,3-2 10,2-2-11,4 0 0,1-4 29,-1 0 16,2-4 16,2-1 24,2-2-7,4-3-10,3-1 5,2-1 0,3-2 22,3-2 0,0-6-5,3-2 0,1-3-6,0-1-11,-1-2 6,0-1-12,-2 0 12,0-2-17,-2 0 22,-2 1-11,0-1 28,-1 1-17,-3 1 28,0 3 17,-4 0 17,-2 3 5,-3 2-38,-5 3-35,-2 3-44,-6 3-17,-3 1 0,-3 1-17,-1 3 28,-1 3-22,0 4 0,-1 3 11,0 2 0,0 3 45,-2 4-6,-1 2 6,-2 1 11,-2 2-23,-1 0 23,0 2-11,-1 0-6,-2-1-21,0 1 10,-2-2-28,0-1 28,1-2 0,1-3-6,-2-5 34,5-3 12,-1-4 83,2-3 56,3-4 6,0-1-6,2-1-101,0 0-44,-1-2-45,2-3-28,0-2-29,1-4-94,0-1-140,0 0-286,1-2-388,1 2-608,2-2-1200,1 2-874,0-1 3630,-1 2 0,-2 4 0,-1 3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8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1 14426,'-55'67'45,"1"0"0,3-5 0,14-10-12,29-26 6,5 0 6,1-2-11,2-3 22,1-3 11,3-2 39,4-3 12,3-2 11,3-3 16,2-3-33,2-3 29,0-2-23,2-1-23,1-5-6,1-1-21,1-6-18,-1-2 0,1 1-5,-1-3-28,-3 1 5,1-1-22,-6-3-5,-2 2 10,-2-2-10,-5 0 16,-1 0 0,-3-2-22,-3 2 11,-4-1-22,-4 3-6,-5 2 5,-1 0-16,-3 2 11,-1 1 6,-2 1-18,2 1-21,0 3-23,3 2-23,1 1-16,2 4-6,0 0 0,4 1 0,-2 2-61,4 3-40,-3 1-72,7 3-101,-1 0-169,5 0-133,0 1-158,3-1-257,2 1-510,7-2 84,0 2 698,3-4 0,-7-1 0,-1-3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29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 10668,'22'1'1703,"-5"1"-874,-17-2 3556,0 0-4004,116 79-2108,-76-47 1836,27 15 0,-5 1 37,-40-20-56,-1-1 447,-4 1-520,-2-2-22,-2-2-7,-5-5-21,-1-2 33,-5-7 17,1-1-1,-3-5 1611,1-1-1448,-1-2-162,-3-5-22,1-2-7,-6-5 12,4-2-39,-3-2 22,0 1-5,1-4-12,-2 2 6,2-1 17,0 1 0,2 0 33,1 2-16,2-1-23,0 3-5,1-1-7,0 1 23,2 1-16,1 2 16,2 1-61,2 4 22,1 1 12,0 2-6,3 1 22,0 0 6,3 2-6,1 3 0,1 3 45,2 2-28,1 0 17,1 3 22,1-2-17,3 2 29,1-1 27,3-2-10,2 2 33,5-3 33,0 1 18,5-4 4,2 1-4,3-4-287,1-1 224,5-2 7,-1 1-7,4-3-10,-3-1-7,1-5-4,-6-2-68,-1-2 28,-7-2-17,-3-1-22,-8 0 50,-3-3-28,-8 0-11,-3 0 22,-7-1-55,-2 1-23,-3-1-6,-5 0 264,-2 0-303,-4-1 23,-3 2 16,-3 0-16,-2 4 28,-3 1-6,0 3-23,0 2 18,2 3 21,1 2-49,1 2 44,1 4-22,0 3-45,2 4 45,0 7 16,0 0-5,0 3 56,2 1-17,2 2-5,2 1 22,1-1 22,3 0-22,1 0 6,2 0-6,1-1-28,0 0 50,4-1-16,1-2 16,6 1 34,2-3 12,3 0 4,4-3 35,2-2 66,4-3-21,3-1 4,2-3 24,4-2-102,-1-1 28,4-2 23,0 0-50,2-3-29,1-2 0,-1-2-50,-1-4 28,0 0 51,-1-2-57,0-1-5,-2-1 5,-3-1-33,-1-2 22,-4 1 23,-2-1-6,-4 1-28,-3-2 84,-4 2 5,-3-1 1,-3 3 95,-1 0-62,-2 2-11,-4 3 22,2 0-61,-3 4-11,-1 0-1,0 4-5,1 1-100,1 1 55,0 5 0,1 0 0,1 7 17,2 0-17,1 1 51,2 2 89,1 0-28,4 2-15,2-1 15,4 2-62,2-1 1,5-1 33,1 0-50,5-1 11,2 0-17,6-2-326,2-1 299,4-2-1,2-2-11,4-1-95,2-4-518,6 0 428,1-2-140,4-1-168,-2 0-263,-1-1-269,-5-2-297,-4 0-358,-3-3-852,-7 1-834,-7-1-1546,-7 1 4912,-8 1 0,-11 1 0,-6 1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0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18481,'27'82'312,"0"0"0,-3-6 0,-6-9-149,-17-13-912,-1 3 788,-2 4-715,-3 1 637,0 3 39,-3-1-56,1-2-28,0-3-106,1-5 36,2-7-256,2-6-144,1-7-101,1-6-219,0-5-168,0-4-185,-1-2 100,-1-3-850,0-2 755,-1-2 1222,0-3 0,0-4 0,2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6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0 13396,'14'62'87,"-1"0"1,0-6 0,-4-9-21,-8-17-28,0-3-22,1-1 34,0-2-18,1-1 12,0-1 89,8 5-61,-4-13 196,14 3-168,-10-16 112,23-23-185,-17 8 11,23-30-17,-20 24 12,20-30-23,-20 26-61,18-27-29,-27 36-122,6-5 139,-13 19 118,3 17-6,-3-3 34,3 38-72,-3-22 21,11 65-27,-6-51-6,18 53 11,-10-53-3,5 6 1,1 2-15,1 4 28,6 11 1,-1 2-12,-5-8-6,0 7 1,-2-1 6,-7-12 72,-4-1 0,-2-4 28,-5-13 341,-12 19-307,-1-39 95,-30 4-190,12-17 55,-56-2-67,37-5 34,-11-7 0,0-3-84,4-6-157,-8-9 0,0-3-34,6-3-235,-4-7 0,2-1 0,10 1-370,4-2 1,5 1 139,14 8-2626,-5-19 2072,30 41 1221,4 0 0,3 13 0,-4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0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 16768,'84'6'166,"0"1"0,-6-2 0,-10-1-71,-14 0 0,4-2-1852,2-1 1819,3-1-28,1 0-18,-3-3-16,1-2-44,-6-4 16,-3 0-6,-5 0 1,-5 1 440,-7 1-424,-5 2 17,-9-1 6,-5 5 901,-4-2-895,-5 3 502,-3 0-486,-3 0 23,-1 3 77,0 0 12,-1 6 51,1 0 89,-1 5 11,0 2 12,0 3-40,0 3-78,0 1-84,0 3-11,1 0-46,0 0-16,3 0-16,0 0-29,0 0-50,0-3-57,0-2-94,-1-3-203,1-3-234,-2-1-336,1-3-370,-1-2-342,0-1-560,-2-3-50,1 1 2313,-1-5 0,0 2 0,0-3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0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9066,'55'17'-486,"-12"-3"1,-39-13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1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11883,'11'15'2902,"-3"-2"-1782,-8-13 3529,0 0-4576,44 106-1739,-31-65 1666,11 21 0,-3-2 11,-17-34 354,-3-5-398,0-5 5,-2-4-51,1-6 1,0-3-191,0-2 1391,-2-1-1262,-1 0 33,-3-1 1,-1-2 27,3-3-33,-2-5-44,4-1 27,0-4-6,2-1 40,1-3 56,4-1 22,1 0-23,6 0 40,-2 1-11,3 2 5,1 1 40,1 1-22,3 1-12,0 0 11,2 2 6,0 0-17,2 3 11,-1 1 0,0 4-61,-1 1 50,-2 2 0,0 1-12,-2 2 41,-1 3-18,-3 3-11,2 4 28,-2 3 39,1 2-16,0 0-18,-1 2 6,2 0-55,-1 1 32,1 0 35,-1 1-23,-1-1 28,1 1-17,-2-3-50,1 0 11,-2-3 50,2-2-33,-2-2 50,1-5 40,-1-2-74,0-2 74,0-2-18,1-5-10,-3-1 10,3-7-33,-3-1-5,0-1 27,-1-3 51,-2 1-40,-1-3 23,-1 3-5,0 1-29,0 0 68,1 1 27,-2 1-10,1 2-1,0 1-11,0 2-16,-1 2-51,1 2 33,-1 1-66,1 3-40,0 0 0,0 2-56,0-1 34,1 1 22,3 4-11,-1 0-39,3 5 39,-1 1-45,1 0 34,1 0 67,-1 0-67,3-1 0,-1 1-1,2 0 1,2 0 0,3 2 11,1 0 11,2-1-61,3 2 50,2-4 0,3 2-11,5-3 61,3-1-39,6-1-11,2-1 11,5-2-33,3-1 16,3-2-765,0 0 771,0-1-72,-1-3-198,-2-2 186,-4-1-5,-4-3 66,-4 1-55,-7-4 16,-3 2 1,-8-3 10,-4 1-44,-7 0 780,-6-3-752,-3 3 159,-3-5-170,-4 3-17,-3-4 27,-5 2 52,-4-1-24,-3 3 18,0-1 22,-5 3 22,3 0-22,-1 3 17,3 3 6,3 4-85,2 2 51,2 1 0,4 3 5,1 3 56,3 5-44,1 3-6,2 3 11,0 2 40,1 2-40,4 3 6,0 0 11,6 1-34,0-1 34,3 0 22,1-1 12,5-1 27,2-1 85,3-3-28,3-1 50,3-3 16,7-2 7,1-3 44,6-4 18,5-2-442,4-1 408,6-2-35,3-2-49,2-3-668,2-4 578,-1 1-51,-2-1-5,-4 1 50,-3 1-45,-3 0-10,-3 3-357,0-1 317,-4 1 18,-2 0 10,-5 2-22,-4 1 338,-6 1-344,-4 0 583,-8 0-650,-3 0 367,-7 1-474,-2 1-78,-3 3-84,-2 1-141,-5 1-77,0 2-129,-7-2-202,-1 1-325,-1-1-582,0-1-1384,-1 0-2521,3-1 5725,2-1 0,5-2 0,2-1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1 15653,'-6'64'360,"-1"-1"1,1-3-1,0-8-181,-3-3-1213,1 2 1123,-4 4-21,0 1-12,0 1-23,-3-1-10,4-1-7,-1-5-21,2-2 33,2-6-89,2-4 211,3-5-346,1-3-101,1-4-55,1-3 450,0-3-614,2-5 220,1-2-376,2-3-100,2-3-136,0-3-195,0-2-45,1-2-186,0 0 18,0 0 1316,-1-2 0,-3 1 0,-2-1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3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38 544 8808,'-21'-24'1115,"5"4"-790,16 20 3008,0 0-2947,98-41-1681,-55 27 1508,19-9 0,1 0 235,-17 15-53,8-3 14,-1-1-73,7-2-638,2-3 549,6-1-63,2-2-49,4-1-946,1-2 873,-3 0-29,-2 1 29,-6-1 388,-8 3-433,-7-2 226,-8 3-260,-7 3 633,-4-1-599,-9 3 1075,-4 1-1030,-3 0 722,-6 1-705,-2 1 153,-4 1-187,-1 3-45,-1 1-62,-2 3-39,0 0-39,-4 2 45,-1 1 28,-3 2 50,1 5 0,-4 4 23,0 8 22,-1 5 5,-1 6 46,3 7-18,-3 7-10,2 8-761,-1 8 727,-1 7 22,-1 6-1609,-1 5 1587,-1 4 5,0 1-1137,-2 4 1127,-1-2-12,0-2 0,2-5-668,2-10 668,5-10 346,4-12-346,2-10 1307,4-9-1290,1-6 1315,1-8-1175,0-4 1077,0-5-943,1-2 236,2-2-309,2-5-94,4-4-29,0-7-34,6-4-27,0-3 16,4-2-33,2-2-6,1-2 1,0 1-7,1-2 6,0 2 1,0 1-12,0 2 0,-2 2 11,-1 3-22,-5 5-1,-2 3-4,-4 3-24,-2 6-10,-2 1 16,-1 2-16,-1 0-17,2 2 28,-1 3 5,-1 3 6,2 4 28,-1 1-34,0 3 18,0 0-1,-1 2-11,4 2 0,-3 1 17,4 1 11,0 1-23,1 1 34,3-2 1,-1 1-12,5-1 11,2-1 6,3 1-34,5-1 17,2-2 0,4 0-11,1-5 22,5-2 6,1-5-6,4-3 6,4-3-323,0-7 322,6-3-624,0-8 608,4-6 0,-1-2 0,1-2 0,-2-2-12,-2-2 12,-4 1-177,-7-2 189,-4 1 4,-8-1 24,-6 1-12,-5-2 0,-5 2 16,-4-1-4,-6 3 16,-2 2 340,-4 3-352,-3 5 686,-6 1-663,-3 7 191,-4 1-230,-1 6 33,-3 1-61,0 7 0,-2 3 0,0 9-22,1 3 22,0 5 11,1 3-11,2 4 0,1 3 11,5 6-33,0 1 22,4 4 11,0 0-11,5 0 0,1 0 0,4-2-11,4-1 0,3-5 5,9-5-5,2-3-28,7-6-23,2-2-28,5-5-5,1-4-101,7-3-185,-1-6-247,5-1-831,2-2-181,1 0-1021,1 0-386,-2-3 3047,-4 0 0,-18 0 0,-8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4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1 669 19244,'69'-48'181,"0"0"0,0 0 1,-5 4-1,-1 1 1,-12 8-48,3-5-2389,1 0 2322,2-2-56,-6 3 272,0 2-283,-6 2-11,-6 5-57,-5 1 535,-6 4-478,-6 1-1,-4 5 46,-4 2-107,-6 5 1144,-3 4-1199,-4 5 400,-2 0-350,-5 7 44,-2 4 29,-8 6-46,0 8 29,-5 3 5,2 6 6,-1 2 39,1 6-28,3 3-11,0 2 5,3 3-248,0-1 254,3 1 6,1-2 5,3 0-50,0-3 39,2 0 0,0-1-12,1-4 24,-1 0-24,3-7 7,-1-3-6,2-6 61,-1-6-33,1-5 33,0-3 294,0-4-215,-1-2-51,0-6-39,0-2 12,-1-9 27,2-1-55,-1-7-7,1-1 35,0-2-62,0-4 22,-1 0 6,1-2-45,-4 1 39,1 2 6,-2 0-17,0 2 0,-3 2 0,1 3-17,-3 3 17,2 2 17,0 4-34,-1 3-22,4 4-12,-1 4-10,3 2 16,1 1 22,0 4-16,1 2-11,0 5 22,1 2 0,0 1-11,0 1 44,2 1-10,1 0-7,3 0 12,3 2 0,2 1-11,3 2 22,3 1-11,0 0-39,4-1 56,2-1-17,3-1-11,1-2 61,1-1-39,4-4 1,3-3 16,2-3 22,4-2-22,1-3 22,3-5-10,2-3-446,4-5 434,3-4-632,2-4 627,2 1-6,-1-4 5,-1-1-33,-3-3 22,-2-1 6,-5 0-97,-4 0 108,-4-2-5,-6 1-46,-3-1 35,-6 0-1,-4-1-11,-3 1 17,-8 1 370,-3 1-398,-4 2 22,-6 1 669,-1 2-691,-8 3 11,-2 2-11,-3 5 49,-1 3-50,0 5 7,-2 1-18,1 4 23,-1 5-16,2 5-18,0 9 28,1 3 12,1 5-12,1 4 23,1 4 6,0 4-260,3 3 232,0 4 5,3 2 0,2 1 0,1-2 5,4-2-10,1-5 5,6-3 17,4-5-6,6-3 0,5-5 28,6-3-39,4-4 17,5-6 11,2-2-28,4-6 22,4-2 18,4-5-1,3-6 11,5-4-571,2-5 549,3-3 5,0 0-5,-1-2-28,-2-2 23,-3 0-7,-3-2-4,-4 1-218,-5-2 229,-6 2-12,-6-2 6,-4 3 39,-6-2-28,-4 1 0,-5-1 33,-3 1 1,-5 1-12,-2 1 776,-1 3-770,-2-1 216,-1 3-177,-2 1 6,-2 3-40,1 3-22,0 5-27,2 2-40,2 3 16,0 2 1,1 7 22,1 2-11,2 7-22,4 3 22,0 1 0,5 3-22,-1 2 44,3 3-22,0 2 0,2 1 11,-1 1 0,3-2-11,-1 0 0,2-4-22,1 2-17,-1-3-73,0-1-84,-1-3-118,-1 0-279,-1-3-387,-1 0-511,-3-5-681,-2 1-1358,-3-5-1745,-3 2 5275,-3-4 0,0-3 0,-1-1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5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1 138 18655,'38'58'200,"0"-1"0,-2-4 0,-11-8-66,-25-14-61,1 1 17,1 1-23,4-1-34,2-3 29,6-2-12,2-6-10,4-2-12,2-4-6,2-4-44,2-1 22,1-4-17,1-3-45,0-1-16,-3-1-40,0-4-33,-3-1-11,-3-7-46,-2-1-22,-2-3 23,-2-2 28,0-2-6,-3-3 34,0 1 27,-1-4 1,-2 2 45,-1-3 39,-2-1 11,-2 0 28,-1-2 0,-1 1 0,0 0-17,-1-1-11,-2 1 28,-2-1 0,-1 1 17,1-1-1,-3 2-16,3 1 12,-2 3-12,2 4 0,0 2-34,1 4-72,-1 3-29,2 5-16,-1 2 28,-2 3 50,1 2 39,-1 3 18,1 5 10,0 3 17,2 3 17,1 4 6,2 0-6,0 3-11,0 1-6,4 3-22,2-1 22,5 0-6,-1-1 23,4 0 0,2-1 6,5-2 56,5 0 38,4-5 29,5 0 6,2-3-7,5-3-339,2-2 368,4-3 5,1-1-11,0-3-5,-2-1-39,-3 0-40,-1 0-11,-5 2-28,-4 0-28,-6 0-5,-6 1-23,-8 0 0,-3 1 0,-8 0 16,-1 1 308,-5 2-318,-4 2-34,-3 1 11,-7 3 17,0 1-23,-2 2 35,-1-1-80,1 2-16,0-2-22,4-1 22,0-3 66,6-2 18,1-4 6,6-3-6,0-2 23,5-5-34,4-4 28,6-6 16,6-4-5,4-2 28,2-3-11,1 1 34,1-2-7,-1 0-4,3 1-1,-2 2-28,0 2 17,-3 1-6,0 3 6,-5 1 0,-2 5-28,-2 0-5,-4 4-18,1 1 23,-4 2-44,2 1 16,-2 1-12,-1 1-32,0 2 55,1 3-6,0 3 18,2 0 10,-1 2 29,2 0 28,1 0 16,2 1 73,2 0-28,1-1 17,2 0 0,1-3-28,0 1 6,2-1-34,-1-1-23,0-1-27,-1-2 11,-4 0 5,1-1-5,-4-2 61,1-1-94,-1 0-7,1 0-33,1-2-56,3-2 56,0-3 0,3-2 0,4 0-5,0-2 10,2 0-10,1-2 10,0 0 51,2-1-56,1-2 0,1 2-22,1 0-17,-1 0 27,-1 2-10,-1 2-6,-2 2 6,-2 2-51,-3 2-67,-1 1-118,-3 3-150,-1-2-292,-2 2-494,0 3-654,-2 0-1451,-1 3-2582,-3 1 5881,-3 0 0,-4-4 0,-1-1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6.6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464 1 20296,'-53'6'40,"2"2"-12,-2 9-968,3 0 929,0-1 22,4-1 0,4-3 195,7 0-228,6-3 175,7-1-209,7 0-6,5-3-5,5 0 490,3 0-463,7 1 81,4-1-92,8 2 1,6-2-28,5 2-29,3-2 1,6 3 11,2-3-12,4 4 23,1-3 34,3 5-371,0-2 432,2 1 6,3 0 5,-2-2 6,4 1-11,-4 1 0,0 0-6,-6 0 0,-8 0-22,-6 0 0,-8 0 11,-9 2 0,-6-1 11,-5 0 11,-8 2-16,-4 1-12,-9 1 388,-6 0-432,-4 1-6,-4-2 0,-3 3-51,-1-2-61,-3 1-101,1-2-179,3-2-174,1-3-218,5-2-257,3-5-298,4 0-375,6-2-633,3 0-1081,6 0 3484,1-2 0,5 2 0,1-2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7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16448,'8'86'695,"-4"-13"-494,-14-44-10,-2 0-1,4 2-50,-2 0-73,2 0 12,4-2-1,1-1-11,3-2 40,2-2-18,4-1-16,4-5 17,3-3-6,4-4 0,-1-3-11,4-3-1,-1-3-26,1-1 4,1-1 18,-1 0-35,0-3-5,0-2 34,-3-4-29,1-2 29,-3-2 11,1-3-45,-3 1 0,0-5-6,-3 1-33,-2-1 11,-1 0 0,-3 0-17,-2 0-5,-1-1-6,-1 2-28,-5 1 5,-2 1 51,-7 0-61,-2 0-29,-4 2-5,-3-1-79,-2 1-11,-2 3-50,0-1-90,-2 4-90,3 2-184,-2 4-235,5 0-376,-1 4-560,5 4-857,0 4-1725,5 1 4352,1 1 0,7-5 0,2-2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7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69 11318,'-6'-14'2565,"2"2"-1322,4 12 5551,0 0-6552,80 94-1824,-43-62 1674,13 22 1,2-5-14,-13-33 421,1-3-427,0-2-39,0-1-12,1-4-11,-4-1-22,2-2-11,-5-1 22,0-2-56,-5-2-28,-7-2-34,-5-1 1300,-5-1-1434,-7-2-96,-2 0-89,-5-3-90,-6 1 1,-4-3-17,-8-2-28,-2 0 72,-3-2-45,1 0 46,-1 1 72,1-1 23,2-1 17,2 0-45,0-1-164,4 0-267,1 0-303,5 1-297,1 0-565,4 4 307,0 1 1720,3 3 0,1 5 0,1 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6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87 11950,'-9'61'230,"1"-1"0,1-4 0,0-11 5,1-19-5,2-1-1,2-1-27,0-1-29,2 0-16,1-3 230,16 11-236,-4-14 375,35 12-358,-20-24 544,61-7-533,-48-6 140,49-17-201,-55 7 56,28-25-130,-36 20 203,16-41-191,-34 38 17,0-30-57,-12 33-38,-11-30-28,6 24-1821,-7-44 493,15 46-2610,6-18 3988,2 37 0,2 1 0,-6 6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7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1 105 19832,'40'54'187,"1"0"1,0 0-1,16 20 1,-11-12-31,-25-30-79,0-1-28,0-3 12,-1-4-51,-2-3 23,-1-5 5,-3-4 0,-3-3 23,0-6 22,-4-1 5,-1-3-5,-1-4 6,0-4-17,1-5-12,-1-3 1,-2-3-6,1-1-34,-2-3 6,1 0-5,-1-4-57,2-1 34,1-2 11,1-3-33,3 0 56,2-1-46,3 1-16,4-1 6,2 3-34,2 1-22,2 2-6,2 4-23,-1 3-106,1 4-33,-1 3-101,-3 7-123,-1 4-74,-3 2-178,-4 6-253,-1 2-358,-5 5-689,0 2-1204,-4 2-4961,-2 0 8187,-1-2 0,-1-6 0,0-2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8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0 18280,'-55'52'112,"1"0"0,5-3 0,8-7-73,15-12-22,3 1-1,4-1 29,2-1-22,5-2-18,4-2 6,2-1-11,4-4 0,1-1-11,6-2 6,4-3-35,7-2 35,7-4 5,6-1-28,6-4 0,5-1 11,7-2-50,1 0 50,3-3-345,0-2 323,1-5 39,0-3-17,2-1-27,-1-4 4,2-2 18,-3-2-17,0-2 39,-6 0 11,-4-1-11,-7-2 17,-6 2 28,-6 0-17,-7 2 16,-5 0 18,-5 1-34,-3 2 45,-3 2-6,-5 2 323,-1 0-357,-7 4-5,-1 2-11,-2 1-5,-2 5 16,-1 1-28,-1 3-17,2 1 23,-3 4-23,2 1 28,-2 6 6,1 1-17,-1 4 11,2 3 0,-2 1-5,2 5 22,1 1 34,3 1-18,5 1 24,2 0 4,5-2-21,2 0 27,1-2-22,2 1-11,4-3 5,3 2 18,4-3 27,2 0 11,4-2 23,3 0 17,6-3-18,2-1 24,6-2-7,6-3 23,3-4 39,7-2 92,3-5 1,2-1-176,19-3-531,-16 1 1,-2 0 467,6-4-49,-8 1-3104,-4 0 3092,-7 1-11,-5-2 11,-7 2-11,-6-1-6,-7 1-78,-6 1 568,-7 0-658,-4 2 3364,-2-1-3403,-3 3-84,-3-1-44,-4 1-169,-4 0-202,-2 0-207,-2 2-252,0 1-397,-2 3-723,2-1-381,0 1 2683,2-3 0,6 0 0,4-2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39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1 16196,'-76'36'228,"0"0"0,5-3 0,16 0-32,32 1-656,3 3 656,0 3 0,2 3-56,2 1-11,3 1-62,3 0-39,4 1-11,2 0-34,3-1 11,4 2-33,4-3-17,5-2-56,5-3 91,2-1-355,4-2-206,1-2-213,4-1-275,0-3-196,2-1-297,2-4-587,1-2-702,2-3 2852,-2-4 0,-15-7 0,-4-3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1 397 16684,'90'-32'390,"1"1"0,-7 1 0,-15 3-183,-33 7-636,1-3 558,-3 3 16,-1 0-89,-5 1-22,-2 1 121,-6 1-116,1 2-22,-7 0-17,-2 1 292,-5 1-326,-3 0 61,-3 2-83,-1-1-33,-5 3-40,-1-2 17,-6 3-17,-3-1 6,-3 4 28,-4 2 11,-1 2 17,-3 2 11,-2 4 22,0 4 17,-3 5 17,3 4 11,-2 3-22,2 2 28,1 5-23,2 3 6,3 2-11,3 4-6,4 0-11,4-1-5,6-2 16,2-3-17,4-3 18,7-3-1,5-5-17,6-2 17,5-5 12,2-1-29,3-5 34,2-1 0,1-4-17,0 0 51,0-1-34,0-1 6,1-5-6,1-1 0,0-6-6,1 0 6,0-2-11,0-1-40,-2 2-5,-2-1 0,-1 2-16,-4-1 32,1 1 12,-5 1 6,0 0 5,-2 2 17,-3-1-17,1 3 12,-1 0-12,1 3-22,-1-1 5,2 1-16,-2 2-6,2 1 22,-1 1 12,-1 0-1,-1 0 23,0 0 0,-1 0 0,-1 2 0,-1 0 0,-3 3-16,0 2 10,-3-2-11,-2 3-16,-3-2-12,-1 2 22,-1-1-5,-1 0 17,-4 1 34,-1 0-29,-3 3 0,-2 0 6,1 1-33,-1 1 22,2 0-23,0 1 12,2 0-18,-1 0 63,3-3 38,0-4 1,3-4 61,1-2-61,5-4-23,1-4-5,6-4-46,-2-6 46,5 1 39,-1-5 16,1 1 1,1 0 0,-1 0 10,0 3 7,0 0 50,-3 4-1,0 2-27,-3 3-22,1 3-40,-2 3-22,0 1 5,2 3-16,-1 4-18,2 2 12,-1 6-28,2 1-11,0 3 39,4 0-17,2 1-11,4 0 0,2-1-16,4 0-57,0-3-50,2 2-152,0-4-234,0 2-354,3-2-409,-4 1-923,1-3-409,-4 0 2604,-3-4 0,-10-2 0,-4-3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1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0 135 18554,'85'51'174,"0"-1"0,-6-3 0,-18-9-79,-42-24-11,-2 2-6,-1-3 6,0 0 0,-2-2-5,1-3-35,-4-1 63,0-3 44,-3-2 17,0-1 62,-2-1-34,-3-1-34,2-3-22,-4-3 5,0-3-66,-1-2-18,0-3 1,0-2-51,0-3 6,0-3 5,0-1-33,1-3-39,1-1-1,3-1-83,1-1-56,3 0-73,-1 1-213,2 3-219,-1 3-358,1 4-599,-1 4-639,-1 5-941,2 3-1719,-4 5 4951,0 1 0,-3 1 0,-3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17115,'38'59'-251,"0"0"1,-2-3 0,-8-15-209,-21-32-236,2 2-240,-2-5-174,-1 1-185,-1-5-72,-3 0 217,0-2 1,-2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1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9128,'14'10'689,"-3"-2"-728,-11-8-706,0 0-1,0 0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2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15417,'53'83'162,"0"0"1,-5-5 0,-11-21 11,-24-46 39,-6-4 89,0-2 90,-5-2 106,1-1 46,-3 0 397,1-2-577,-1-6-73,1 0-61,0-8-23,-1 2-61,2-3-34,-1-1-23,2-2-33,-2-1-5,1-1-51,0-2 0,-1 0-23,1-2-5,-2 3-11,1-2-22,0 3-57,1 0-89,1 2-101,0 0-140,1 3-175,1 4-183,0 2-224,0 5-225,1 1-218,-1 2-342,0 2-492,1 4-1480,-2 0 3787,0 2 0,-2-3 0,-1-2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28 15221,'-5'97'404,"-2"-12"-275,-5-60-34,1 4-33,2-3-34,2 0 17,3-2-45,2-3 5,1-3-10,1-2 5,4-2 44,0-2 7,4-3 50,2-3-34,2-3 17,0-1 11,3-2-28,-1 0 23,4-2-45,-1-3 5,1-2-33,-1-3-12,2-1-5,-2-1-5,-1-3 5,-3 0-28,0-2 5,-3-1 7,-2 0-7,-4 0-5,-3 1-17,0-2 6,-4 2-22,-2-2 16,-4 2-11,-3-2 5,-2 1-10,-2-1-40,0 0 17,-2 0-11,0 0-6,-1 1 11,3 1-44,-1 2-35,1 2-15,1 2-35,1 4 1,0 1-12,4 4 12,-1 1 5,4 1 34,0 0 28,3 0 44,2 0 51,1 2 17,1-1 33,0 4 6,3-1 17,3 0 0,2 2 0,5 0 0,0-1-29,1 1 18,3-3 0,-1-1-12,4 0 0,1-2-5,1 1 11,4-1-11,1 0 22,1 0-5,1 0 5,-1-1 0,2 0 6,-1-1 17,0-1 10,0 2 18,-1-1 22,1 2-6,0-1 34,-1 1 28,1-2 51,1 2 27,-2 0 12,2 0-1,-2 2 7,-1-2-6,1 0-45,-1 0-17,-1 1-96,-3 1-21,-4 3-34,-5 1-34,-5 3 34,-3 1-17,-4 4 22,-1 0 0,-6 5-16,-4 0 28,-6 5-34,-5 1 16,-2 2-10,-3 0 11,4-3 28,1-4 83,7-4 119,3-8 61,5-2 50,3-5 572,2 0-667,3-6-5,1-2-17,5-5 28,0-1-39,3 0 16,0-1-5,3 0-84,-4 3-17,2 1-73,-1 2-6,-1 2-21,2 1-40,-2 2 5,1 1-33,2 1 28,0 1 0,1 0 23,1 3 5,0 1-40,1 4 1,0 0-6,1 0-33,2 3-40,1 0-55,3 1-135,-1-2-174,1 1-325,-2 0-487,-1-3-851,0 3-1546,-3-4-1478,0 1 5141,-7-2 0,-4-2 0,-4-2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4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10 363 17949,'32'66'162,"0"-1"1,-4-5-1,-10-9-55,-23-19-34,-5-3-17,1-2-28,-2-4-12,3-3 1,-3-5 11,3-2 11,0-4 18,0-3-1,2-3-11,-2-1 22,2-1-16,0-1-7,0 0-4,2-4-40,1 2-40,2-5 12,0-1-44,1 0-18,0-3-6,0 0-10,2-2 33,2-1 0,4 1 17,0 0 0,4-1 11,-3 2-5,3 0-1,-3 2 1,3 2-23,-4 2-22,2 0 11,-3 3-6,2 0 6,-2 2 12,2 1-12,1 0 22,-2 0 17,3 0 6,-2 1 5,0 2 12,1 0 16,-1 3-5,2-1 22,0 1-5,0-1 5,1 0 6,-1 0 17,1 1-23,-4-2 34,0-1-12,-3 0 6,1-2 57,-3 0-7,-1-1-5,0 0 168,-2 0-151,2 0-11,-1-3-1,2-1 29,1-4-17,1-1-45,0-1-6,1-1-22,0-2-5,2 1 5,1-2 0,1 2-11,0 0 22,-1 1 12,0 3-35,-1-1 12,-1 4-28,-1 1-39,-2 3-6,0 0-11,-1 1-5,1 1 32,1 2 1,-1 4-17,2 3 17,-1 3 11,2 0-11,-1 0 23,2 1-18,2 0 1,-1-1-6,4 1 17,1-1-23,1 0 6,3 0 6,-1-2-12,4 0 34,-1-3 17,3-1-23,-1-2-5,3-3 11,-1 0-11,2-2 11,1 1 11,1-3-11,1-2 17,3-4-6,-2-3-22,3-2 11,-4 0-6,2-3-22,-4 1-16,0-2 4,-4 0-38,-1 0-17,-4 0 5,-3-1-50,-3 1-33,-6 2-18,-2-1-16,-3 2 17,-2 1 33,-4 1-6,-1 2-5,-7 2 12,-1 1 10,-3 3 12,-1 1 38,-2 3 18,-1 1 0,-1 3 33,-1 4 6,2 4-6,1 2 39,3 2-16,-1 2-1,3 2 1,0 2-6,2 2 0,3 0 28,2 2-11,4-2-6,1 0 17,3-2-11,2-2-6,3-3 34,2-1-28,6-3 11,-1-1 16,2-2 18,1 0 5,1-3 6,3-1 0,-1-3-23,4-2 29,0-1-1,3-1 28,0-4 29,1-1-18,2-5-21,-1-1-18,1-1-16,-2-1-18,-1-1 24,-1 0 4,-3 1-27,0-2 50,-3 2 40,-1 1 16,-5 1 17,0 1-28,-4 2-39,0 0-23,-2 2-5,-3 2-45,1 3-11,-1 1-23,-1 1-39,0 0 23,0 0 11,0 3-28,0 1 27,-1 4 12,2 2 6,-3 0 5,3 1 40,-2 0-29,2 1 6,-1 1 0,1 0-39,0 0 44,3 0 7,-1-1-12,1-1 0,0-1 5,1-2 12,0-2 5,2 0 68,-2-4-6,0 0 22,2-2 18,-2 0-12,1-1 0,-1-1 16,0-3-4,1-2-24,-1-1 29,0-2-11,1 1-6,-2-2 22,2 0-22,-3-1 6,3 0 16,-5 2-21,3-2 21,-3 1 6,0 0-33,-2 1-1,2 1 1,-2 2-46,1 1-22,-1 3 1,0 0-80,-1 1-128,1 2 107,1 0 27,0 3-5,2 2-45,-2 3 50,3 1 1,-2 0-6,1 1 27,-1-1-4,0 1-7,3 1 34,-1-1 1,1 2-1,4 0-6,-1-1-5,5 1-44,0-4 32,3 3 12,0-4-39,0 0 39,2-1-45,-1-3-11,2 0 17,-1-3-18,0 1 29,0-1 28,-1-3 17,-3-1 0,1-5-17,-2 0 0,-1-4-17,-1 1 17,-2-2-5,0-2-18,-3-1 18,1-2 5,-2-3-40,0 1 24,-1-5-12,-3-1-45,0-1 28,-2-2 0,0 0-11,-1-1 39,-2-2 17,-1 1 0,-4-3 17,1 1 45,0-1-40,-1-1 12,1-2 22,-1 1-28,1 1 45,3 3 5,-3 3 1,3 4-51,1 7-28,0 4-50,0 8-7,1 2 35,0 5-1,2 6 34,0 4 6,0 9-6,0 8-11,0 5 6,0 5-6,2 2-6,2 4 12,1-2-6,2 2 0,2-4 51,1 0-45,1-3 5,2 0-22,1-4-35,1 0-38,1-3-67,-2-1-241,2-4-375,-2 0-437,-2-6-589,1-2-839,-4-3 145,-2-3 2487,-2-2 0,-2-4 0,-2-2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7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401 175 14202,'18'-39'1126,"-4"6"-812,-17 24 0,1 0 10,-2 1-88,-1-1-68,1 0-68,-2 0-44,-4-5-89,-19-1 16,6 4-56,-37 1 51,30 12-118,-41 12 61,40-2-257,-34 24 152,42-17-1055,-20 28 562,32-25-2841,-1 27 1849,16-28 1669,8 12 0,-5-25 0,2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5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0 333 16997,'95'20'504,"0"0"0,-8-1 0,-14-6-128,-32-13-531,2 0 346,2-2-51,0 0-51,3-2-55,-3 1-23,2-2-11,-3 3-11,-1 0 66,-2 1-111,-5 3-28,-2-2 83,-9 2-44,-3 0-11,-6 3 0,-4 1 214,-1-1-254,-4 2 23,0-2 17,-4 3 10,1-2 35,-2 4 28,0 0 23,-2 3 16,0 1 6,0 1-6,0 1-12,-1 0-16,0 0 28,0-1-22,1-1 22,0-1 11,0-1-11,2-1 28,1-2-28,0 0-28,1-2 11,-1-1 1,0-2 16,-2-2 16,1 0 488,-2-2-537,-3 0-34,0-3-6,-6-1-6,1-3 23,-3 1 0,-3-1-16,0 0-7,-4 1-16,-1-1 11,-3 2-11,-1-1-23,-2 1 12,1 2 11,-1 1-1,2 2 12,1 0 6,2 0-17,3 4 0,4 1 11,0 3-23,6 3 1,1-2 22,3 3 0,2 0 0,0 0 17,1 2-1,0-2-16,2 2 40,1-2-1,5 1-11,0-1 33,4 0-33,0-2 12,4-1-12,1-3-17,3-1 17,3-3 0,2 0 0,1-2 17,3 0 22,1-3 0,4 0 11,1-5-10,2-2-12,3-4 11,2-2-335,0-3 313,1-2-29,-1-3 7,1-1 10,0-4-10,-1 1 22,-2-3-34,-4 0-17,-6 0 17,-3 0-5,-6-1-6,-2 0 0,-4-3-11,-4-1 0,-3-2-1,-4 0 12,-2 0-11,-2 1 28,-3 2 301,-3 3-318,-6 4-11,-2 4 22,-4 5-22,-1 5 22,-1 6-5,-2 5-6,0 5 28,-1 5 0,0 9 0,0 5 39,0 10-22,1 6 33,1 6-321,2 4 339,3 1 16,6-2-23,4 0 34,5-4-22,6-2 34,2-1 10,10-2 6,2-1 12,6-3-57,3-2-229,5-2 252,3-2-17,2-4-5,3-1-35,0-4-27,1-2-28,-3-3-28,-2-3-101,-3-3-230,-7-3-358,-3 0-309,-7-3-1449,-5 0-1553,-4-1-1220,-5 0 5324,-1 0 0,-2 0 0,0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6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117 127 14208,'4'69'253,"1"-1"0,0 0 1,1 27-1,-4-15-129,-6-31-68,-6 0-676,2-2 654,-3-4 10,1-2 8,0-8 184,1-3-213,-2-6 100,2-4-95,0-5 0,2-3 6,0-4 382,3-4-332,-3-2 39,3-2-11,-1 0 6,0-3-51,2-2 6,0-6-12,2-1-22,0-4 1,2-2-63,2-4-10,3-1-18,4-5-27,3-2 16,2-3-27,2-3-29,1-1-264,3-2 242,0 0 22,2-2 18,0 0 71,3-2-5,-2-1 23,0-1 22,-1-1 1,-2 1 55,0 3 29,-2 2 72,-1 6 16,-4 5 46,1 5-6,-3 5-11,-2 4 22,1 5 192,-4 3-270,0 3-40,-1 2-5,1 2 11,0 5 23,3 3 0,0 8-51,1 5 11,0 5-5,2 4 45,0 5 78,1 4-23,2 4 7,1 2-62,2 1-79,1-2-11,0-1-17,-1-2-22,0-3-6,-1-3 6,-1 0-17,1-2 17,-1-2 16,0-2-44,-1-4-28,-1-4-45,-3-2-11,1-2-84,-5-3-102,-1-2-128,-2-3-173,-2-2-225,-2-4-167,-1 0-2135,0-2 605,-2-1-1472,-2 0 3976,-2 0 0,2 0 0,1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6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44 8864,'-17'-25'2588,"3"6"-1866,14 19 662,0 0-1216,113 20-2430,-63-13 2281,20 6 1,0-2-20,-20-6-61,1 1-152,3-1-225,-4-1-560,1 0-1285,-4 0 2283,-6-1 0,-19 0 0,-7-2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7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0 16790,'-55'49'123,"5"-7"-72,24-28 5,-1 1-6,1 1-11,2 1-22,3-1-17,1 0-11,4-2 5,2 0-16,4-2-12,1 0 6,3-2-17,2-2-22,3-2 11,1 0-11,0-2 22,0 0 17,0-1 11,4 0-16,1-1 22,3 1-23,0-1 6,3 0 11,0 0-5,1-2-1,3 1 12,-1 0 6,3-1-1,-1 1 12,0-1-6,1 0 0,0 0 0,0 0-6,0 0-5,-1 0 28,-1 0-34,-2 0 17,-1 0 11,-2 0-22,-1 0 11,-2 0 17,0 1-23,-1 2-11,1 1 23,0 0 5,1 1-5,-2 1 50,3-1-12,-1 3 18,1-2 11,2 2 0,-2-1-6,4 1 6,0-1-12,3 0-16,-1 1 11,2 0-34,-1 1-5,1-1 17,-2 1-12,-1-1-11,-1-1 6,0 0-17,0 0 0,-3 0 0,1 1 0,-3-1-28,0 1 28,-3-1 11,0 4-11,-2-1 34,0 1-6,-2 2 17,0 1 22,-1 1 11,0 1-44,0 0 11,-1 3-12,-1-1-16,-1 2 17,0 0 11,1 0-17,0 0 5,-1 0-27,-2-1 11,-1 1-6,-3-2 22,3 0-33,-2-1-28,2-3-22,0 0-79,1-3-16,2-2-29,0-2-50,1-4-28,1 0-73,0-1-2086,1-2 1,0 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7.6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8186,'0'0'0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49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59 13060,'26'-32'689,"-5"6"-437,-20 26-12,1 1-21,1 0-18,0 1-27,1 0 5,-1-1-11,0 2-17,1 1 12,-1 1-17,0 0-6,1-1-34,-2 1-10,3 0-1,-3 1-28,-1 1 11,0 1 62,-1 3 68,0 1 38,0 2 6,-4 2-73,0 0-100,-4 1-18,-1 0 6,0-1 12,-3 2 33,0 0-17,-4 0-45,1-1-5,-2-3-28,2-1 17,-2-2-6,0-2 5,-2 1 1,-1-3 11,0 1-12,-4-1 23,-1 1 0,-2-2 6,-1-2-6,-3 0 5,2-3 29,-3 0 22,0-1 17,0 0 16,1-2-21,-1-2-23,4-2-11,-1-2-73,6 0-1,0-2-4,4 0-24,2 0-4,3-2-24,2 2-60,5 0-63,3 1-140,3 1-212,1 1-258,0 1-403,5 0-589,0 1-1024,7 2-1848,-2 0 4637,1 2 0,-6 1 0,-1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0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15620,'51'50'358,"0"1"0,0-1 1,19 20-1,-10-9 124,-16-13-4058,-1 3 3895,2 0-72,0 4 81,-2-2-238,-2 0-34,-7-2 307,-6-1-351,-10-1-252,-9 0 263,-6-3-18,-10 1 1827,-6-4-1832,-10-2 0,-7-2 544,-5-2-578,-5-3-5,-3-2-17,-5-4-62,0-2-117,-2-3-196,2-4-387,3-2-509,2-5-572,7-2-1232,3-3 3131,10 0 0,9-5 0,8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2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16773,'-8'93'153,"1"1"0,0-8 0,1-12-102,-1-27-1632,3 0 1581,0-1 0,2-5 481,0-4-543,7-6 228,1-5-346,8-5-116,0-4-119,4-4-223,2-3 609,1-4-1002,1-3-257,1-2-409,0-3-74,-1-4 1771,-2-3 0,-9 3 0,-5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2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37 10539,'-10'-20'2263,"2"3"-1725,8 17 543,0 0-1440,9 17-402,4-9-707,7 13-599,2-13 2067,-4-2 0,-8-1 0,-3-3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2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528 9 16896,'-75'-2'343,"1"-1"1,6 1 0,12 1-70,23 3-67,0 2-27,3 1-57,1 2-45,2-1-33,3 1-5,0 1-1,7-1-39,2 3 0,6-2-39,1 2-7,5 0 7,1 0-34,2 2-5,5-2-23,3 0-16,9 1-40,4-1-6,6 0-21,3 0-3404,5 0 3414,3 0 34,3 2-194,0-2 300,2 2 29,-1 1 10,0-1-5,-3 3 17,-4-3-6,-3 2 23,-7-2 11,-5 3 3259,-5-2-3231,-7 3 349,-3-1-361,-4 1-10,-3 0-7,-5 2-10,-4-1 0,-7 2-6,-1-3-12,-2-1 1,-1-3-6,-1-3-55,1 0-18,1-3-67,0 1-33,3-4-163,0 1-308,4-3-493,0 0-683,5 0-991,2-1-1950,2 0 4750,2-2 0,1 2 0,2-2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7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13200,'51'32'1237,"-10"0"-979,-43-7-56,-1 5-18,-1 1-10,0 0-23,2 1 169,4 39-264,3-32 123,14 46-106,-4-60 319,27 13-246,-20-29 195,34-4-240,-30-11 151,35-21-190,-34 8 111,24-36-128,-32 28 67,5-35-78,-19 35-46,-1-14-4,-5 19-52,-1 0-122,-1-2-269,-2 1-1843,0-10 106,1 10 2196,2-7 0,1 22 0,1-1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3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16930,'33'64'110,"0"1"1,0 0 0,12 24-1,-16-14-26,-34-30-22,-6-1-28,1-2-6,-3-5 5,3-6-16,0-8 17,3-6 55,2-6-10,3-7 38,1-1 79,1-3-162,0-7-23,0 0-22,3-8-6,3 0 0,5-4-11,3-3-45,3-2 6,0-2-39,5-2-6,0-1 33,2-1 12,-1 4 22,-2 1 40,-1 4 5,-4 5 0,-2 3 5,-3 3-44,-2 4-39,-2 3 5,-1 2 0,-1 1 34,0 3 11,-1 3 11,2 5-28,-2 3 12,0 2 5,1 1-17,1 1 11,0 3-72,2-2-56,-1 1-130,3-1-167,0 0-40,2 0-324,0 0-521,3 0-779,0-1 68,2-1 2055,-1-3 0,-6-6 0,-5-3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3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0 15877,'-4'66'-15,"0"1"0,1-6 0,-1-8-35,1-19-62,-1 2-40,2-1-10,0-4-96,1-3-72,3-5 22,4-3-11,4-3 27,6-3 74,-1-3 5,5-4 17,-3-4 95,5-2 34,-1-1 11,2-4 28,1-1 0,0-7-11,1 0 0,-2-3-34,0-1 11,-2-3 18,-1 1 16,-4-3 5,-3 1 18,-3-3-7,-4 1 1,-2-1 17,-3 1-1,-3 0 18,-4 1 10,-5 0 7,-6 2 4,-2-1-4,-2 1 4,-4 1-44,0 0-5,-3 3-23,1 2-17,0 4 11,3 4-38,2 2 4,2 3-38,4 1-45,2 3-158,3 3-279,2 2-319,3 1-314,2-1-56,4 1 235,0-2 320,1 0 324,4-1 398,1-1 0,-1-3 0,-1-2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4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0 18280,'11'71'193,"0"1"0,0-1 1,4 29-1,-6-11-86,-14-6-3002,-4 3 2973,-2-2-44,-4-3 242,3-4-292,-1-8-40,4-7-40,3-9-156,1-6 357,3-8-676,0-7-263,2-5-281,-1-4 1247,-2-6-1818,-3-3 63,-1-7-337,-3-3 1136,1-2 1,2-2 0,3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4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13933,'79'4'444,"0"0"1,-6 0-1,-8 1-265,-6 5-1517,1 0 1315,0 1-89,-2-2-291,-7 2-790,-7-1-1585,-10 1-5435,-8-1 8213,-10-1 0,-8-5 0,-5-1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5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60 16292,'56'-34'761,"-11"9"-520,-44 27 11,-1 5-39,1 2-12,-1 3-5,-2 4-50,-3 4-28,-3 7-23,-3 3-11,-2 6-11,-2 6-430,-2 3 385,-1 4 0,-1 1 0,2-1-17,0-1 7,3-3-7,3-2-34,4-4-5,3-3-45,2-4-33,7-5-68,3-3 385,8-4-491,3-4-90,7-3-111,0-5-270,5-3-330,-2-3-353,2-2-627,0-3-218,-1-2 2279,-3-3 0,-11 2 0,-6 2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5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60 11754,'-2'-11'2465,"0"2"-1843,2 9 969,0 0-1821,85-24-140,-55 24-420,67-15-750,-78 30-1188,-2 4-2049,-3-2 4777,-5 0 0,-3-8 0,-5-4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6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18302,'42'81'261,"1"0"1,-4-6 0,-9-15-173,-23-36 40,-2-2-84,-1-5-17,-1-3 22,1-4 46,-4-4 27,2-3 398,-2-2-482,0-5-56,0-1 23,0-7-46,0 0-4,1-2-1,2-3 0,2-1-5,4-3 22,2-3-6,2-1-16,3-3 33,0 0 6,2-2-6,2 3 22,2 0-5,-1 1-56,3 3 45,-2 0 0,1 4-17,-1 2 17,-1 5-28,-2 6-45,-2 3 44,-2 4-4,-1 5-7,-2 4 34,-1 8-22,-4 4 0,-1 4 11,-2 1 39,-1 4-22,-2 2 0,0 1 22,-1 0-50,0-1 28,0-2 5,0-3-22,0-4 0,1-3-22,2-3-6,0-6 28,2-3 56,-2-5-28,2-2 16,2-3 7,0-5-62,2-4 50,0-5 17,-1-4-11,3-3-17,-1-3 39,3-2-11,2-4-11,1-1 50,4-2-45,0 2-5,2 0 39,1 3-73,1 1 34,-1 4 5,0 1-33,-1 6 11,-1 3-11,0 7-6,-3 2 6,2 3 61,-2 1-72,0 3 5,-2 4 17,0 4-67,-2 4 17,-2 3-12,-3 3-28,-3 2-50,-2 2-34,-3 3-95,0 0-168,-1 1-195,-3 0-343,0-3-403,-6 1-655,2-3-711,-5-2 2744,3-3 0,2-8 0,4-3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6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18806,'40'61'26,"0"0"1,0 0 0,16 23 0,-21-15-38,-42-37-17,-5-5 0,2-7 28,1-6 0,1-4-29,0-6 29,1 0-11,0-3-6,-1 0 56,1-2-50,-1 0-17,3-5 11,1-1-22,2-5 6,0-3-23,3-3-17,1-5-28,5-2 6,3-5 0,6-3 16,2-2 12,4-2 33,-1 2-5,3 1 39,-2 2 0,1 5-17,-2 3 1,-2 6-12,-1 6-45,-5 4 28,-1 5 0,-4 1 12,-1 4 21,-1 5 7,-2 3-6,-1 8 11,-1 0 11,-1 3-6,-1 2 7,0 0-12,0 0-17,1 1 6,0-1 11,2-2 0,-1-2 0,1-2 0,2-4-6,0-1 12,1-5 10,-1 0 12,1-3 6,-1-2 11,0-1-28,1-1-1,1-4 18,1-1-6,2-7 6,-1 0 22,2-4-12,-3 0 29,2-3 6,0 2-7,1-1-4,1 2 4,1-1-21,-2 1 5,1 1 5,-3 2-5,2 1-11,-3 1 11,0 3-16,-1 1-40,-1 2 17,0 3-17,-2 1 0,2 1 0,-1 0-17,1 3 17,0 2 0,0 3 0,0 3 0,1 0-23,-2 2 17,2 0-16,-1 2 33,3 1-22,-1 0-34,1 2 0,1 0-61,-1 3-62,1-2-56,-1 1-286,1-4-604,-1 0-667,2-2-1591,-3 0-1708,0-3 5080,-4 0 0,-1-6 0,-2-2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7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18896,'39'72'11,"0"-1"0,-2-6 1,-7-13 10,-17-26-33,4-4 0,0-3-6,5-3-39,-1-1-17,4-2-56,0-4-62,0-1-27,-1-4 28,-4-3 33,-2 0 45,-5-1 33,-2-2 18,-3-4 10,-2-2 1,-1-6 16,-3-1 6,-1-3-5,-1 0 22,-1-2 5,-1-1 6,-2-3 6,-2-2 5,0-2-11,-1 0 0,-1-1 5,0 1-10,-2 0 5,0 0-17,-4 1 0,1 0-11,-4 2-17,0 1 12,-1 5-46,-2 3-5,1 6 6,0 3 5,0 4 6,0 2 0,1 6 5,1 1-11,1 5-11,0 3 17,3 0-17,0 3 0,4 0 6,2-1 11,3 1 5,2-1 6,1-2 22,2-3 12,2-2 11,4-3-6,3-1 34,5-3 0,1-1-17,3-1 28,3 0-6,1-3 6,4-2 17,2-3 16,3-4 7,3 0 16,1-2 16,3-2 24,0 2 27,1-2 39,-2 2 6,-2 2-17,-2 2 12,-6 4 33,-1 3 0,-7 1 39,-2 2-39,-3 1-22,-2 2-28,-1 3 5,-2 4 12,-1 2-29,-1 1-16,-1 2-51,-1 1-50,1 3 5,-3-1-11,1 5 0,-2-1 12,0 4-51,1-1 11,0 3-39,1-3-34,-1-1-16,2-3-79,0-4-117,1-2-107,1-2-101,-1-3-151,1-2-308,1-2-773,-2-1-1451,3-3-2055,-4 1 5220,1-2 0,-4 0 0,-1-1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7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21500,'37'61'149,"0"1"1,0-1 0,14 25 0,-13-11-31,-31-14-1443,-2 0 1397,1 1 11,-2-5-73,0-1-11,2-4 35,-1-3-102,2-3-152,0-4-207,0-6 1,-1-2-695,-2-8-342,-2-5-560,-1-4-566,-2-5-520,-3-5-1032,-2-3 4140,-2-2 0,2-1 0,3-1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8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83 15676,'-54'-47'504,"6"12"-364,27 43 0,-4 2-84,0 1-28,-1 2 5,1 1-33,-1 1 0,2 1 6,-1 1-45,-21 26 11,13 0 11,-7 7-106,20 9 67,15-34-280,5 34 212,7-35-369,26 27 179,-12-31-1573,42 18 806,-29-26 1081,50 6 0,-58-15 0,18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8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1 332 8797,'27'9'2257,"-6"-2"-1310,-21-7 4251,0 0-4694,116 30-2010,-73-18 1727,26 7 0,-1-2 188,-31-7 411,5-2-535,1 2-16,4-1-310,2 0 237,4 1-504,3-2 515,1 0-33,4-1-23,-1 1-16,2 1-68,-1 2-6,-3 0-27,-2 5 1007,-7-2-979,-3 3-6,-4 0-2921,-5 1 2972,-2 2 10,-6 2 159,-2 1-180,-6 0 409,-5 2-382,-3 0 250,-4 0-301,-4-2 3366,-2-2-3394,-2-1 73,-2-1-66,-3-4-18,0 0 40,-3-4 0,0-1-28,-1-3 27,-3-2-38,1-2-12,-3-1 23,-1-1-45,-3-1-33,1-1-1,-2-3 12,0-1-18,-2-3 7,0-2-12,-1-1-61,0-3 10,-2-1-10,0 0-12,-3-1 6,2 1 6,-1 0 0,2 2 10,2 1 23,0 2 34,3 4 5,0 2 17,1 3-5,1-1-23,2 2 17,2 3-17,3 1 28,2 4 6,0 2-22,3 2 33,1 1-34,2 2 6,2-1-6,3-1 23,3 0 22,3-1-11,4-1 23,-1 0-12,5-3-22,-1-1 33,4-1-22,0-2 0,6-2 17,0-1-17,6-1 22,1-1 12,6-2-23,2-5-321,2-2 338,2-4-17,2-1 0,1-3-11,5-2-701,-2-3 662,4-2-6,-2 0-6,0-2-44,-2-3-6,-3 0-33,-3-3 22,-3 2-426,-3-2 448,-4 1 6,-5-2 45,-4 0-166,-6-1 189,-4-2 16,-4 0 0,-4-2-12,-2 0 24,-3-2 4,-2 1 7,-2 0 5,-1 2 56,-2 3-11,-3 2 287,-2 7-276,-1 5 644,-2 8-689,1 5 453,-1 5-492,0 4 186,-3 5-142,2 5 7,-2 7 38,0 6-16,-1 6-17,-2 5-28,1 9-553,-3 4 503,0 5 33,-3 3-22,1 1-1,0-1 24,4-5-1,2-6-49,8-6 99,2-7 62,7-3-5,7-5 17,3-4-6,7 0 550,4-3-522,2-1 114,5-1-42,5-1 29,4-4 50,4-1-455,7-4 461,3-2 11,5-1-79,1-1-5,3-1-890,0 0 822,3 1-4,-2-1-18,1 2-11,-4 0-28,1 3 28,0 0-39,0 2 0,1-2 61,2 3-61,1-3-11,1 2-6,1-3-17,-2 0-22,-1-1 11,-2-1-23,-2 1-33,-3-1-491,-1 0 524,-5 1 6,-1-3-206,-6 1 234,-4 0 355,-7-1-366,-5 2 793,-8-1-821,-6 1 636,-7-2-596,-3 1 302,-3-1-975,0 0 85,-4 1-147,-2-1-241,-5 3-352,-1-1-476,-5 3-1070,-4 1-3036,-4 1-157,3 0 5999,0-1 0,11-2 0,4-2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7:59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20839,'0'0'0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9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180 746 13900,'15'93'291,"1"0"0,-3-7 0,-6-12-100,-14-25-1387,-6 3 1325,-2 0-17,-1-1-45,-3 2 6,0-4-28,1-1 395,-2-3-412,0-6-11,2-5-6,2-6 247,1-7-179,5-4 38,1-7 57,3-4 710,3-3-710,0-2-51,3-1-45,-2-2-39,2-3-27,-1-5-12,1-3-23,0-6-5,3-1-5,1-7-12,4-1 0,1-4-17,1-2-27,2-2-29,0-5-16,1 1-6,1-5 0,1-4-6,2-2-597,2-7 581,1-3-844,3-5 855,-1-2-1,4-3 24,0 0-12,1-2 33,2-1 23,-1 0 23,1 0 21,1 3 18,-1 4 11,4 3 0,-1 6 11,5 6-12,-1 6-23,2 6 30,2 7 5,2 6-320,2 6 337,3 7-1,0 5 1,3 5 17,0 2-17,0 4 11,-3 4 11,-4 6 0,-7 7 501,-5 6-484,-9 6 12,-8 5-7,-8 4 18,-6 4 5,-9 5-6,-7 1 172,-10 3-166,-7 0-11,-5 2-11,-7 0-983,-6 1 993,-5-4 7,-7 1 38,-1-6 13,-2-2 10,1-5 22,2-8-16,1-3-12,3-8-16,3-4-197,6-4 140,4-4-108,5-3 103,5-2 624,6-3-618,7-1 1054,4-2-1082,5-2 538,3-2-572,2-1 137,3 0-120,1 1-23,2 0-27,1 2-40,1-1-11,2 3 17,4-1 39,3 2 11,6 1 6,6 1 11,4 4 0,7 1-6,2 6 0,4 1-10,2 5-319,2 2 318,3 4-11,1 4 6,-2 2 27,0 5-22,-4 1 12,-6 2 5,-2 3-17,-7 2 17,-3 4-284,-5 0 273,-3 3-11,-4 1-17,-3 2-12,-3-1-66,-1 0-79,1-1-124,-2-3-190,1-3-207,-2-6-190,0-3-185,2-8-296,0-2-478,1-6 1866,-1-5 0,0-8 0,-1-2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1 712 16857,'63'-23'446,"1"0"1,0 0 0,25-9 0,-14 3-38,-21-2-1631,1 0 1530,6-2-45,0-1-22,4 1-62,-3-3-56,-1 0-17,-6 2-38,-4 0-18,-7 3 12,-6 3 15,-8 1-71,-7 1 359,-8 2-354,-3 1-22,-8 0 5,-1 3 750,-7 1-828,-3 2 389,-8 3-417,-8 2 34,-3 4-6,-8 3 0,-1 3-6,-6 5-22,-3 6-437,-1 8 482,-3 8 5,-2 6 6,3 6-5,0 4 22,7 3-3226,2 2 3243,7 2-23,3 2-547,5 1 469,8 0-246,7 0 206,4-4-10,8-2 231,5-5-210,7-5-32,8-3-124,5-2-213,3-5-196,5-2-201,2-5 146,3-6-382,2-3-330,3-5-728,-1-2-292,3-2 2558,-5-3 1,-18 2-1,-9-2 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0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0 14919,'92'27'707,"0"0"1,-7-3 0,-16-1-103,-34-2-718,0 2 538,0 2-60,-4 3-91,0 3-83,-3 1-1,-5 3-33,-2 1 177,-6 1-239,-2 0-22,-2-1-6,-6-3 115,-1-3-70,-3-4-33,-1-4-1,0-4 342,-3-5-353,-1-4 68,-4-2-34,-2-4 5,-2-1-39,-4-2-22,0 0-17,-7-3 0,1-2 28,-6-4-56,-1-1 0,-1-2-45,-3 0-22,-1-3 33,-4 1 6,-1-2 17,-2-1-11,-1-1-6,0-1 5,2 1 1,3 0 44,2 2-44,4 1-40,3 2-27,6 5-85,4 2-33,3 4-39,5 0-23,1 7-17,4 2 51,2 7 6,2 4 21,1 4 45,6 1-27,0 0-1,9 2-72,1 0-112,5 2-101,2-2-106,3-1-85,1-2-78,5-1-45,-1-3-61,4-1-224,1-4-600,4-3-230,2-4 1905,-4-4 0,-16-1 0,-7-1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1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0 16874,'82'32'604,"0"-1"1,-7-3 0,-13 1-201,-25 7-1102,-4 4 1018,-3 9-24,-4 5-10,-4 5-28,-4 5-51,-1 2-34,-5 3-49,-2 3-763,-5-1 740,-3 1-29,-1-5-21,-1-4-12,-1-8 222,-2-5-261,-2-5 17,-3-6-17,-1-3 11,-1-9 11,-2-4 479,-1-7-478,-2-4 865,0-5-877,-2-2 191,-2-4-213,-4-1-40,-1-2-10,-3-3-46,-2-2 18,0-4-1,-2-2-5,0-1 33,-1-3 1,0-1 21,-3-1 29,3-1 0,-4-3 11,3 1-6,-2 0-5,4 2 22,0 3-11,5 3-11,4 4-11,4 3-6,6 5-17,1 1 28,5 4 17,2 3-22,3 6 33,1 5-11,6 4-34,2 3 29,8 2-6,4 0-1,4 0 1,2-2-17,5 0-67,0-2-62,2-1-162,2-2-246,0-2-299,-2 0-340,2-4-319,-4-1-488,-1-3-1092,-6-1-1741,-2-3 4844,-6 0 0,-7-4 0,-4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7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1 624 14818,'45'-53'95,"0"0"0,0 0 1,17-20-1,-11 13 17,-24 27 6,0-1-6,0 2-5,2-3-29,-1 2-5,0 1-17,0 1-11,-2 3-17,-1 4-17,-5 5-22,-3 5-6,-2 5-17,-4 4-22,-2 3 11,-2 4 17,-4 4 6,-1 4 22,-2 7 6,0 5-34,-3 3-6,-2 4-22,-4 4 6,-4 2 21,-1 3 12,-2 2 17,-1 0 6,2 1-6,0-2-17,4 0 6,1-3 0,3 0-6,2-5-6,2-1 7,3-4-1,3-3-6,5-3 23,5-3 0,5-3 12,3-3-7,3-4 1,5-4-6,3-2 5,4-2-10,2-4-6,2-2-1,3-6 7,1-2-482,3-5 504,0-2-6,2-2 6,2-4-6,-2 1-11,0-4 5,1 3-16,-2-3-39,0 0-29,-3 0-16,-4 2 17,-5 1 27,-7 1 51,-4 1 6,-8 2 5,-4 0 23,-6 3 5,-4 0 11,-2 2 12,-2 1-6,-6 1 481,-2 1-481,-6 2 34,-2-1 11,-2 4 17,-5 2 33,-1 3 34,-2 2 28,-2 5 16,1 4 7,1 7-57,2 5-39,2 5-67,4 4-40,0 5-5,4 3-28,4 4 11,0 0-27,4 5-24,2 1-10,3 3-287,1 2 197,1 1-95,3-3-90,4-2-117,4-8-30,9-5-48,0-7-231,7-7-335,0-4-656,4-5-392,3-4-1199,-1-3 3266,-6-2 0,-12 0 1,-6 0-1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777 115 18072,'37'-64'12,"-12"13"-35,-35 53 18,-4 4-23,-4 4 0,-5 5-6,-3 3 12,-4 5 10,-1 0-10,-4 5-17,-2-1 0,0 6-34,-2 0 22,2 2-532,-1 1 477,3 1-40,1 1-44,4 0-28,3-1-68,5-2-16,5-3-18,5-4 40,7-6 45,3-3 72,9-7 79,3-3 28,8-6 17,2-2 22,4-5 488,1-3-476,1-3 21,0-3 12,0-1-11,-1 0 34,-3-1 5,1 0 39,-2 0 50,-1 2 30,-1 0 26,-5 3-33,-1 2 11,-5 3-55,-1 3-29,-4 0 34,-2 2-12,0 0 34,-1 4-5,0 2-28,0 6-29,-2 4-27,-3 6-45,-3 5-17,-5 6 0,-2 6-6,-2 5-321,-5 3 338,-1 6-22,-6 5-6,-1 5-11,-4 6 11,-3 5-17,-1 4-1369,-2 3 1353,2 1-23,0-4 23,7-3-1,3-4-584,7-7 596,6-5-28,5-5 28,5-5-127,2-8 116,6-4 33,5-8-5,6-5 274,7-10-219,6-4 1314,4-6-1258,3-3 721,1-6-670,1-6-34,0-4 6,2-5 6,-2-1-12,-1-3-22,0-3 0,-3-1-6,-1-2 18,-2 0 60,-3-2-4,-3 0 4,-3-1 7,-5 0-57,-2 0 157,-6 1-167,-3 1-6,-3 1-12,-8 0-10,-3 1-35,-10-1 1,-3 1-29,-6 1-10,-2-1-235,-7 1 190,-1-1-506,-4 1 517,-5-1-6,-1 1-5,-4 0-24,0 1-10,-1 5-39,2 3-78,4 8-107,7 5-247,6 3-330,11 2-499,6 1-771,10 2-680,4 3 2889,8 2 0,-3-1 0,3-2 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8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19804,'67'71'436,"-15"-8"-368,-61-32 10,1-2-28,3 2-22,2-1-16,2-1-24,2-1 1,4-5-6,3 0-5,5-6-28,3-2 5,2-3-6,-1-3-38,2-3-23,1-1-34,-1-4-100,2 0-12,0-1-106,1-3-146,1-1-101,1-5-128,-1-1-129,1-3-118,-3 0-173,0-4-364,-2-1-673,-1-3 207,-2-3 1989,-2 1 0,-6 9 0,-4 5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9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6159,'0'0'0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9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8494,'16'17'1121,"-3"-4"-482,-13-13 2755,0 0-2577,100 13-1436,-62-6 938,22 2 1,-1 1 245,-27-3 283,3 2-350,1-1-33,0 0-17,-1 1 281,14 5-309,8 16-381,-18-11 123,-2 10-83,-35-22 1205,-1 0-1189,-2-5 6,-1-1-62,-2 0 0,-2-1-16,-1 0-46,-2-1-16,-1-1-106,-9-4 33,3 0-107,-16-5 90,9 5-279,-33 0 307,24 4-309,-55 18 332,52-6-96,-32 20 73,48-14-313,-7 18 263,17-15-381,5 24 448,9-28-11,16 10 27,-3-19-60,31-2 128,-22-3 5,62-16 12,-51 5 56,48-16-51,-49 12 359,40-13-123,-36 13 108,11-2 1,0 1-283,-10 5 34,42-9-73,-52 14-17,8 1-17,-14 1-22,-2 3-6,-2-1-50,-4 1-51,-2 2-134,-1 2 118,-6 1 16,-1 1 23,-7-1 11,0-1 22,-3 0 40,-3 0-6,-2 1 28,-5-1 67,-11-1-22,10 0 117,-8-2-83,19-1 257,0-3-236,2 0 197,18-15-212,-8 9 145,30-16-186,-22 17 46,20-5-56,-18 10 27,31 1-55,-24 3 44,43 6-50,-40-1 0,29 8-67,-32-4-1972,33 14-191,-35-10 2230,20 18 0,-36-24 0,0 5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9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11155,'23'13'1709,"-4"-2"-1172,-19-11 1,0 0-1109,41 117-1975,-33-76 2022,13 26 0,-5-3-971,-22-40 217,0-3-760,-1-5 2038,3-3 0,0-6 0,3-3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29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9257,'0'0'0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0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0 173 11542,'4'7'2509,"-1"0"-1652,-3-7 2414,0 0-3204,117 113-2335,-78-80 2279,27 30 0,-6-7-22,-43-45 505,-6-4-506,-3 0 7,-4-3 5,-1-2 33,-2-1-33,-5-1 1825,-3-1-1802,-3-3-23,-2-3 17,1-2 16,-2-2-33,3-1 28,-2-1 11,5-1-67,-2-3 45,5 0 11,1-4-39,2-1 11,4-5-45,4-2-28,6-1-5,6-4-17,5 3-62,5-1-61,1 2-364,5 2 117,0 2-78,-1 3-112,0 5-141,-3 4-184,-5 6-381,-2 4-801,-6 3 140,-3 2 2022,-4 2 0,-6-1 0,-2 1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0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17 289 15928,'89'-24'285,"0"-1"1,-7 3-1,-14 1-161,-30 4-29,-4 0-45,-4 2 12,-4 1 27,-6-1-21,-4 1 16,-6-1-34,-5-1-39,-4 0-39,-9 1-5,-4 2-12,-11 1 6,-5 3 33,-4 4-11,-3 2 6,-3 2 22,0 5-22,-1 5 11,-1 5 0,2 5-6,1 4 6,2 1 0,5 3-16,3 3-1,6 1-6,4 4-21,5-1-12,4 3-23,4-1-44,2 1-39,2-4-62,3 0-90,3-4-22,7-1-73,5-4-314,3-1-100,3-3-403,1-3-1239,4-1 235,-2-3 2230,-1-3 0,-11-5 0,-6-2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1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1049 14572,'10'60'504,"-4"-7"-420,-19-31-34,0 2-27,-2-1-1,1 1 0,0 0 12,-1 1-6,1-1 6,2 2-6,-1-1-17,6 0 22,-1-1 12,4-4 29,2-2 38,1-5 22,3-1 34,4-5 0,4-1 17,6-3 0,2-2 16,3-1 29,2-4 22,2-4 61,2-5 12,1-5-17,3-2-28,2-4-67,0-2-51,2-3-38,1-3 0,0-4-29,3-3-22,-2-4 16,2-2-61,-2-3-766,-1-2 777,-1-2-11,-3-2-11,0 0-6,-3-3-28,-3 0 17,-4-2 0,-4 2-11,-4-1 11,-3-1-17,-5 2-3116,-2 0 3150,-5 1-34,-6 2-441,-3 1 458,-9 1 0,-3 3 40,-6 1-1,-1 5 17,-5 5-39,1 8-29,-4 12-21,1 7-29,0 20 6,1 11 325,5 17-331,1 12 2288,5 11-2366,5 9-191,2 8-313,8 2-991,3 3-455,4-2-1483,6-2-1490,3-11 4709,2-12 0,-3-28 0,-2-11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1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1 731 18582,'50'-84'142,"0"1"0,-4 4 0,-4 14-35,-3 24-2740,2-1 2678,0 0-23,-2 1 547,2 1-569,-3 3 5,0 2-49,23-16 49,-23 22 505,13-9-521,-33 28-34,-7 5-22,-1 2 1436,-7 2-1420,1 2 270,-4 5-230,1 3-28,-1 6 33,-2 4 6,-1 3-22,-3 4 44,-2 1-22,1 3-11,0 2 0,3 0 5,-1 3 6,4-2-11,-1 2 11,8-3-17,2 0 17,7-3 6,3-1 22,4-4 22,2-1-38,5-5 16,0-3-23,4-4-10,1-4 21,4-4-16,1-2 12,3-4 4,4-3-16,1-5 12,1-2 4,-2-3-214,-1-1 209,-3-4 6,-2-1-17,-5-1 17,-2 0-6,-4-1 6,-2-1-6,-5-2-22,-1 1 11,-4 0 22,-3 0-11,-2-1 6,-5 0 0,-2-2 204,-3 2-210,-1 0 17,-1 3-39,-3 2-17,-3 2-17,-6 4-5,0 4 10,-4 6-4,1 3 16,-3 5-23,1 5 12,1 4 39,0 6-17,5 4 34,-2 3-45,6 2-6,1 2-34,4 4-32,1 2 27,1 3-67,2-1 0,1-1-6,6 1-83,2-4-163,5 0-303,4-3-363,2-3-388,5-3-458,4-2-599,2-3-595,2-1 3098,-5-4 0,-10-6 0,-9-2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2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0 16202,'84'49'642,"0"1"0,-7-4 0,-12-9-82,-27-17-21,0 0-114,0 0-27,-2-2-112,-3 0-107,-3-3-39,-6 0-68,-4-2-32,-6 0 10,-3-4 0,-7 0 12,-1-4 11,-6-1-12,-1-1-27,-8-2-34,-2-1 0,-5 0-11,-4 0 22,-1-3-5,-4 0-6,-1-3 11,-4-3 0,-2 2-11,-3-1 0,-3 1 0,-2 0-11,-2-1-6,0 1 6,0 1-12,3 2 12,3 0 22,4 3-22,4 0-17,6 3-11,5 3-56,4 3 16,6 3-27,4 2-23,4 1-50,4 3-28,5 0-51,4 0-50,7-2-22,2-1-90,3-2-18,1-2-49,4-1-56,-1-2-79,3-2-167,0-1-287,0-3-296,2-1-393,-2-1-452,3-3 418,-2-4 1799,-1-1 0,-12 1 0,-7 4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2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1 16404,'10'72'386,"0"0"0,0 0 1,4 28-1,-3-13 85,-10-16-1969,2-1 1923,2-3-44,1-1-56,2-6-56,1-4 437,-1-7-505,1-5-55,-1-7 302,-1-4-414,0-7 5,-2-4 0,-3-7 0,2-4 1012,-3-5-972,0-2 177,-1-3-205,-2-1-63,-3-1-49,-4-3-18,-1-2-66,-5-2-79,2-4-51,-3 0-60,-1-2-52,-1-2 18,-1 0-23,0-2 4,-2-2 114,-1-1-6,-4-1 90,-1 0 78,-1 1 0,-2 2 61,2 1 34,0 4 17,3 3-5,2 6 10,1 2-5,4 5 12,1 4 10,6 6 23,1 5 0,7 4 11,1 2-12,5 4-16,5 0-5,3 1-6,7 0-51,0-2 0,6 1-33,0-4-73,3 0-67,2-3-196,-1-1-224,5-2-304,-2-4-385,4-3-582,1-3-550,1-5 2448,-3 0 0,-14-2 0,-7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2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15479,'20'82'65,"-1"1"1,1-8 0,-6-12-78,-10-22-66,0-2-79,-3-1-219,1-4-469,-2-3-835,2-4-802,-2-5 2482,2-5 0,-2-7 0,1-5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3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14594,'86'31'280,"-1"0"0,-6-3 0,-14-6 96,-29-15 10,1 1 12,0 0 44,2 0-38,1 3-7,1 1-55,-4 1-113,1 1 18,-8 2-96,-2 0 1,-7 2 10,-4 1-38,-4 1-1,-4 1-28,-4 0-45,-3 1-38,-1-1 16,-3-1-12,-1-1-4,-4-1 4,1-3-16,-2-2 0,1-3 28,0-1 0,1-3-5,1-2 33,1-2-6,3-1 40,-1-1-68,4-6-16,1 1 27,5-7-44,22-11 0,-7 7 22,18-11 12,-14 12-18,1 0-44,0 1 28,1 1 5,-1 3-16,-2 1 22,0 2-17,-1 3-5,-4 0 10,0 1-4,-1 2-35,-2 1-38,-2 0-102,-1 0-162,-3 0-196,0 0-168,-3 0-151,1 3-84,-3-2-320,2 3-660,-1-2-667,1-1-1025,1 0 3624,-4-1 0,-1 0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8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 14516,'56'-34'212,"-1"-1"1,-5 3 0,-10 6-101,-22 12 6,-4 2 11,-2-1 22,0 1 17,-3 1 17,-1 0 6,-2 2 72,-3-5-930,-4 3 320,-3-1-701,-18 6 707,6 6-712,-44 19 868,32-5-173,-30 22 184,42-19 0,-5 6 12,13-7-219,1 20 319,6-15 135,18 26-34,-1-30-72,28 11-119,-16-19-2648,59 2 1730,-45-11 640,34-1 1,-58-2 0,-6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0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459 0 15485,'-65'10'269,"11"-1"-235,42-6-12,-3 3-11,2-1 0,-4 3 6,0-1-17,-4 3-45,-35 29 23,23-15 2,-7 12 1,2 2 2,12-7-117,-16 44 60,32-43-234,11 40 191,12-43-1166,42 32 314,-18-38-1485,11-1 1,1-2 2453,-7-6 0,13 1 0,-42-12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3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915 0 19804,'-60'0'0,"0"0"0,3 1 0,9 4-23,9 17-16,1 4-493,2 1 398,2 4-40,2 1 6,1 2-50,4-2 101,2 0-242,4-2-139,5-1-30,4-2-127,4-2 0,4-4-1,2-3 286,6-1-207,2-5 29,5-1 21,4-2 18,4-1 26,3-2 63,2-1 101,3-2 118,0-1 100,3 0 118,0-2 72,3 3 29,1 0 55,3 1 29,1 1 106,0 1 146,3 3 101,-4 3 83,2 4 6,-2 4-28,0 6-17,0 4-27,-1 7-603,-2 3 541,0 6 16,-2 3-33,-2 5 0,-2 7-861,-2 6 709,-2 4-66,-4 6-1025,-3 1 929,-4 2-39,-6 1-5,-4 0-35,-9-2 1,-5-3-22,-9-6-18,-5-4 1,-5-8 5,-3-5-55,-4-6 106,-4-7 22,-4-5 76,-5-8-20,-3-5 34,-4-7-12,-2-6-10,-2-5-29,1-3-45,0-7-44,1-4-40,1-9-5,2-5-6,0-4 57,1-4 91,3-3-148,1-6 17,4-5-78,3-5-1,4-4-5,6-6-78,5 0-45,6-4-28,5-2-51,6-2-23,6 1-10,3 1-45,8 4-33,5 6-57,8 4 542,3 8-659,6 7 14,1 6-211,4 8-156,-1 4-224,4 6 41,0 4-1188,2 2-417,0 7 2656,-2-1 0,-15 3 0,-6-1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4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15782,'22'93'369,"1"-1"1,-1-6 0,-5-14-297,-10-23-1300,-1-2 1109,0-3-100,0-4 70,-2-3-412,1-3-6,-4-4-543,1-5-380,-2-3-601,0-7 826,-3-3 1264,0-4 0,-2-4 0,4-2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4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11698,'4'12'2387,"-2"-2"-1290,-2-10 1877,0 0-2374,37 115-2609,-19-68 2199,6 23 1,0-2 95,-1-29 446,0 0-614,19 26-208,-16-24-167,10 19-180,-23-33-3059,-5-2 2365,-2-4-426,-4-5-633,-1-3 433,-3-3-2617,-3-4 4374,-1-2 0,1-2 0,2-1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4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79 9716,'-18'-10'1842,"4"1"-1226,14 9 4224,0 0-4448,126 34-2422,-70-25 2167,22 8 0,0-3 71,-21-17-85,0-4-62,4-4-419,-1-1 185,1-4-772,-3 2 71,-3-1-593,-6 1-878,-7 1-511,-9 2 2856,-10 2 0,-12 4 0,-5 2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5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 15586,'81'21'612,"0"0"0,-6-1 1,-9-7-137,-9-13-1468,2-4 1300,4-2-55,0-4-96,5-1-96,-3 1-27,1-2-118,-3 1-247,-5 1-515,-4 1-1086,-5 2-2023,-8-1-4804,-9 2 8759,-10 2 0,-11 3 0,-5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5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21411,'47'52'362,"0"0"1,0 0 0,20 21 0,-18-11-150,-36-22-818,1 5 722,-3 3-33,2 2-17,-3 2-27,1 3-7,-2 1-673,0 0 663,0 0-46,-1-1 1,-2-4-17,-1 0-90,-1-5 34,-2-2 285,-1-5-403,-1-4 0,0-6-106,0-6 320,-1-4-399,-1-5 679,-1-4-808,0-3-133,1-5-248,-1-1-380,0-1-527,-1 0-969,2-3-257,-1-2 3041,1-3 0,1 2 0,0 2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6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658 452 17389,'21'-77'685,"0"-1"1,-1 7-1,-6 13-354,-16 27-135,-4 2-68,-2 4-38,-5 1-12,-3 5 1,-2 4-18,-3 2-21,-1 6-12,-6 3-12,-2 4-4,-5 7 10,-2 5-33,-3 8 11,1 7-356,-2 6 356,0 6 11,1 5 0,0 7-755,2 5 744,3 7 11,2 5-11,3 7-1144,1 6 1166,5 7-5,6 5-6,4 4-1132,7-1 1132,3-1 1,3-3-12,4-1 0,1-2-23,4-1-2106,0-1 2039,1-3-67,0-1-390,-1-4 300,0-5 56,-1-4-330,-1-6 456,-3-7-809,1-6-128,-4-6-164,-1-6 2521,-5-4-2704,-3-8-209,-4-4 970,-4-8-1014,1-4 1812,-4-5 1,11-4-1,0-1 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7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1 217 12382,'97'-11'808,"0"-1"0,-7 1 1,-12 1-187,-17 1-1634,6-1 1539,-1 0-887,6-1 831,-3 0-68,1 0-67,-4 1-51,-3 1-105,-5 2 38,-7 1-111,-9 4-62,-6 0-23,-8 2 679,-7 0-712,-6 1 1104,-9 2-1015,-2 3 553,-8 4-564,-4 3-5,-7 2-12,-8 4 28,-2 4 34,-5 2-5,-3 2-23,0 3 5,-1-1-38,3 0-34,3-1 16,6-1-16,2-2-34,8-1 17,3-2 0,5-2 0,3-1 0,5-2 0,3-2 0,5-4-11,6-2 22,2-3-11,5-1 28,1-2-17,2-1 1,3-1-7,1-3 6,0-3-11,0-3 0,-3-3 0,-1-1-28,-3-5 17,-3 1 22,-3-3-44,-2 0 44,-5-2-11,0 1-17,-7-3 23,0 1-12,-4-2-33,-2-1-11,-4 0-12,-2-3-5,-6 2 28,-2 0 27,-2 0 7,-4 2 22,1-1-6,0 2-6,-1 3 18,4 1 27,0 5-33,4 1 5,2 3-10,5 4-96,3 1 56,2 3 0,1 1-12,2 0 35,4 1 5,6 0-11,6 0 11,4 0 39,3 1-62,2 1 35,3 2-1,2 1-34,2-2 23,4 1 23,2-2-23,2 0 17,2 0-1,3-2-3396,2 1 3419,4-1 34,-1 0-534,4 0 511,0 2 12,2 1-12,-2 1 45,0 1 34,-4 1 0,0 1-40,-9 2-10,-4 0-40,-10 2-39,-8 1 34,-11 3-34,-5 2 3141,-6 3-3124,-7 1 750,-4 2-767,-6 3 23,-4-1-23,2 1-12,-2-3 1,3-2 0,4-3-6,2-2-5,7-3 11,3 0 0,6-2 22,7 0-11,8-4-17,9 0-17,8-3-10,5-2-57,8-1-78,4-1-129,7 0-174,1 0-833,2 0 424,3-1-324,-4-1-550,3-2-1528,-5-1-1798,-6 0 5091,-7 2 0,-23 0 0,-9 2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8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0 16667,'4'72'197,"0"0"0,0 0 1,1 29-1,-4-13-90,-13-21-23,-1 3-1790,-1-3 1740,2-5-12,2-5 245,4-9-250,1-8 358,4-8-359,0-7-16,1-7 0,0-4 899,0-5-899,0-4 300,0-1-239,0-3 572,0 0-560,2-5-28,0-2 0,2-7-12,1-2-22,1-4 1,4-1-24,0-3-4,5-3 4,1 0 24,2-3-24,2 1 24,1-2 21,-1 2-33,1 0 17,-3 4 5,-2 4-44,-1 3 44,-3 6-44,-1 3-12,-1 5 23,1 0-17,-3 3 6,4 4 22,-1 2-11,3 6-6,0 5 17,0 5 5,2 4 7,-1 3 21,3 1-22,2 2-11,3-1 12,5 2 21,3-2-352,6 1 348,5-2 27,4-1-627,6-2 582,3-4 0,4-2-11,2-5-11,2-3 0,2-6-17,-2-1-40,-1-4 51,-2-2-28,-4-3-11,-5-6 28,-4-4-22,-5-5-241,-2-1 280,-7-3 11,-2-3 11,-7-1 6,-3-3-6,-5 1 306,-4-3-317,-4 2 0,-4-4 587,-2 0-581,-2-1 5,-2-3-22,-2 0 33,-5-1-5,-2 0 11,-5 0 0,0-1 282,-4 3-282,-1 4 6,-1 5 17,0 7-34,0 4-17,-1 8-11,1 3-6,-4 6 5,1 7 35,-1 6-6,0 9-17,0 6 0,1 10-40,3 4 34,1 9-5,5 2-546,3 3 563,6 1-6,3-1-34,4-2 17,9-2-5,5-3-23,14-3 39,6-5 6,10-6-28,6-6 12,4-4-12,2-6-17,3-6 17,0-6 5,1-3 7,1-6 16,-1-5 28,-4-6-17,0-7-11,-7-4 17,-1-2-34,-6-1 6,-3-2 22,-4 1-11,-5-2 0,-2 0 28,-6 0-23,-2-1 23,-2 2 34,-5-1-12,-3 2-5,-2-1 28,-4 4 513,0 2-508,-3 3 23,1 3-22,-2 4-35,1 4 18,-1 4-62,1 2 6,3 2 33,1 1-50,4 4 44,3 1-5,2 6 0,5 0 17,3 3-17,2 1-6,3 3-22,1-1 40,3 2-24,1-1-4,1-1 44,2 1-17,1-1-6,3 0-10,0 0-6,2-2-34,0 0 17,2-1-11,-2-2-101,-1 0-12,-1-2-133,-3-1-203,-1-2-212,-4-2-325,-2 0-420,-4-3-717,-2 1-823,-3-3-1832,-3 0 4789,-6-1 0,-4 0 0,-4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8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572 0 19076,'-48'71'145,"1"-1"1,3-4-1,7-9-77,13-8-1114,-2 2 1085,2 1-39,-4 0-17,1 3-78,-3-1-11,1 3-18,0-2-55,-1-2-118,3-3-135,2-5-195,2-5 47,5-5-434,2-5 51,2-4-353,4-4-253,1-6-649,5-5 681,1-3 1537,3-5 0,0-1 0,0-2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0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301 631 8780,'7'21'2386,"-2"-4"-1585,-5-17 1686,0 0-2341,-30 8-17,10 2-12,-26 10-10,18 1-35,0 3-4,3 1-46,0 1-22,-19 35-22,20-27-124,-11 40 107,30-52 11,2 8 50,6-20 12,2-3 33,2-2-5,3-2 106,5-2-101,0 0 151,17-12-150,-14 4 72,26-21-112,-25 13 134,22-21-72,-25 21 168,17-13-174,-21 19 190,15-3-196,-15 10 158,15 0-175,-14 5 12,20 10-56,-16-2 100,24 18-89,-20-15 96,27 20-24,-22-20 231,43 8-230,-31-17 184,58-10-206,-47-4 41,7-9 0,0-3-47,-6-4-598,27-17 586,-41 15 181,19-28-153,-22 18 0,-3-9 1,-2-3-45,-6 4-40,-2-13 1,-1-1-45,-3 6 44,-1-20 1,-1-1-22,-4 14-1,-3 0 0,-1 1 17,-5 16-407,-15-22 312,3 39-136,-36 4 159,18 31 72,-46 53 39,38-15-39,-4 18 0,2 4-23,7 0 29,2 11 0,4-1-34,12-14-31,6 2 0,7-4 14,11-17-504,36 38 68,-14-55-2056,10-2 0,2-3-2678,-6-8 5044,20 5 0,-45-17 0,-5-2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9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20912,'51'56'84,"0"0"0,0 0 0,20 22 0,-17-6-117,-36-4-2125,-4 6 2057,-3 4-50,-6 5-124,0 1-145,-4 1-123,0-5 11,-1-6-112,0-9-191,0-10-335,0-9-466,-2-8 280,-3-7-974,-3-7 641,-4-5 59,-1-8 1630,-3-5 0,9-4 0,-1-2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9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0 218 17484,'75'-52'226,"0"0"0,-5 4 0,-6 12-170,-6 31-4192,6 0 4080,5 1-174,4 0 328,5 0-1476,1 0-1747,2 2-4208,-11 1 7333,-13 1 0,-27 0 0,-15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3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67 19568,'5'-39'381,"-6"12"-308,-17 40-45,-3 4-39,1 2 11,-5 1-17,2 3 23,-2 4-34,0 1 11,3 5 6,0 0-1,3 1 24,5 2-12,1 0-62,8 0-44,2-2-102,6 0-83,5-5-186,9-1-223,5-4-268,7-3-337,2-4-398,4-3-717,1-5 46,1 0 2374,-3-4 0,-15-2 0,-5-2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4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0 905 9206,'15'10'2302,"-4"-3"-1456,-11-7 1893,0 0-2005,120-19-2113,-67 8 1689,22-3 1,-1-1 361,-21-2-619,1-4 547,2-2-605,0-3 447,1-3-95,1-1-67,-1-2-22,0-1-68,0-2-44,-3 0-34,-1-2-50,-6 1-12,-4-2-11,-7 2-16,-6-1-12,-4 2-202,-8-1 180,-3 1 1239,-6 0-1205,-5 0 1120,-3 1-1177,-7 0 727,-4 2-828,-7 3 290,-4 2-256,-2 4-22,-5 4 90,-1 6-40,-6 6 45,-2 4-23,-4 10 40,0 7-305,-3 12 316,-1 9 16,0 8 7,0 8-12,2 8-5,-1 5-1363,2 9 1340,1 5 6,4 2-28,5 2-56,6-5-892,11-2 869,6-7 18,10-5 49,10-6-334,7-5 127,10-6-279,5-8-237,2-7-189,6-6-207,1-8-220,4-3-536,2-6-875,1-2 2801,-7-4 0,-16 0 0,-11-2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41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86 443 17501,'63'25'529,"0"0"1,0 1-1,25 9 1,-15-6-138,-34-15-157,3 2-28,-5-2-17,0 1-55,-5-3-1,-2 0-4312,-5-1 4217,-4-2 848,-6-1-836,-2-1-18,-8-4-5,-2 0-5,-4-2-12,-5-1 3398,-6 0-3409,-8-1 22,-5-3-44,-5 0 22,-4-3 11,-4 0 0,-1-1 51,-4-3-40,-1 0-360,-3 1 338,0-1-28,-3 2 45,2 3 45,1 2 22,2 3-12,4-1-21,8 4-29,3 1-11,9 4 29,4 4-52,8 3 12,3 3 338,4 2-360,5 1 22,5 2-84,3-1 0,6-1-28,2-1 22,5-3 68,2 2 11,3-5 11,2 1-28,3-3 5,-1-2 6,4-3 17,1-3 6,3-1 5,2-2-372,2-3 344,3-4 28,2-4 17,1-6 23,4 0 10,4-4-1092,4-2 1076,6-3-28,4-2 5,1-4-10,4-3-1234,-1-1 1200,1-2-40,-1 2-790,-3 1 863,-4 1 23,-2 4 44,-5 2-16,-2 5 33,-4 1-82,1 4 155,-2 1 23,1 4-23,-1 1-33,-1 5-74,-3 2 6,0 3-27,-5 2-18,-6 2 794,-4 4-860,-9 4 1176,-6 3-1154,-8 2 1137,-6 2-1115,-4 1 523,-8 1-557,-7 1-5,-8 2 39,-6-1 0,-6 4 0,-5-3 0,-3 2-33,-6-3 33,0 1-283,-2-1 305,2-1 6,1 0-17,2-2-22,4 0 0,4-4 11,3 0-6,7-4 6,2-2 0,7-2-11,4-3 50,5 0 300,3-3-244,3 1-72,4-4-1,3-2-33,7-3 39,2-3-17,5-1-22,2 0 0,4-2 5,1 1 6,3-2 28,-1 2 6,3 0-23,-3 2 11,3 2-44,-3 2 11,1 3 22,-1 1-22,0 2 0,0-1-1,3 1-21,0 1 16,5 0 6,0 0-12,3 0-10,3 0-238,0 0 210,0-1-23,-1-1 11,0-1-34,-1-1 7,-1-2 15,0-2 12,0-2 17,0-2 39,-1-2 17,0-3 0,-2-2 0,-2-1 17,-3-2 28,-1-1-17,-2-2 17,-1-2-45,-3-1-45,-1-3 45,-4-1-17,-2-1 34,-2 1 28,-2-1-6,-2 2 46,-2 1 10,-1 5 34,-2 2-40,0 4-5,-1 3 198,-2 3-271,1 3 12,-2 4-23,0 4 22,-1 1-22,0 1 17,-3 4 28,1 4-1,-1 7 63,0 5-57,0 4-5,0 3-23,0 4-22,-2 3 17,1 0-6,-1 2-11,0 0 12,-1-2-12,1 1 11,0-3 45,1 2-28,0-1 17,1 1 11,1-1-45,3 1 6,3-2-6,2 0 0,-1-2 11,4-1 29,-2-3-29,3-1 1,-2-4 44,0 0-39,-1-4 17,1 0 5,-4-4-39,0 0 0,-3-3 45,-2-2 0,0-2 40,-2-4-1,-2 0-28,-3-2-22,-6 0-17,-5 0 5,-6 0-44,-3-2 67,-4 0-11,-2-3-56,0 0 61,-2 0-67,0 0-16,1-1 10,-1-1-66,4 1-51,0-1-45,2 0-78,3-1-79,0 1-106,7-2-163,1 3-302,6 1-313,2 1-332,4 0-502,1 3-829,2 0 1,1 1-1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41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21752,'0'0'0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01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1691 182 20755,'-35'-40'31,"0"0"0,-32-26-20,17 56-1615,-5 1 1627,-10 2-23,-3 2 61,-7 3-55,0 1 5,-3 1 11,2-1-1112,-4 1 1090,1 3-6,-3 3-5,-1 7-34,1 2 40,-1 3-7,2 2 74,3 2-11,3 1-79,10 1-17,6-3-22,12 1-29,7-4-4,10-2-46,8-2 652,8-1-753,6-3 1306,4 1-1188,5-3 699,9 3-547,7 1-23,13 2-23,9 2-553,14 5 542,11 0-1080,11 7 1075,10 2 11,7 6-6,-42-17 0,0 1-734,1 1 0,1 0 729,2 2 0,0 0-3,0 1 0,-1 1-539,1 2 0,0 0 539,-2 0 0,0 2 0,-2 0 0,-1 1-1,-2 2 1,-2 1 0,-3 0 0,-3 2-19,31 36-1,-15 3 23,-14 1-6,-14 3 17,-12 4 28,-9 0-144,-12 1 211,-7-4 34,-14-2 50,-7-6 51,-9-3-177,-8-5 137,-8-4 12,-6-6 388,-6-5-361,2-8 57,2-8-12,4-8 867,4-9-901,6-6-27,2-6-39,7-1-34,0-7-23,5-1-66,4-8 468,4-3-726,4-5-353,6-4-526,3-3 342,8-3-2560,4-4-908,9-3 4240,4 3 0,0 14 0,-2 8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02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131 115 18599,'-8'65'0,"-2"-6"0,-6-28 17,-1 3 5,-1 0-33,2 2 11,-1-1-28,5-1 17,2-3-12,6 0-27,2-4 16,2-2 17,5-4 45,3-1 34,9-4 22,5-1 6,6-3-62,4-2 5,5-5 6,2-2 35,3-2-18,4-4 39,-1-2 0,2-6-16,-3-2 61,0-4 5,-2-2-515,-2-3 532,-2-2-5,-5-4 11,-3 2 17,-7-2-6,-3 0-45,-8 0-16,-1-1-34,-8 1-56,0 0 33,-3 1-38,-6-2-34,-2 0-40,-6 1 427,-5-1-566,-2 1-157,-6 0-179,-4 1-366,-1 1-502,-3 3-824,1 2-1462,-2 7-1450,3 5 5038,5 5 0,13 3 0,7 1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0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186 690 17255,'-52'8'728,"1"-1"0,-31 6-307,82-13 1438,0 2-1859,2-1-17,-2 0 17,3-1 0,-2 0 50,1 0 23,1 0 39,0 0 28,5 0 11,5 0-33,6-1-23,7-3-11,8-1-62,8-4 40,8-3 33,12-2-369,9-5 381,13-2-1810,13-3 1745,-43 11 0,2-1 0,5-1 0,2-1-931,6 1 1,1-1 916,7 0 0,1-1-820,5-1 0,2 0 834,5 0 0,1 0-20,5-1 1,1 0 5,-31 7 0,1-1 0,1 0-453,1 1 1,1 0 0,-1 0 470,2 0 1,0 0 0,0 0 7,0 0 0,1 1 1,-1-1 25,1 1 0,-1-1 0,1 1 4,-2-1 0,0 1 0,0 0-191,-1 1 0,0 0 0,0 0 198,-1 1 1,-1 0-1,0 0-92,31-3 0,0 0 115,-3 1 1,-1 1 5,-5 0 1,0 1-12,-5 1 1,0 1-23,-6 0 0,-1 2 76,-4 0 0,-2 2-79,-5 0 0,-2 0-14,-6 1 0,-1 1-3,-5 0 1,-2 0 4,36 0 776,-14 2-803,-15 2 1342,-14 2-1398,-12 0 1378,-11 2-1389,-8-1 2961,-5 3-2939,-5 2 1119,-1 2-1142,-4 2 46,-3 1 79,-5 0-136,-1 0 29,-3-3-51,4 3-34,-2-5-50,3 0-90,1-2-101,5-2-72,1-1-129,2 0-162,1-3-96,0 3-202,2-2-251,2 2-202,3-1-588,2 0-1014,1 0-471,1 0 3518,-2-1 0,-2-2 0,-4-1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4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1306 516 18128,'18'-69'736,"0"0"0,-2 6 0,-4 9-233,-10 19-105,-2 4-140,0 4-85,0 3-33,-4 3-39,1 2-6,-4 2-22,-1 2-16,2 2-52,-6 0-5,4 2-16,-5 0-69,2 3 1,-4 1-51,-1 2-16,-3 2 39,-6 2-22,-3 3 39,-6 3 5,-3 6 17,-3 4-5,-3 6-502,-3 4 518,0 4 12,-2 5 38,-1 5-869,0 4 870,-3 3 33,1 5 0,-1 3-10,2 3 4,2 3 18,1 2-17,4 4 33,0 4-1022,6 9 1000,0 3-1202,5 8 1196,3 4-2,15-45 0,2 0-4,0 2 1,2 1 2,-1 0 1,1 2-9,0 0 1,1 1-12,1 1 0,0-1 14,1 1 0,0 1-28,2-1 0,0 0 28,0-1 0,1-1-14,1-1 0,1-1-23,-4 45 35,3-3-29,-1-7 6,1-3-406,-1-4 445,-1-4-40,-2-3 12,0-5 293,-2-4-321,-1-4 17,-2-7-6,2-4-44,-1-6 777,2-6-844,-1-6 1295,2-6-1385,-1-7 1108,3-6-1080,2-6 406,0-3-580,3-2-194,1-1-210,0-5-173,0-4-83,0-8-142,2-6-206,3-7-387,2-8-503,3-8 385,2-6 1877,-2 2 0,-4 19 0,-2 10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1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1 16348,'-39'29'128,"5"0"-128,10-5-5,2 1-12,1 1 0,3-1-5,1 1-191,0 15 62,8-16-314,9 21 207,11-30-3125,45 7 1333,-25-18 2050,34 1 0,-49-6 0,2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4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18941,'68'20'554,"-1"0"1,-5-2-1,-7-3-279,-11-8-1308,2 0 1134,2 1-112,-3 3 11,0 1-51,-7 3-10,-3 2 410,-7 3-422,-4 1-16,-4 3 116,-5 0-246,-4 2-77,-4-1-74,-4 2 673,-1-1-734,-2-1-141,-3 0-251,-1-3-291,-5 1-237,0-4-194,-1-2-511,1-4-195,-2-4 2251,4-1 0,1-5 0,3-1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4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16101,'5'7'1927,"-1"-2"-1267,-4-5-2099,0 0-673,60-37-1958,-36 27-1088,45-27 5016,-55 37 1,-7 0-1,-3 0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5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566 205 21153,'-51'-83'246,"8"15"-206,25 52-7,2 3-22,-2 2-55,1 3-35,-2 4-55,-3 2-40,0 4-16,-4 6 27,-2 7-21,-2 7 5,0 5-1,-2 3-66,2 0-28,-1 3 5,3 1-45,1 0 17,4 0-34,3-1-38,3 0-12,7-3 28,4-3 90,4-4 67,4-4 101,5-3 39,5-4 56,8-2 72,2-2-16,5-4 12,1-1-12,4-2-40,-1-1-10,3-3 28,1 0-18,-2-3-10,1 1 22,-4 2-28,-3 0 34,-3 2 27,-4 1 40,-1 2 33,-3 4 46,0 5 44,-2 6-17,1 5 0,-2 5-61,1 4-46,-2 4 24,0 2-24,-3 6-4,0 2-413,-2 5 384,-2 5-50,-2 2 5,-2 5 6,-1 1-28,-4 3-647,-1 0 652,-6 0-49,-1-1 16,-4-2 16,0-4 1,-3-4 11,1-5 0,-2-5-56,0-3-29,-2-5 7,2-3-118,-2-3 34,2-2-90,-1-3-174,2-5-145,3-2 133,1-5-711,5-4 363,2-3-1046,5-5-459,1 0-22,2-2 2313,2-4 0,-2 4 0,2-3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5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0 146 16146,'75'43'330,"-15"-2"-262,-60-12-12,0 1-40,0 0-10,0-1 16,0-1-61,0-3 6,0-3-7,2-3-77,1-3 66,1-3 29,2-3 22,-2-3 90,0-4 55,2-1 34,-1-2 17,2 0 28,-1-2-112,0-1-44,1-6-18,1-2-100,0-4 50,2-3 0,-1-1-62,3-2-33,-4-2-90,3-2-162,-3-1-101,1-2-101,0-1-157,-2-2-140,2-1-156,-3-3-304,3 2-536,-4-3 83,3 2 1759,-4 2 0,-1 13 0,-1 8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6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1 298 12668,'22'9'1277,"-5"-1"-589,-17-8 971,0 0-1665,33 95-1278,-26-67 1298,11 25 0,-4-7 298,-15-39-273,0-1 34,-1-2-40,-1-1 29,-1-1-12,0-1 945,0-1-973,-1 0 23,1-1-6,1-4-22,1 0 50,1-5-78,0 1-17,1-4 0,0 1-28,1-3 17,3-1 33,2-2 18,4 1 38,2 0 23,1 0 16,1 1 7,1 2 72,1 1-34,0 2 0,0 2 12,0 2-79,-2 2-11,1 1-5,-3 3 16,1 0-22,0 1 39,-1 2-6,3 2-5,-2 3 33,3 0-22,1 3 23,3-2 27,3 3 12,3 0-34,5-2-51,3 1 7,5-5-51,2-2-375,4-2 397,3-2-95,2-4 34,2-3-46,1-6-22,1-2 12,-3-1-23,-1-2 17,-5 0-17,-5-2 12,-5 1-62,-5-3 50,-6 1 40,-5-3 5,-7 0 17,-2-2-12,-7 0 396,-1 2-440,-4-1 51,-2 5-68,-6 2 0,-2 5 79,-5 4 49,0 4 46,-3 4 33,-2 7-28,0 3 1,-2 8 27,0 6-34,2 6-33,0 3 23,3 4-51,1 2 0,2 4 33,2 1-400,2 3 305,5-1-33,2 1-17,3-2 0,5-5 50,5-1 23,5-7-56,6-2-6,4-5-78,1-3-152,5-3-318,2-4-567,3-2-800,4-5-673,0-3 2689,-2-2 0,-14-1 0,-8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7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1752 19160,'-31'66'39,"2"-7"-67,9-40 33,3 1-5,1-2-5,2 0 22,2-1-45,2-2-12,4-1 40,2-1-33,3-3-1,0 1 34,1-5 39,2 1 12,4-1 78,3-4 44,2 2-22,1-4 73,3 0-44,2-5-40,3-1 16,3-8-27,2-4-22,2-6-12,2-5-23,4-6-1315,3-6 1294,4-4 10,3-5-433,4-5 389,0-5 33,6-8-1030,-1-2 1031,3-7-1322,-3-1 1299,-2-4-5,-4-1-47,-7-3 24,-5 1 61,-7-2 29,-6 1-29,-5 1 96,-7 0-56,-4 2 28,-4 2-6,-3 1 45,-3 4 40,-6 2-181,-5 5 214,-5 7-90,-3 5-67,-3 11-112,-2 8 672,-4 14-818,0 11-5,-4 14 22,0 18 1106,-1 16-977,-2 21-84,2 16 61,0 20 9,20-40 0,2 1-37,1 5 1,1 1-544,3 3 0,2 0 420,3 0 1,1 0-18,3-1 1,2 0-477,6-3 1,2-1 422,0-4 1,4-1-34,3-2 0,3-1-603,19 41-548,5-3-1020,1-4-873,1-3-1619,-7-10 5047,-6-13 1,-15-27-1,-8-13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7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69 21136,'-43'27'-39,"7"0"17,16 1-12,2 2-5,5-1 11,1 1-45,6 0-11,3-1-6,2-2-22,6-1 51,3-2 33,7-3 56,3-3 11,3-2 6,2-5 22,1-2-17,1-4 34,1-2 0,-1-2-22,0-3-6,1-2-11,0-6 5,0-2-11,-3-4 1,-1 0-7,-3-2-33,-3-2 23,-3 0-35,-6-2-49,-2 2-96,-4-4-56,-2 2-50,-6-1-6,-3 0 34,-7 0-45,-3 0 39,-5 0-55,0-1-63,0 1-90,0 2-155,3 1-192,0 3-296,3 2-280,2 5-325,3 4-717,0 4 212,5 4 2202,1 4 0,4-3 0,3 3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8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12713,'22'18'2935,"-5"-4"-1855,-17-14 2281,0 0-3254,22 18-18,-15-3-10,16 16-7,-20-6-21,-1 1-23,4 2 11,-3-1-11,5 0 17,-2-3-29,5-1 7,-2-1-46,4-4 7,-1-2 44,0-3-40,1-1 74,-1-3-40,2-3-22,-2-2 28,0-2-16,-1 0 10,-3-2-22,1 0-50,-4 0-62,2-2 0,-1-2-28,2-3-6,-1-5-22,1-3-73,0-1-67,-1-1-28,0-2-40,-2 1-4,1-1-40,-1 0-17,1 0-22,0 1-51,2 0-78,0 4-191,0 0-302,0 4-543,-2 1-784,-2 4-1,-2 0 2409,-2 4 0,0 0 0,0 1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8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1 18263,'8'79'236,"-1"0"1,1 1-1,-2-5 1,-1-1-1,-4-8-163,-6-12 0,-3-3-1647,-2 4 0,0 1 1599,-1 0 1,1 1-26,-1-1 0,0-1-14,1-1 0,0-1-14,0-2 0,0-2-12,-5 43-378,1-10 284,2-11-8,1-7-301,-2-10-385,2-6-12,-2-9-201,-2-7 1254,2-7-1361,-2-6 1171,0-8-1094,1-5 130,2-4 113,-1-8 1033,4-5-743,2-9 465,2-4-23,1-5 298,2-5 257,1-2 169,3-4 100,3-2 34,3-2 55,2-2-3329,4-2 3419,1 1 6,3 2-300,1 5 245,5 3-115,-2 8-43,3 3-78,-1 8-118,3 3 3145,4 4-3324,3 2-112,7 5-3020,0 0 2874,7 3-123,1 0-502,0 2-80,2 3-718,-6 3-1760,-5 4-3415,-7 1 6531,-11 0 0,-10-6 0,-6-1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6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1 11362,'51'65'1339,"-11"-1"-935,-40-19-24,-5 7-66,0 2-1645,-6 6 1544,-1 3-23,-2 6-3304,-2 5 3237,-1 5 12,-2 4 439,-1 5-485,0 2-865,-2 1 832,2-1-28,0-4-1344,3-4 1338,1-7-22,4-6 1248,0-6-1259,4-6 95,1-5-173,1-3 811,3-5-941,1-5-55,1-3 2754,1-7-3130,0-4-218,0-6-269,0-4 457,0-3-911,3-3 122,0-3 1469,3-1 0,-3-4 0,-1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1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0 693 9626,'13'3'885,"-3"-1"-263,-10-2 2386,0 0-2896,19 102-780,-9-70 757,2 25 1,2-6 84,0-41 175,1-3-214,2-2-51,2-3 0,-1-1 342,17-9 134,-3-20-454,-1 6 705,-9-22-744,-18 25 208,0-28-236,-3 26-50,1-23-51,-2 33-61,1-3-34,0 12-11,0 1 39,1 1 45,1 0 23,6 4 22,0 0-17,24 8 56,-12-5 28,24 3-45,-21-8 202,42-2-129,-36-4 156,49-13-105,-50 2 173,26-18-151,-31 12 363,26-47-413,-29 32 7,1-13 1,-3-1-53,-7 8-17,-2-8 0,-1-1-17,-5 6-9,-1-6 1,-1 1-9,-4 10-252,-13-34 135,3 51-185,-30-1 263,19 28 72,-37 39 18,32-10 25,-4 16 0,1 2-31,7-1-6,4 8 0,2 1-5,9-10-31,6 3 0,4-2-64,5-10-359,26 36-61,-11-48-4415,47 22 46,-37-34 4604,19 6 1,-37-18 0,-5-2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6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1442 1 12494,'-65'57'196,"0"0"0,3-4 0,6-5-2808,-3 0 2859,-6 2-29,-1 2-2604,-5 3 2559,-1 2-44,-5 2-134,1 0 129,-1 0-354,0-3 342,3-3 28,-2-3 0,5-7 239,1-2-245,9-8-5,5-3-23,11-8 35,8-3-7,10-7 2297,8-2-2297,8-7 1620,6-1-1698,3-2 595,2 0-667,5 0 991,2-1-997,9-3 39,8-3-17,9-3 11,11-1-447,9 1 424,8 1-775,5 2 787,2 2-39,0 1 0,-2 3-2981,-2 1 2964,-5 5 11,-2 2-404,-4 6 370,-5 4 58,-4 5-46,-7 2 22,-4 6 12,-8 2 21,-3 3 1,-7 3 485,-4 2-452,-5 1-22,-4 0 6,-1 0 0,-1-3-12,0 0 0,0-3 3076,-2-2-3064,0-3 635,-3-2-641,3-2 288,-1-2-417,2-2-84,1-2-246,0-3-275,0-4-307,0-1-421,2-4-549,2-1 2011,3-1 0,-3-3 0,0-1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7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49 17070,'-37'64'34,"2"-3"-51,16-18-28,0 0 28,4 1-534,1-4 483,6-1-4,2-5 131,4-4-154,1-4 118,4-4-68,2-3 11,5-2 34,4-4 257,2-2-212,2-5 39,3-2 33,-1-3 1,2-1 16,-1-5-27,1-2-35,0-6 18,1-4 0,-1-3-6,0-2 11,-2-2-17,-4 0-16,-2-3-1,-6 0-10,-2-2-51,-4 0-28,-1-1-23,-6-1-61,-3-1 0,-8 0-16,-3-1-35,-5 1-27,0 2-6,1 3-28,1 2-56,3 7-202,2 3-358,4 6-381,2 3-415,3 4-582,2 2 302,-1 6 1916,2 0 0,1 1 0,1-3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7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0 12757,'18'66'423,"-1"0"0,0-1 0,7 27 0,-8-15 30,-13-28-1025,-4 3 915,-4 4-63,-4 4-45,-6 4-687,-5 4 586,-4 3-55,0 2-641,-4-1 584,2-4 1,-1-6-487,5-6 498,0-8-51,3-4 371,3-4-354,0-8-33,3-4 672,3-7-651,2-6 1019,4-6-1029,0-4 636,3-4-378,0 1-343,3-9-55,2-1-17,4-8 39,2-3 16,5-4 29,2-1 11,2-1-22,4 2 11,-1 2-24,3 3 7,-2 4 17,-2 3 22,-1 5 34,-4 2 39,2 2 6,-3 1 16,0 2-5,-1 4-6,0 2 6,1 6 17,-2 3-34,0 3 11,0 2-11,-2 3 22,0 1 1,0 2-23,0 0-28,-1 1-79,0-3-5,-1 0-89,2-3-203,-1-3-363,4-3-610,-1-2-926,1-3 2303,0-1 0,-7-5 0,-1-1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8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291 0 13177,'-19'67'131,"0"0"1,0-1 0,-7 28 0,2-12-623,2-17 665,-1 8-752,-2 4 656,0 4-993,0 2 955,3-6-12,5-4 11,3-10 22,8-7 12,2-8-244,4-6 250,5-3 264,2-5-264,6-2 629,2-5-635,4-2 28,0-4 1413,3-6-1396,2-3 56,2-6 6,4-3 314,2-2-365,5-5-23,3-4-44,3-8-17,1-5-6,0-6-17,-1-4-512,-2-3 535,-2-3-1,-1-2-4,-5-2-18,-1-1 0,-5 0-27,-1-3 22,-4 0 5,-2-2 23,-4 1-188,-3 0 126,-4 3 17,-3 2 11,-3 6 45,-2 5 34,-2 5-18,-2 7-88,-2 4-40,-2 7 519,-1 2-536,-1 4 244,0 2-199,-4 6-12,-1 5-4,-2 8-12,-1 7 28,-2 7 11,2 6 17,-2 6-441,1 5 430,-1 2-662,1 5 656,2 1-5,2 1 16,3-1-11,6-2 6,2-5 11,6-6 11,5-4 6,6-7 28,5-6 11,3-4 5,2-4 23,5-4 411,0-4-405,5-2 5,0-5 22,3-2-27,0-3 0,2-6-18,0-3-32,1-7 10,-2-4 0,-1-3-16,-3-4 418,0-4-419,-4-5-33,1-1 28,-4-3-22,-1 1 11,-3-2-6,-4 1 6,-3 0-12,-2 2 7,-1 0 16,-2 3-16,-2 1 49,-1 4 18,-3 4-29,0 2-5,-1 5-11,-1 3 300,-1 5-317,-1 3-6,1 4-112,-2 1-44,1 1 21,1 1 40,0 4 73,1 2 62,0 6-7,-1 4 18,1 6-12,-1 2 1,1 3-23,-2 2 5,2 0-5,-2 2-22,1 1 39,0-1-12,0-1 1,3-2 39,1 0-6,2-3 0,0 1-22,3-3 17,1-2 10,1-1 68,1-4 23,1 0-1,3-4 41,0-1-24,2-2-28,2-2 11,0-2-50,3-3-44,-1-1 4,2-1-55,2 0-56,-1-2-28,3-1-79,-1-1-78,3-2-101,-1 0-129,3-1-201,-2-1-303,2 1-369,-1 0-695,0 0-863,-2 0-1892,-3 1 4777,-4 1 0,-12 3 0,-4 1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9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14404,'30'88'229,"1"1"1,-2-7 0,-8-11-141,-18-21-1111,-1 1 1027,-3-1-10,0-1-40,1-5 22,0-4 186,0-4-291,0-5 50,0-5-476,0-3-410,-2-5-492,0-3-510,-2-2 785,-3-3 1181,1-2 0,0-4 0,3-2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39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11 10315,'-5'-6'1249,"0"1"-504,5 5 2100,0 0-2458,109 3-1879,-60 0 1593,19-1 0,0 1 16,-17 1 360,2 1-595,0 1-117,-1 4-692,-4-1-103,-3 4-891,-5 1-600,-6 1 2521,-7-2 0,-12-4 0,-7-4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0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150 847 11805,'10'83'498,"1"1"1,-2-5 0,-4-9-79,-13-7-2203,-3 6 2119,-2 5-61,-2 3-51,-2 1-51,-1 0-44,-1-2-28,0-7-39,2-4 22,3-13 555,2-8-583,4-12 437,2-9-291,1-9 100,3-7 118,1-4 2028,1-2-2202,0-5-94,1-4-141,1-9-56,3-8 0,4-7 6,2-7-396,6-7 395,1-4-4,4-3 10,0-4-823,3-3 779,0-2-17,1-2-68,0-2 51,1 0-28,-3 2 45,-1 2 39,-4 8-245,-1 6 268,-3 9-18,-4 9-77,-3 8 196,-4 8-560,-1 6 605,-3 4-1093,1 3 1091,0 9-100,0 2 45,1 12 11,2 6 0,-2 6 1,1 8 4,-1 3-10,0 6-588,1 0 621,1 0-33,0 0 5,1-1-11,1-3-17,0-5 29,3-7 49,-2-7 29,3-7 50,-2-7 68,0-4 631,0-6-520,-2-1 12,1-2-57,1-2-72,0-5-68,5-3-50,1-8-56,3-6 11,2-5-28,2-7-33,0-5-747,3-6 713,1-5 17,1-3-6,0-6-11,3-2-17,-1-6-885,2-3 902,2-5-28,0-6 56,4-5-1281,0-5 1250,-17 44 1,1 1 10,-1-2 1,0 1-9,1 1 0,0 0-12,19-45-718,1 9 669,-1 7-46,-2 13 29,-3 13 523,-3 12-669,-7 14-17,-4 9 736,-5 9-668,-1 8 1460,0 10-1270,2 11 55,0 14 40,-1 13-585,-4 14 613,-5 12 6,-5 12-833,-8 10 737,1-46 0,-2 1 6,-2 2 0,-1 1-11,-1 1 0,-1 0-3,0 1 0,-1-1-839,0 0 0,0-1 847,0-1 0,1-1-14,0-1 1,1-1-316,0-2 0,1-1 329,-7 45-50,4-9 39,3-6-5,6-9-23,2-7 0,2-8-22,6-6 971,1-5-1067,7-6-122,2-3-197,5-7 513,1-3-1156,2-6-791,1-4 777,2-6-3835,-2-3 4918,-3-3 0,-11-1 0,-4-1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0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14309,'11'89'5,"0"1"1,-2-7-1,3-18-66,2-41-46,0 0-72,0-5-230,-2-1-291,0-4-263,-1-2-325,-2-3-297,-3-4 201,-2-2-285,-1-2 1669,-1-1 0,-1 0 0,-1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0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0 397 9027,'13'8'1641,"-3"-1"-1143,-10-7 494,0 0-1015,31-76 18,-16 60 16,25-56 11,-24 78-5,1 0 0,-1-1-12,1-3-33,2 2-44,0-4-80,1 1-100,2-2-89,1-4-107,1-2-146,4-5-151,2-3-202,5-4-33,0-3 157,3-4-43,-2-1 574,0-4 180,-3-3 112,0-1 0,-15 14 0,-4 5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1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109 352 10618,'16'-77'853,"0"1"0,-1 6 0,-7 14-91,-14 32-107,-1 5-168,-1 7-167,3 3-124,0 4-145,0 3-51,1 1 50,1 6 62,0 8 95,-2 11 394,-5 45 0,-2 32 0,1-7-497,1-11 0,0 1-853,2-9 1,-1 9 0,0-1 0,1-11 776,0 4 0,3-11 11,0 27 6,0-7-11,4-8-102,0-9 85,3-7-28,2-8-17,4-6-6,1-6-39,0-5-72,0-4-46,-1-6-128,1-2-112,-3-6-79,2-3-190,-3-3-191,1-2 2837,-1-3-3374,-1-1-645,-1-3-571,2 1 2644,-3-3 0,1 0 0,-3-1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2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16460,'83'19'558,"0"0"0,-5-2 0,-14-1-155,-30-1-112,2-1-4,-1 0 26,-1 1-66,-2-2-62,-1 2 5,-4-3-50,14 14-134,-22-15 55,9 10-22,-26-17 12,-20-1-62,1-2-45,-53-4 16,28 0-503,-27-2 527,27 0-35,1 0-88,1 2 122,1 1-5,1 1 33,4 1-39,1-1-123,-13 11 95,19-3-180,-11 20 169,28-12-202,3 21 146,13-19-52,23 18-178,-4-22-991,44 7 779,-32-15-1973,59-9 1245,-51-2-1234,7-6 1,0-3 2526,-11 1 0,10-5 0,-39 13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1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388 1 17193,'-33'15'90,"-3"3"-79,-8-3 6,1 2-17,4-1 11,1 0-5,7 1-40,1 0 23,7 0-51,1-1 1,4 0-12,5-1-17,2-1-16,7 1-34,1-2 17,3 0-17,5-1 5,5 0 18,8-1-40,7-1 62,5-1 16,4-1 23,5-1 28,2-1 6,3 1-304,3-1 275,0 0 29,0 1-6,-1-2 17,-2 2-12,-2 0-61,-4-1-45,-5 2-45,-7-2 1,-7 3 33,-6-1 56,-6 3 50,-3-1 40,-3 3 348,-5 1-293,-1 0 23,-7-1-16,-1 1-35,-6-2-33,-2 1-11,-1-2-56,-3 0-84,1-2-107,0 0-218,2-3-224,2-3-241,3-2-359,3-1-525,0 0 183,5-3 1642,-1 0 0,6 0 0,0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1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15961,'-8'69'113,"-1"1"1,1-1-1,-4 28 1,0-10-53,-6-4-2139,0-3 2078,2 0 0,4-7-22,5-2-17,2-8-6,3-3 20,1-7-154,1-3 400,0-7-580,0-4-218,0-5-218,-1-5-236,0-4 768,1-5-1383,0-4 474,-1-3-1532,-4-5 2704,-1-1 0,1-4 0,1-1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2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0 353 15165,'83'15'420,"0"0"1,-6-1-1,-12-2-78,-16-5-34,4-2-12,2-3-10,4-1-79,1-3-1274,-1-3 1162,0-2-39,-4-2-260,-4-2 305,-4-1-209,-7-1 203,-4-4-22,-6 1-23,-3-5 40,-5 0-12,-4-2 861,-4-2-855,-3 1 610,-6 0-672,-2 1 202,-2 1-235,-3-1-57,-3 1 12,-5 0-22,1 0-24,-5 3 2,3 2-1,-3 5-73,3 5 29,-1 4 10,-1 2 1,0 6 50,-2 5 33,0 9 7,0 6 27,0 6 6,0 6-6,3 3 17,0 4 17,4 2-17,0 0-17,4 1 17,1-1-51,2-2 1,3-2-12,3-4-100,5-4-56,4-4-34,4-3-56,0-5-163,3-1-218,4-6-442,1-2-695,2-3-605,2-2 2431,-3-1 0,-9-5 0,-8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2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15345,'15'92'-96,"1"0"1,-1-7 0,-6-15-252,-9-33-426,-3-1-801,0-2-773,-1-3 2347,0-5 0,2-13 0,1-4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3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40 12886,'-3'-22'6,"0"4"39,3 18 2323,0 0-2323,96 33-1695,-55-19 1689,17 5 0,0 0 34,-20-7 341,-2 1-302,4-1-28,1 3 45,1-2-28,0 3-29,0-2 1,-1 3 11,-4-1-50,-2 1 16,-6 2 6,0 0-67,-6 0 39,0 4 6,-5-3-57,-1 2 29,-6-1 1294,-2-2-1283,-5 1 144,-2-1-89,-2-1-21,-4 1 5,-3-3 17,-5-1-40,-3-3 40,1-2-6,-3-2-28,2-3 1,-2 1-1,1-5 22,0 2 1,2-2 100,1 0-10,2-1 49,3 0 29,1-2-79,4-2-33,1-3-96,2-3-106,2-2-34,4-1 90,6-2 28,6-1 40,6-2 77,3 1-117,2 0 17,2 1 45,-3 2 5,1 3-6,-5 2-16,0 4-17,-3 0-73,0 4 45,-2 0 0,-1 1-39,-2 4 67,0 1-33,-3 6 10,-1 1 40,0 2-34,-4 2 6,1 1 28,0 1 0,-1 1-34,4 2 78,-2-2 7,4 2-6,2-1 56,6 1-6,4 0-17,6-3 0,6 1 0,5-4-410,4-2 281,5-5-44,3-1-158,4-2-651,3-3 438,1 1-307,0-2-431,0 0-908,-2-1-1316,2-3-4729,-9 1 8112,-9-4 0,-22 5 0,-11-1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49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474 455 20324,'28'-65'76,"-1"0"1,-1 5 0,-5 11-16,-12 21 29,0 3 16,-2 2-5,-2 2-28,-2 1-45,-1 1-6,-1 1-16,-1 1-12,-2 3-66,-2 2-52,-1 4-111,-3 2-33,0 2 10,-3 3-5,-3 1 95,-4 7 5,-6 6 40,-5 10 45,-6 8-494,-2 7 522,-3 8-1298,-4 7 1303,2 7-33,-3 6-640,2 6 696,0 4-23,5 1-758,1-1 746,8-5-16,6-7 18,7-8 16,6-8 1128,6-8-1089,2-5 0,3-7 698,3-4-670,4-4 978,2-5-933,3-4 580,-2-4-496,4-2 44,-2-2 45,1-2 57,2-1 5,-1-5-34,2 0-11,0-8-73,0 0 6,0-4 0,1 0-44,-1-1 4,-3 0-10,1 0 22,-5 3 0,-1 3-22,-3 3-45,0 3-101,-2 0 0,-1 2-50,2 2 22,0 1 5,2 1-10,3 0 10,3 0-17,4 3 40,4 2-22,3 5 44,4 2-33,2 1-11,3 1 5,2 2-56,3 0 28,-1 2-39,2 0-106,1-1-68,-3-2-156,2-1-174,-3-1-213,-1-2-207,0-1-404,-3-3-845,0 1-1350,-2-4-1501,-5 2 5108,-5-5 0,-10 1 0,-4-2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0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1 254 16952,'48'18'-44,"-10"2"44,-44-1 22,0 7-44,-1 6 22,0 5-12,1 4-4,0 3-232,2-1 248,0 2-17,3-4-16,-1-3-1,2-5-16,0-5 5,4-5 28,0-6 6,3-3 28,-1-5 39,0-4 303,-1-2-180,-2-2 79,1-1 72,0 0-5,-1-1-28,2-3-73,0-3-50,1-4-34,0-4-50,2-3-6,0-3-6,0-3-3402,3-2 3391,-4-3 6,1-1 5,-1-1-2290,-1 1 2290,0 2-33,-2 4-17,0 1 2263,-1 7-2303,0 0-4,-1 4-24,1 3 3393,0 2-3431,0 2 22,2 1 0,2 3 0,3 0 28,2 1-23,4 0 18,2 2-1,4 3 1,0 2-7,2 3 18,1 2 16,0-1-22,2 3 34,-2-1-6,-1 0-17,2 0 34,-2-1-23,0-1-5,-1-1 11,-3-1 11,-3-2 6,-1-2 0,-5-2 50,1-1 12,-6 0 33,2-2 33,-5-1-22,-1-4 1,0-3-40,-1-4-34,0-3 12,0-2-23,1-3-28,-1-1-5,1-2-34,-2 0-51,0-2-66,0-4-113,0-1-168,0-2-218,0-1-264,0-3-346,0-1-404,0-2-481,0-3-365,0 3 2504,0 2 0,0 16 0,0 7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1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17568,'66'18'435,"-1"-1"1,1 1 0,26 6 0,-13-4-95,-20-8-1306,-1 0 1071,-1 4-16,-5 0-68,-3 4 6,-4 1-3544,-5 2 3499,-5-3 34,-5 0 927,-5-2-944,-5 0 16,-5-3-4,-4 0 375,-5-3-348,-1-3 3454,-4-2-3376,0-1 62,-3-2 17,-4-1-73,-4 0-22,-4-2 0,-6 0-51,0-1 34,-7 0-22,1-1-56,-4 0-6,-2-3 22,-1 0-50,-1 0-6,-1-1 34,-3 0-50,1 0 11,-3 3 39,1 0-3454,-1 2 3393,2 0 10,-1 2-113,2 4 80,2 3 34,0 6-51,4 2-11,2 4-17,7 3-11,4 1-28,6 1 23,5 0-6,4-1 3391,8 0-3313,6-2 114,10-1-125,8-3 0,8-1-22,4-6-68,5-2-16,3-6-12,4-3-56,2-3-803,5-4 697,-1-7-62,2-6 6,-2-4 0,2-5 0,-3-2 40,-1-2 21,-6 1 67,-1-2-414,-7 1 589,-3-1 44,-6 1-74,-2 2 170,-7 1 16,-4 1 45,-4 2 17,-5 1 753,-2 2-709,-2 4 573,-2 3-606,0 4 197,-2 3-208,-2 4-23,1 1-11,-3 3-123,1 0 107,1 3 22,0 2 16,2 4 6,-2 2-44,1 4 33,0 2 17,-1 4-17,0 2-23,-2 2 6,0 2-33,0 1 5,0 2 28,0 0-61,-1-2 5,0 1-11,0-2-50,3 0 44,0-4-11,2-1-27,-1-4-12,2-2-12,0-3 24,-2-3 27,2-1 112,-2-5-11,0-1 39,-1-2 40,0 0-57,2 0-11,0-2-39,2-3-39,1-2-51,2-5 34,3 1-22,0-4-12,1 2 12,2-4-12,2 3-5,1-2 22,-2 2 17,2 0-33,-3 1-6,0 1-45,0 2-45,-3 4-6,0 3-5,-4 2 12,0 1 83,-2 0 6,0 2 39,0 3 39,0 3 34,2 5 39,0 3 16,2 4 24,1 2-40,1 7 33,2 2 34,3 6-22,2 2 45,1 5-760,4 3 765,-2 4 17,3 4 28,-2 7-50,-3 9-1412,-2 8 1345,-5 9-79,-2 5 0,-6 6 6,-2 0-26,-2-48 1,-1 0 35,1 0 1,-2-1 95,-1 48 23,-2-3 10,-5-6-33,-2-3-11,-5-8 0,-4-5-681,-4-11 687,-5-7-330,-6-11 329,-4-9 1,-4-7 389,-2-9-423,-4-7-12,-1-7-33,-2-2 11,-3-8 805,1-4-839,-2-10 39,-1-9-78,1-7-33,2-8-23,2-7-39,6-7-33,1-9 56,6-3-662,6-6 617,9 0 44,8-1-44,10 0 17,11 3-6,10 1 22,12 4-493,13 5 538,7 4 45,11 4-67,5 5 39,7 2 11,6 5-828,4 4 868,5 2-40,5 3-34,0 3-553,5 0 554,-4 5-18,-2 2-206,-8 6 162,-8 3 390,-11 6-491,-9 3-95,-11 4-196,-8 2 947,-9 3-1413,-8 3 1099,-4 5-1960,-7 4 730,-2 0-1683,-6 4 2756,-3-3 0,2-5 0,0-5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2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17960,'16'69'295,"1"-1"1,-1 1 0,7 28 0,-7-10-89,-16-8-1164,0 5 1025,-1-1-1105,-1-2 1065,-1-7 5,1-5-45,1-10-16,1-2-16,0-8-74,0-1-247,0-7-117,0-2-274,0-5 115,0-4-782,-2-8 844,-4-3-1511,-2-7 395,-4-3-1934,2-5 3629,-2-3 0,7 1 0,0-2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2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16700,'86'1'524,"0"-1"1,-6-1 0,-10 2-127,-18 6-1244,3-2 1137,4 0 23,1-3-17,3 2-56,1-4-57,-1 1-44,-1-1-61,-4 0-46,-2 2-5,-6 1 309,-4 1-315,-5 1-11,-4-1-33,-5 0 208,-3 0-220,-4 1 12,-4 1-6,-4-1 616,-6 2-655,-1-1 10,-4 1 18,-2 1-1,-2 0 12,-2 2 6,0 2-17,0 1-12,-5 2 23,-1 4 17,-8 1-11,-1 3 33,-4 2-22,-4 4 11,-2 1 22,-1 1-11,-3 0 17,1-1-16,1-1-1,1-2-34,4-1 7,5-4 21,4 0-10,6-2 33,3-2 0,5 1-6,6-4 45,5 1 23,8-7 11,3-2 5,6-4 6,2-3-28,4-6 17,-1-4-1,2-5-10,-2-3 22,-2-1-6,-3 0-5,-4 0 11,-4-1-5,-3-1-18,-4 0-33,-4-1-28,-3 1-56,-5-2-28,-1 1-5,-2-1-124,-3-1-50,-4 2-85,-5-2-43,-4 1-63,-2 3-151,0 0-286,-3 4-403,2 0-565,-1 3-869,2 3-106,-2 3 2806,4 2 0,5 3 0,5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5 14135,'-3'77'324,"0"-1"1,0-6 0,1-10-117,2-18 39,0-1-40,0-1-22,1-1 39,3-2 0,2-2-23,3-2 130,6 7-91,10 12-212,-6-18 0,6 6-39,-17-35-174,0 2-78,-6-8-1322,-10-10 935,0 3 6,-10-9-17,1 6-22,-3-1-90,-2-1-73,-3-1-95,2 0-101,-3-2 28,1-1-772,-22-15 1691,18 12 672,-19-20-51,35 25 1316,0-7-1354,12 15 812,9 0-836,-3 5 887,21 1-976,-10 2 454,32 3-600,-22-1 247,48 2-369,-36-4 184,57-8-174,-48-1 143,8-5 1,-1-4-36,-3-1 144,5-6 1,-2-1-129,-7 1 69,0-5 1,-3-2-120,-9 2 257,16-38-359,-38 37-105,-7-32-74,-16 36-162,-27-15 218,12 30-111,-36 7 117,33 13 73,-35 38-1,37-13 20,-2 15 1,2 3-3,6 0 94,5 10 1,4 1 23,8-8 164,15 6 1,7-2-199,9-10-104,20 2 0,7-5-109,1-10-956,14-1 1,1-3-2372,-7-10 2862,-9-2 0,-4-3 0,-20-9 0,-2 1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4.3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30 19148,'-44'14'-61,"3"5"61,11 18-11,1 2 39,-2 3-12,3 1-758,0 1 764,5-1-22,-1 0-28,5-2 17,0-1 47,5-2-80,2-4 16,6-5-34,2-5 34,4-4 56,6-5 588,5-3-493,7-5 141,4-2-124,5-3-17,5 0 0,6-7 6,6-3-558,5-8 518,2-4-38,1-3-12,1-3 0,-3-3 51,-2-4-3264,-4 0 3242,-5-3 10,-4 4-268,-5-1 246,-8 3 5,-6 0-61,-8 3 300,-5-1-378,-8 2 3230,-7 1-3270,-8 1 342,-9 3-331,-7 2-33,-2 1 23,-5 3-74,-4 0-451,0 2 379,-2 1-147,3 3-133,3-1-275,3 6-190,8 1-297,5 3-330,7 4-914,8 3-498,5 5 3146,5 0 1,2-4 0,0-3-1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1 244 9576,'14'-1'2167,"-4"0"-1209,-10 1 3288,0 0-3742,110 14-1602,-73 3 1325,25-4 0,-4 5 148,-37 16 16,-2 4-173,-2 5-55,-1 5-57,-3 4-50,-2 2 0,-3-1-56,-2-2 17,-3-3 17,-1-6-68,-2-7 34,1-9 39,0-8 73,-1-7 1241,1-5-1067,-1-4 462,0-2-585,0-4-79,-1-3 5,0-7-16,-1-3-56,0-5-6,0-4-22,2-5 11,0-3-67,5-4 67,2-1-11,4 2-23,2-1 79,0 2-45,1 3-45,-2 1 56,2 4-39,-2 5-22,2 2-12,-1 6-11,0 2-11,0 4 17,1 3 22,-1 3-33,1 1 45,1 2 16,0 0-6,0 3 23,0 3 23,-1 3-34,1 1 11,-2 0 0,0-1-51,1 2 46,1 0 5,0 1-12,1 0 29,1-2 6,0 0-23,4-2 0,0-3 39,5-1-50,0-3 22,4-1 28,0-2-78,3-3 39,-3-4-11,4-3-17,-4-1 5,2-2-16,-3-2 11,-2-2-34,-1-2 57,-4-3-18,-1 0-5,-2-2 17,-4 1-56,-3 0-11,-4 0-34,-4 1-28,-2 0 5,-2 1 34,-4 1 6,-3 1 22,-4 0 51,-4 1-62,0 3-11,-3 3 28,-1 4-45,-3 5 16,-2 1 29,-3 4 0,-2 5 27,-2 6 40,0 11 28,-1 5-5,-2 10 61,2 7-1102,-1 9 1018,3 6 45,2 4-50,5 4 33,8-2 44,6-4-519,10-6 548,9-5-289,12-4 289,8-7-62,8-5 40,5-5-63,4-5 12,3-5-5,2-4 5,2-5-6,0-4 17,1-4 29,-4-4-29,2-5 34,-4-5 5,-2-6-50,-3-5 39,-6-2-5,-3-4-1,-6-1 18,-5-4 10,-2-1-44,-5-2-142,-2-3 147,-4 1-72,-3-1 72,-1-1 23,-4 3-45,-1 1 45,-2 5 911,0 2-939,0 6 551,0 4-534,-1 6 255,0 4-390,0 4 144,1 4-289,0 1 212,4 7-5,1 3 28,5 8 5,0 3 6,3 3-17,-1 3 62,1 1-51,1 2-5,-1-2 56,1 0-84,-2-1 61,1-2-5,1-2-40,-2-1 29,3-3-34,-4-1 11,3-3-44,0-1 33,0-1-51,1-2-50,1-1-33,2-3-135,2 0-173,-1-3-280,5-1-444,0-2-688,3 0-1159,1-1-2017,-2-1 5030,-2-1 0,-13 1 0,-3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5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351 159 23562,'63'-44'-13,"1"0"0,-1 1 0,-28 16-83,-49 29 74,-7 5-23,-8 5-5,-5 7 50,-7 6-466,-2 4 427,-2 4 17,-2 4-1,2 2-512,-1 3 535,2 3-34,3 0-16,3 2-6,6-1-50,8-4-265,6-1 265,9-8-1,5-3 1,5-6 11,6-3 33,6-3 267,7-4-255,6-2 16,5-5-79,5-3 29,2-2-179,4-3-101,1-4 258,1-2-510,1-4-179,2-3-253,-2-1-240,2-2-443,-2-1-419,-2-2-544,-2-1 542,-4 0 2152,-6 2 0,-13 7 0,-8 5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7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110 130 8584,'16'12'3574,"-4"-1"-2532,-12-11 3545,0 0-4374,10-7 50,-9 12 0,6-1-73,-12 15 18,-2 6-45,-2 2-51,-2 6 11,3-1-56,-1 1-11,3 2 11,1 0-11,3 1-5,1-1-18,1-3-49,2-1-1,2-4-22,5-2 16,2-3-22,2-4 6,-1-3-28,0-3 11,1-3 17,-1-2 11,1-3 28,1-2-17,1-2 17,1-5-22,3-2 33,1-8 6,3-2-6,1-4 11,0-4-5,1-1 0,-4-5-6,1 0 17,-5-5-39,0 0-17,-5-2 22,0-1-44,-5 1 11,-1-1-29,-3 1-32,-3 2-18,-1 2-34,-5 1-16,-3 5-17,-5 3-5,-6 5 27,-4 4 23,-6 2 51,-5 4 5,-3 4 50,-4 2 23,1 3-23,-1 1 29,4 3-23,2 2-34,4 5-5,6 0-39,5 1-23,5 0 11,6 1 29,4 1 5,4 0 50,1 2 12,3-1 5,1 0 17,5 2 17,4-3 22,5 2-6,2-3 35,2 0-29,3-1 0,2-3 34,4-1-6,5-2 17,3-2 11,4-1 34,3-2 17,1 0 55,1-4 12,-1-2-6,-3-1 34,-3-1-51,-4 1-26,-5 2 4,-6 0-62,-4 4-50,-4 0-11,-5 1-12,-4 0-33,-1 0 34,-2 1 16,-2 3-38,-1 3 44,-2 4-40,0 5 12,0 3 51,-5 7-12,-1 5-28,-6 5-5,-3 5-362,-2 3 289,-3 3 22,1-1-6,0-4-27,0-4 44,4-5-27,1-7 66,6-8 63,1-5 72,4-8 89,2-2 404,1-3-538,3-9 317,1 0-384,4-11-11,2 0-45,2-4 28,2-1-17,3-3 39,1 1-10,1-2-40,1 2 44,0-1-32,-2 1-7,2 1-5,-3 2-28,0 4-11,-2 2-6,-2 4 40,0 2-51,-2 2 16,0 3-21,-2 2-29,-2 3 40,-2 1-23,1 1-11,-3 0 6,1 0-34,0 1 11,0 1 51,1 3 38,-2 3-16,1 1 56,3 2-44,-2-1 21,3 0 29,-1 1-34,0-2 39,0-1-33,0-2 16,-2-2 17,-1 0-5,-1-3 94,0 1 29,-1-2 34,-1 1 117,1-1-163,0-3 12,0-2 0,1-3-23,-2-2 46,0 0-34,1 0 11,-2-1 44,1 2-50,-1-1 17,0 3 6,0 0-17,0 2-28,0 1-23,0 2-50,0 1-101,2 1 23,-1 0-40,4 0 51,-2 1 0,3 1 22,-2 3 0,4 0 23,-1 2-68,1-1 23,0 2 33,-1 1-55,0 0 100,1 1-56,0-1-44,3 2 10,-1 0-27,1 2 50,2 0 5,2 0 63,4 1-29,3-2-39,5 1 56,5-1-45,4-1 0,6 0 12,3-3-35,5-1-506,3-2 518,3-1 11,4-3-33,3 0-656,3-1 656,3 0-34,0-4 39,2-1-50,-2-4 44,-4 1-3001,-4-4 2935,-1 0-46,-5-4-452,-1 0 469,-5-4 49,-5 2-26,-5-3-45,-6 1-45,-7 1 476,-6-1-460,-9 1 3072,-5 1-3066,-6 0 6,-5 2 732,-4-1-726,-7 2 414,-4 0-347,0 4 0,-4 1 17,1 3-17,-1 4 33,2 2 12,-1 1 17,3 3-6,0 3 17,3 4-40,3 4 51,2 1 28,4 2-45,1 1 45,3 1-16,2 1 60,1 1 46,1 0 28,0 0-12,3 0-67,2-2 6,3 1-39,1-2 16,2 1 73,1-2-22,2 1 39,3-3-6,1 2-16,3-4 17,1 1 22,3-3-45,2-2-22,3 0-18,2-4-60,2 1-1,3-3-3414,1 1 3324,1-3-33,1-1-217,-2 0 88,1 0-233,-2 0-170,1-2-487,-1-1-830,-1-2-2133,-1-1-4250,-8 1 8344,-2 0 0,-13 2 0,-5 1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8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67 496 20246,'56'39'333,"1"-1"0,-1 1 0,24 14 1,-14-5-43,-27-7-1590,7 0 1434,-1-1-23,3 1-34,-2-4 1,-3-1-23,-3-5 434,-3-3-474,-4-3 18,-5-4 175,-4-3-225,-6-3-7,-6-5 1,-4-4 846,-4-2-796,-3-3-68,-8-4-38,-3-3-23,-8-5 17,-4-4 11,-4-1-56,-5-2-6,-6-2-10,-2-1-415,-6 1 465,-4 0 67,-3 1 16,-1 2 12,-3 1 0,0 4-33,-1 3 5,2 2 28,4 5-159,5 0 86,5 4-39,7 2-39,8 3 28,7 4-34,6 2 56,5 2 23,5-1 415,3 4-359,6-2 11,5 5 11,7-1 84,6 0-112,3 0 0,5-2 6,1 0-28,6-2 61,-1-3 39,5-2 6,1-4-248,8-4 299,4 0 10,7-3 57,6-6-40,5-1 29,4-10-2016,5-3 1949,2-5-12,3-4-847,1-1 786,-1-2-1,-5-1 17,-5-2-28,-8-1-22,-7 1 56,-6-3-45,-7 0-240,-4-3 268,-7-3-6,-5 2 1,-6-3 5,-7 1 5,-4 0-10,-5-1 27,-5-1 241,-3-1-223,-3 0-18,-1 1 1,-3 2-29,-3 2 17,-2 5 17,-2 5 1750,1 8-1850,0 5 949,0 8-1096,1 6 381,-1 3-308,1 4 56,-3 7 40,-1 7 22,-3 12 11,-3 9-11,-4 10 23,0 12-759,-4 5 725,0 8 11,1 3-17,-1 1-6,2 1 46,5-4-6,6-5 16,5-7 51,7-7-451,6-8 423,5-6-110,8-4 65,4-4 0,3-3 29,4-5 21,3-3 57,5-8 6,5-3-18,7-7-33,4-3 233,7-6-255,2-7 5,6-6-6,1-5-56,5-3-342,-4-3 348,2-3-936,-4-3 874,1-1 6,-4-3 6,-1-2-40,0-4 73,-4-2-16,-1-3-18,-8-2 74,-5-1-715,-6-2 659,-9-3-2096,-6 1 2107,-7 1-51,-8 1 478,-4 3-433,-6 6-17,-7 3 79,-4 7-12,-9 5-22,-2 6 730,-6 6-707,-2 7 562,-6 6-552,-2 4 7,-6 9 3082,2 6-3077,-4 12 16,4 7-38,-2 9-653,4 8 675,-2 8-1031,1 7 1009,1 5 50,2 2-73,4-1 22,6-4 56,8-3-78,10-6 107,5-4 10,15-6-55,6-2 69,13-6-36,6-1 145,8-5-100,7-2 34,7-3-45,9-5 33,6-2 12,10-7-98,3-4 120,6-3 22,4-3-1377,3-1 1212,-48-3 1,0-1 2,0 0 0,1 0-34,-1-2 1,1-1-4,-1 0 1,0 0-605,46-6 619,-5 0 10,-6 1 19,-10 0-63,-7 3 311,-10-1-255,-6 3 11,-10-1-28,-6 1 931,-5 1-892,-10 1 1359,-4 2-1319,-8 0 1188,-3 1-1250,-4 0 182,-1 0-216,-5 0 1,3 0-46,-3 0 79,3 0-56,-1 0 0,1 0-1148,-1 0 319,2 2-409,-3 0-661,-1 3-1120,-7 2-2559,-5 0-180,-1 2 5758,-3-2 0,10-3 0,3-2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8:59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1 321 17888,'5'-52'1165,"1"10"-829,9 38-33,-1 1-35,-3 0-21,0 2-18,-2 0-61,1 1-33,-3 0 16,1 0-67,0 1 56,0 2 22,3 0 12,0 2 44,7 1 6,2 1-28,9 0-49,7 2 9,9-2-94,11-1-1172,9-1 1160,12-3-39,9-1-1855,12-4 1860,-44 0 1,2 0-17,5-2 0,1-1-6,5-2 1,2 0 10,6 0 1,0 0-1073,6-2 1,1 1 1077,3-1 0,1-1 8,4 1 1,0 0-713,1 0 0,0 0 709,3-1 1,0 2-369,1-1 0,0 2 411,3-2 0,-1 1 30,0 0 1,1 1-194,0 0 1,0 0 254,-1 1 0,0 0-17,-1 2 1,0-1 29,-2 1 0,0 0-41,-3 1 1,0 1-54,-2 0 0,-1 0 11,-4 1 0,-1 1-25,-3 0 0,-2 0-120,-5 0 1,-1 1 96,-4 1 1,-2 2-18,-6-1 1,-1 1 240,-7 2 1,-2 1-246,35 6 1017,-17 1-1074,-15 0 1547,-13 0-1513,-12-1 2631,-10-1-2632,-6 1 1445,-8-3-1444,-1 1 854,-3-1-798,-2-1 11,-1 0-23,-4-1 6,0-1-16,0 0-12,2-1 11,2-2-44,2 1 44,0-2-22,1-1 0,1 2 34,1-2 11,4 0-23,2 1-22,3-1 23,1 1-124,3-2-50,0 1-157,1-1-252,-3 0-297,-2 0-477,-3 0-738,-4-1-1512,-2 1 1052,-2-1 0,0 1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0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45 524 17580,'-25'-1'1008,"5"0"-768,23 1-43,-2 0 61,1 0-174,-1 0 61,1 4 35,0 2 60,2 6-21,-1 5-90,1 1-73,-3 4-45,0 0-34,0-1 18,-1-1 5,2-4-11,-1 1-12,1-3 23,0 3-17,0-3-5,0 0 56,0-2-34,1-2-12,-2-2 29,1-3-22,-1-1-18,2-1 34,-1-2-22,-1 0-28,1-1 39,-1 0-11,0 0-6,2 0 56,-2 0-11,3 0 11,-2-2 51,2-1-12,1-3 1,4-2 5,2-3-23,0-2-44,3 0 33,0-1-5,-2 2-17,-1 0 45,-4 3-34,-1 1 6,-2 3-6,-2 1-22,-1 2-694,-1 1 671,1 5 6,1 1 6,4 5 16,0 0 6,2 2-28,2 0 11,-2 2 12,4-2-57,0 1 68,2-2 33,2 0-28,1-4 50,3 0 18,0-4-40,2-1 56,0-2 0,0-3-39,1-2-5,-1-4-18,0-1-61,-1-1 40,-1-1 4,-1-1-27,-2 0 17,1-3-6,-2 1-28,1-3-11,-1 1 72,-1-3-66,-1 2 10,-1-2 18,0 0-35,-1 0 24,1-1-1,-3 2-22,2-1-29,-3 0 40,3 0-11,-3-1 11,4-1 62,-1-1-51,3-4-22,0 1 11,1-1-51,2 1 29,0 1 22,-2 1-28,0 2-6,-3 2 23,0 0-6,-1 5 6,-3-2 62,1 4-63,-2 0 35,-1 2-6,-1 2 5,-3-1 0,0 3 18,-1-1-7,0 1-55,-1-1 44,-1 1 17,0 0-39,0 1 73,0 0-50,1 2-1,-1-1 17,-1-1-5,-2 1-34,0-1 22,-1 2-33,2 0-84,-2 1 61,0 0-16,0 1-34,1 1 73,-1 1-73,1 0-17,0 0 22,1 0 46,-1 0-18,0 2 29,-2 2 22,1 2-90,-2 3 68,0-1 5,-1 3-16,-1-1 27,3 3-16,-2 1-12,1 0 28,0 1 34,0 1-5,1 0-6,1 1 5,-2 2-61,3 0 39,-1 4 28,2-1-6,0 4 40,2 3 16,0 4-5,0 5 28,4 6-319,1 5 335,6 8 18,1 5 22,3 7-1053,2 8 1053,1 8-1514,-1 11 1430,-8-43 0,-1 1-9,1 4 1,-1 1-18,-1 5 1,0 2-1235,-1 1 1,0 1 1205,-1 3 1,-1 2 2,-1-1 1,-1 1-268,0 1 1,-1 0 258,0-2 0,-1 0-257,1-1 1,-2-1 273,0-3 0,-1-1 5,0-2 1,-2-2 16,0-2 0,-1-2-14,-1-2 0,-1-1 122,1-5 1,0 0-95,-8 41-39,0-11-6,1-11 46,0-10 1996,0-13-1985,3-8 61,-1-11 1077,3-6-959,-1-10 1989,5-5-1984,-2-4 1069,3-4-1208,-2-6-74,3-7-50,-2-10 0,2-12-34,1-8 46,1-13 10,2-7-916,4-9 894,2-7-1295,2-5 1273,-2-4-17,1-3 5,-1-1-11,0-2-33,-2 1 16,1 1-16,-3 1-1,2 3 18,-5 4 27,1 5-1012,-2 7 912,0 6-422,-1 7 449,-4 7 146,-2 5 29,-5 8 597,-3 7-665,-2 8 1169,-2 6-1169,0 5-23,0 6 1067,-3 4-1128,3 3 639,0 2-695,0 4-45,3 2-5,1 6-46,6 2-55,1 1-78,5 2-147,1 0-196,2 0-211,4-1-186,3-1-197,5-2-391,6-2-946,4-1-561,2-6 3204,1-1 0,-12-3 0,-3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1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16415,'2'94'466,"1"-1"1,-1-5 0,0-12-299,-2-10-1882,0 0 1731,-1-2 0,1-5-23,-1-7-5,1-8 495,0-9-601,0-5 181,1-6-490,-1-5-123,1-3-123,-1-5 888,0-2-944,0-4-59,0-2-120,-3-2-141,0-4-358,-7-4-336,-1-4-1013,-2-6 2755,0 0 0,5 5 0,3 5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2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1 743 11284,'8'18'1126,"-1"-4"-566,-7-14 2241,0 0-2124,110 12-2039,-59-7 1647,19 1 1,2 0 202,-13-4-316,5-2 260,6-4-62,1-4-85,4-7-38,-2-6-91,0-6-16,-3-5-33,0-2-34,-6-4-6,-3-3-39,-7-1 11,-5-1 6,-7 2 5,-8 0-187,-6 2 176,-6 1 11,-6 0-10,-2 1-18,-7 0 6,0 2-6,-5 2 1365,-1 1-1387,-1 3 863,-4 3-840,-2 4 269,-3 4-292,0 3-62,0 5-10,1 5-63,-1 0 34,0 5 29,1 4 21,-3 6 46,1 9 5,-3 10 5,-1 4 7,1 10 38,-1 5-505,0 5 505,-1 7 12,1 6-40,-3 5 6,0 7-5,-2 2-1368,-4 5 1334,1-1-6,-3 0 17,1-3 0,2-8 5,0-8 18,7-11-1,0-10 29,8-12-1,0-7 40,5-10 22,1-4 459,1-6-397,0-3 1653,0-2-1597,7 0-17,-1-3-39,9-3-56,1-4-23,2-4-17,5-3-16,-1-3-51,3 0-11,-2 0-22,2 2-6,-2 1 28,0 2-23,0 2 12,-2 0-45,-2 3-28,0 2-22,-4 3-62,-1 3-63,-1 1-144,-5 1-123,2 1-135,-4 2-117,2 3-141,-1 4-162,1 1-168,0 2-365,2 0-788,-1 2-320,2 0 2694,-1-1 0,-4-6 0,-3-3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2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19389,'33'67'95,"-8"-8"-95,-31-38-28,0 0 0,-4 0 17,3 1-28,0-3 11,2 0-56,1-3-6,2-3 18,1-2-12,1-3 33,0-1-44,0-4 10,1 1 12,1-2-5,3 0 56,1-1-6,3-1 5,1 0-33,2-5 11,2 0-22,1-7-39,1 0-51,0-2-112,0 0-78,-1-2-67,-1 2-68,-2-2 6,-2 2-6,-2 0 28,0 0 68,-3-1 78,0 0 56,-3 0 78,-1 0 57,-1 0-1,-1 0 62,-1 0 45,-4 2 16,2 0 40,-3 1 17,3 1 11,0 0 11,-1 3 16,0 0 7,0 3-40,1 0-95,-2 3-112,2 0-56,-1 1-22,0 1 61,-1 1 50,0 3 40,-1 2 28,-1 4-11,1 3-18,-3 0-32,3 2-68,-2-1-56,1 0-51,-1-2-73,2 1-100,-2-2-128,3-1-186,0-2-302,3-2-236,1-3 169,1-1 834,1-2 0,0 0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4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15065,'51'34'1238,"-10"3"-880,-36 1-632,-3 5 470,-1 7-56,-1 4-51,0 4-701,-4 3 628,1 0 18,-6 2-180,2 1 1,-1 1-1,0 5-380,2 4 0,1-6-242,5-30-3440,8 24 2281,-3-45 1927,8 5 0,-9-18 0,0-2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3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3 18145,'-38'44'-11,"4"-7"-6,16-23 0,1 0 1,0-1-29,3-1-17,1 0-33,4-1-45,0 0-39,4-3-12,1 1-5,3-2 34,1-1 56,1 0 33,4-1 22,3 1 12,4 2-22,4-1 5,1 0 44,4 0-4,0 1 10,2 1 17,0 0 0,2 1 1,-1 0 44,0 1 5,0 1 1,-2 0 11,0 1-6,-2 0-17,-4 1 23,1 1-17,-6 1 11,2 0 6,-5 3 0,-1 0-23,-1-1 12,-2 2-29,-1-4-16,-1 0 17,-2-4-1,1-1 12,-1-3 45,0-3-1,0 0 35,0-3 312,0-1-352,-2 0-56,-1-2-28,-1 0 6,-1-2 5,3-1-11,-1 0-11,0 1-23,2 0-83,0 1-29,1 1-5,0-1 0,2 1 84,2-1 39,5 0 11,2-1 17,5-2 17,2 1 11,3-3-12,3 1 1,4-1 11,1-2-5,2 1 38,3-4 12,2 0-11,2-2 44,3-2-268,1 1 268,2-3 23,0-1-23,2-2 23,-1-2 1,2-1-35,-3-2 28,3 1-45,-7-3-33,1 2 34,-8 2-12,-5 1 17,-7 2 11,-7 2 39,-4 3-55,-6-1-40,-2 2 230,-7-2-359,-4 1 17,-6 2 29,-5 2 4,-4 4 24,-2 3 16,-4 2 5,0 7 18,-3 2 33,1 9-6,-1 5-11,2 4 40,3 3-29,3 2 6,3 4 6,3 1-12,5 3-44,1 3 66,7 0-16,2-1-5,3-2 61,3-3-45,5-4 34,3-4 39,10-4-28,1-4-34,6-1-28,3-5-27,3 0-113,3-6 29,2-1-279,3-3-24,4-1-241,3 0-577,5-4-1432,1-1-1161,1-4-1804,-5 0 5312,-8 1 1,-20 5 0,-9 0-1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4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19512,'1'92'28,"1"0"0,0-8 0,0-11-72,-4-23-521,5-4 453,2-6-79,6-5-94,1-5-21,5-4-389,-1-3-109,3-5-333,1-3-258,-1-4-313,0-4-448,0-4 172,-2-2 1984,-1-4 0,-8 3 0,-1-4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4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11301,'1'11'1182,"0"-3"-1064,-1-8-3855,0 0 2320,119 19-2023,-71-11 3440,24 4 0,-6-1 0,-44-7 0,-8-1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4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604 0 17434,'-68'36'413,"1"-1"0,-1 1 0,4 1 1,1-2-370,-25 4 1,8-4-45,28-9-56,17-6-11,23-9-17,6-3 11,5 1 62,9-1-17,5 0 45,12-1-34,5-1-23,10 0-5,5-1-776,9-2 748,3 2-39,6-1 11,1 1-22,0 1 0,-2 3 45,-2-1 5,-4 3-6,-4 1-155,-7 1 150,-8 1 23,-7 1 27,-7 0 62,-10 1 23,-6-1 33,-5 0 740,-8 1-746,-5-1 209,-8 3-180,-6 0 5,-3 0-39,-3 0-23,1-4-39,-2 0-11,2-3 0,0 0-11,1-4-23,1 0-94,2-3-169,2-2-213,4-2-274,1 0-376,4-2-536,2-2-1111,2-2-335,4-2 3142,1-2 0,3 5 0,2 1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5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466 0 19305,'-75'2'398,"6"3"-281,36 14-44,-2 3 6,-1 0-29,2 2-50,-1 1 17,3-1-34,3 1 23,3-1-34,5-3-40,5 1-44,3-6-22,6 1 28,3-3-18,3-1 68,7 0-5,0-1 5,9-1 11,1 0-17,4-3 29,5 0-23,0-2 5,8 0-5,-1-2 17,7-1 39,0 0-11,6-2 33,1 0-283,3 0 272,-2-1 17,1 4-11,-6-2 11,-1 3-34,-10 2-16,-5 0 5,-7 4-6,-7 1 35,-6 1-1,-3 1 17,-6 3 234,-5 1-246,-6 3 1,-10 2 17,-2 1-17,-5-2-29,0 1-16,-1-3-56,1-2-68,0-1-66,3-6-129,0-1-129,4-4-168,2-1-179,3-3-337,4-1-509,3-1-1087,3 0-1769,2-1 4525,2 0 0,3 0 0,1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6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1 103 14281,'4'20'1311,"-1"-4"-359,-3-16 1787,0 0-2616,19 109-1732,-11-64 1651,3 21 0,-1-2 3,-4-25 66,1-4-83,0-3-6,3-4-44,-1-7 33,-1-3-50,2-4 16,-3-4 23,0-2 1261,-1-3-1222,-2-3 350,0-1-311,-3-1-5,1 0-28,-1-4-12,1-3-44,3-8 22,0-4-22,3-3 22,1-5 6,1 0-22,0-2-7,0 2-27,0 0 39,0 0 6,3 2 27,0 0 23,1 3-44,1 0 16,-1 4-17,-1 4-28,1 2 6,-2 5-17,-1 1-11,-1 3-12,-2 1 40,0 1-17,-2 1 34,2 4 5,-4 2-28,3 4 17,-2 3-11,0 2 11,1 3 11,0 0-33,-2 2 10,4-1-16,-2 0 28,4 0 28,-1-3-16,4 0 38,1-4-22,1 0 6,4-4 5,3 1 17,3-4-34,5-2 6,2-2-17,5-5-33,1-3 44,4-5-22,3-4 17,1-3-314,2-3 308,-4 0 6,1-3-23,-3 0 12,-3 0-23,-2-1 6,-4 1-6,-5-2 17,-4 2 17,-3 0 5,-7 2 6,-2-1 0,-6 2 6,-2 1 5,-3 3-22,-1 1 5,-3 3-44,0 1 302,-4 2-330,-1 3-12,1 1-5,-2 3-22,0 2-1,0 1 23,-2 1 5,-1 3 34,-1 3 6,-3 5 5,0 3-5,-2 3 16,-3 3-28,1 1 29,0 5 10,-1 0-33,2 1 23,0-1 5,0 0 0,2 0 17,0-1-1,1 1 7,0 0-34,2-1 11,2 0-12,4-1-4,3-2 16,2 0-17,3-2 6,1-1-1,4 0 12,1-1 23,6 0 5,0-3 11,3 0 0,3-2 17,3-5-5,5 1 10,4-6-5,5 1-17,7-3-5,4-4 22,7-6-6,4-6-10,4-5-926,1-3 925,0-4-39,-1-1 12,-4-1-12,-4 3-298,-5 0 298,-8 3 0,-4 1 11,-7 2 17,-7 2 23,-3 3-1,-8 1 29,-2 4 890,-4 2-930,-1 3 292,-3 2-331,0 1-129,-1 1 129,2 2 28,-1 2-5,3 2 44,1 4 17,0 3 5,3 2 46,-1 2-1,2 3-33,-2 2 0,2 3-17,-4 2-23,2 0 1,-4 4 0,-1-1-34,-1-1 28,-1-2-6,0-5 12,0-3 44,0-4-11,-3-2 17,-2-1-28,-4-1 12,-6 1-23,0-2 11,-6 0-11,-2 0-12,-3-3 12,-1 1 28,-1-4 5,0-1-10,1-2 32,0 0-44,4 0 23,3-1 22,3 0-23,4-3-22,3 1 22,2-2-38,4 0-35,1-1 6,2 0-78,1-1-73,1 0-22,3-1-51,2 0-73,5-1-27,2 0-191,1 1-236,2 1-257,0 1-453,1 2-668,-2 1-1382,1 2-2511,-4 0 5983,-1 2 0,-6-1 0,-2 1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7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11385,'31'60'-1724,"-7"-14"1,-24-41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7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17585,'11'15'459,"-2"-4"-78,-9-11-3658,0 0 0,0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8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369 166 14107,'-14'71'252,"1"0"0,-1-1 0,-5 30 0,3-10-101,-2 8-1447,9-47 1,-1 0 1337,0 4 0,0 0-560,-1 0 0,0 1 552,0 0 0,0 1-18,-1-2 1,0 1-3,1-2 0,0 0 0,-1-1 0,0-1 2,2-2 0,0-1-16,-9 45 0,0-10-23,2-8-5,1-13 39,4-16 12,4-12 55,3-14 1211,1-9-1042,3-8 1847,0-1-2021,1-15 1041,0-2-1120,1-13 6,2-3 0,5-7 23,3-6-29,4-6-27,2-1-556,2-4 511,2-1-802,2-1 689,3-1-16,-1 0-34,1 1 29,1-1 15,0 2 23,1 2 51,-1 1 11,-2 6 6,-1 5 11,-3 8-34,-1 7-45,-5 8-16,-2 6 502,-4 6-463,-1 4 876,-3 6-697,-2 5 73,-1 8 78,-1 8 50,0 8 1,-1 4 16,1 6-10,-1 2-286,1 0 263,1 1-33,1-2-68,0-4-12,2 1-4,1-5-29,0-2 0,1-4-5,1-4-6,0-6 11,1-3 56,-2-6 39,1-3 68,1-3 284,-3-3-301,6-1-45,-3-5-33,5-5-68,2-7-22,4-8-6,3-6-22,3-7 5,1-5 51,5-5-896,-1-7 817,4-4-5,1-7-40,0-6-1199,2-4 1206,0-4-24,3-2-44,1-3 34,1 1 28,1-4 16,3 2 40,1 0-2717,0 3 2694,0 4 17,0 5-764,-5 7 747,0 9 150,-6 11-211,-3 12 679,-6 12-702,-5 12 2813,-5 9-2729,-5 13 1415,-1 8-1297,-6 15 224,-1 10-107,-4 12-1209,-6 12 1193,-4 10-40,-8 8-44,-5 7-770,10-45 0,-1 0 705,-1 2 1,0 1-10,0 1 1,-1 0-9,0 2 1,-1 0 10,1 1 1,0 0-31,-1-1 0,0 0-9,2-1 1,0-1-9,0-3 0,0-1-1011,-10 40 966,5-10-304,5-14 204,5-9 624,5-12-1034,2-7 882,2-8-1689,3-6 1028,2-4-1784,3-6 812,1-4 1306,2-5 0,-6-3 0,-1-1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09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232 185 14157,'-28'82'241,"-1"-1"0,3-5 0,7-13-68,18-23-44,2 0-34,5-3 1,1-1-35,8-4-5,0-1-22,5-5-12,2-1-33,2-4 0,2-5 0,1-4-23,3-5-16,2-3-23,-1-3-17,1-6 12,-2-3-1,-2-7-38,-1-3-6,-5-5-17,-2-2 28,-5-4 28,-5-2 16,-4-1-10,-4-1-28,-8 1-6,-5 0 5,-8 1 18,-7 1 44,-6 0-197,-3 3 242,-6-1-441,-2 1 435,-1 1 12,-1-2-1,1 4 7,1 1-12,3 2-84,5 2 78,4 3 6,5 2 17,6 3 208,3 2-276,7 4 353,4 2-470,4 1 95,2 2-39,4 0 73,2 1 39,7 1 5,5 3-5,5 0 6,6 2 16,3-3 1,5 1 5,4-3-208,3 0 219,3-2 17,4-1 22,2-2-657,5-3 680,1-5 44,2-1 12,2-5 22,1 1 23,2-6-17,0 2-1087,0-3 1075,-2 4-27,-4 2-266,-4 5 204,-7 5-40,-6 4-16,-8 2 176,-8 2-170,-8 4 627,-8 5-514,-5 8 1159,-5 5-1087,-8 5 49,-4 5-10,-10 5 11,-4 3-45,-3 2-333,-2 2 215,0 2-22,1-1-285,0 3 245,3 0-21,2-1-12,3-3-11,6-6 45,6-7 117,5-10 68,4-9 72,7-7-16,4-7 442,10-9-587,7-9-46,5-8-28,10-8-306,2-2 295,8-5-1079,0 1 1063,2-1 27,-2 1-540,-4 2 568,-3 4 0,-3 2-39,-4 5-5,-4 3-23,-6 3-17,-5 6 456,-5 4-478,-5 5 1017,-4 2-1051,-3 4 658,-1 0-652,-4 5 16,0 3 23,-2 8-17,0 4 1,-1 3-35,-1 5-27,-2 0-51,-1 2-56,2-3-40,1 0-150,2-2-196,0-2-224,0 0-241,1-2-180,2-1-296,2-1-538,1-1-28,1-2 2078,0-4 0,-2-4 0,-2-3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5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1 619 8836,'0'-3'45,"0"0"1546,0 3-1048,115 4-2974,-64-4 2649,20 1 1,1-2 146,-21-7 756,2-4-886,3-2 29,2-3 326,7-8 1,1-4-384,6-3-19,7-10 0,-4-2-82,-29 7 39,-4-4 1,-4 0-62,-13 4 95,7-39-156,-26 46-6,-3-15 473,-7 25-502,-2 2 1,-4 2-1,0 3 1501,-10 1-1556,5 4-169,-19 10 208,16 8 174,-21 41 0,19-12 117,-2 20 1,0 4-141,0 5-48,-6 19 1,0 3-82,2-8-33,-3 5 0,2-3 59,9-22-28,3-11 0,3-5 13,8-22 286,2 3-151,6-23 152,18-18-225,-6 1 118,34-29-135,-25 20 45,37-26-78,-33 28 17,35-19-23,-34 24 0,31-6-11,-35 15 0,26 1 0,-31 6-6,24 9 1,-27-2 5,21 18 5,-23-12 18,17 20-12,-19-19-5,19 17-6,-17-19 0,21 10 11,-19-18 73,27 2-51,-23-11 63,37-17-52,-30 3 63,38-41-85,-36 25 11,2-8 1,-1-3-11,-5 4-21,-1-7 1,-3 0-3,-7 9 0,5-42-16,-17 54-63,-17-13 57,1 34 61,-36 25 6,21 2 117,-37 51-117,34-31-28,3 8 0,2 2-1,6-3 6,7 4 1,3 0 5,11-9 45,28 42-135,-4-52-845,52 28-263,-36-39 491,15 0 1,-2-3 0,-21-8-1,29 4 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0.1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80 17608,'-20'50'75,"-1"0"1,-15 36-43,20-58-5,0 3 0,1 3-11,0 1 0,3 0-11,2 1 33,5-5 11,3-4 1,7-4 27,5-5-11,8-5-22,4-3 0,4-2-6,3-5-5,3 0 10,2-3 1,2-5-17,-1-1 17,2-6-28,-4-3 5,0-3-5,-4-3-34,-3-2 6,-3-1-17,-3-4 28,-4 1 17,-4-3-17,-7 0 50,-2-1-33,-7 2-11,-4-2 5,-7 2-56,-6-2-39,-1 2-112,-5-1-118,1 1-173,-3-1-151,0 4-213,3 2-242,-1 5-307,5 6-555,1 6-190,4 4 2145,2 5 0,8-2 0,2 2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0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1 17199,'-49'53'353,"5"-4"-258,17-22-17,-1-1 1,2 0-12,0 0-11,1-2-17,1 1-28,4-2 12,2 0-12,4-3 17,2-1 33,5-2-61,3-2 34,3-1-12,3 0 12,4 0 11,4 0-28,6-3 5,4 2-61,2-5 39,4 3-45,3-5-17,0 1-55,4-2-107,-3-2-140,3 1-151,-3-3-169,0 1-173,0-2-168,-3 1-330,0-1-914,-4 0-324,-4-2 2593,-5 1 0,-7-2 0,-3 2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1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1 861 7537,'14'18'2560,"-2"-4"-1569,-12-14 1882,0 0-2072,126-94-2973,-72 53 2508,24-17 1,0-1 256,-26 16-172,3 0-23,1-2-2466,1 1 2303,0 0-78,-5 1-430,-2 0 346,-6 3-17,-7-1 11,-6 4 6,-5 3 1239,-10 2-1272,-5 3 556,-7 2-596,-3 3-29,-4 1-44,-5 5 3133,-6 4-3172,-5 5 815,-6 4-775,-4 3 4,-5 5 40,-4 7-16,-4 7 44,-1 12-17,-5 5 17,-3 9-3392,1 7 3381,-4 7 11,4 8-1165,-2 6 1187,3 7-872,2 4 878,5 2-12,6 0-16,9-4 17,8-8-17,10-9 0,5-8-11,11-6-11,2-5-18,10-5-191,2-3-16,2-6 2117,3-4-2525,0-5-314,1-3-291,-1-2 1172,1-4-2483,-2-3-2044,-2-2 4615,-6-2 0,-8-3 0,-5-1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1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17322,'22'81'108,"-1"0"0,-2-6 1,-2-13-36,-7-30-17,0-1 5,4-3-27,0-2-23,3-3-11,0-1-11,0-1-23,0-3 12,0-2-17,-1-3-12,0-4 1,-2-1-1,-1-4-10,-3-1 16,0-2-22,-2-3-45,1-3 5,-1-5-10,3-4 22,0-4 55,4-4-4,1-4 16,2-3 0,3-2 22,-1-5-11,1 0 23,-1-3-12,-1 0-33,-5 0-3415,0 0 3376,-5 3-28,-2 1-57,-2 1 28,-2 3-33,-1 3 0,-6 3 12,-1 3 10,-6 5 3394,-3 4-3371,-5 4 59,-2 5-36,-2 2 16,-1 6 16,-1 2 24,-2 4 10,2 5 6,1 0 0,1 2 17,4 0-28,2-1 5,3 1-11,4-1-16,4-1-7,2-1-27,2-1-17,2-1 0,0-2 23,4-2 27,3-2 17,2-2 0,5-2-22,1-2 0,3 0 0,1 0 0,3-2 22,1-1 22,2-2 12,4 0 11,-1 0 28,5-2 6,-2 1 39,4-1 39,0-1 16,2 2 63,1-2 72,2 2 51,1-2 55,4 2 13,-2 0-35,2 2-22,-2 2-51,-1 1-44,-4 1-74,0 1-49,-7 2-62,-3 5-29,-6 4 12,-5 5-11,-6 2 11,-4 5 17,-4 5-17,-3 4-11,-4 6 16,-4 4-391,-9 3 374,-4 2 24,-5 2-40,-3 0-12,-2-1 12,1-4-188,6-8 345,5-10 101,10-9 50,3-9 322,6-5-440,7-7-61,5-4-45,6-5 46,4-6 15,4-1 34,5-4 62,3-2 17,3-2-51,0 1-17,0 0-72,-1 1-79,1 3 12,-3 1-23,0 3-17,-3 2 258,-4 3-257,-3 4-24,-4 3 1,-4 1 22,0 4-11,-4 0-11,1 1-6,-4 3-55,1 2 27,-3 5 6,3 0-45,-3 4-45,2 0-56,-1 2-117,0 0-135,1 1-152,0-1-245,-2 1-242,2 0-111,-1-1-241,4 1-617,-2-1-296,2-1 2341,-2-3 0,-3-5 0,-3-2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0 642 18655,'85'20'661,"0"0"0,-7-1 0,-11-2-124,-22-4-1079,3 5 962,5 4-55,1 3-80,4 4-5,0 5-123,-2 1-50,-3 3-29,-8 0-16,-6 2-18,-6-2 162,-8 1-194,-6-2-57,-5-1 228,-6-2-194,-3-4-34,-3-2 39,-5-3 501,-5-5-529,-5-2 113,-8-5-90,-1-4-12,-4-5-27,-1-3 16,-2-2-61,-2-5 11,-3-2 6,-3-7-322,-4-1 283,-1-2-12,-1-2-16,0-2 27,1 1 79,3-4-40,0 3 17,4-1 0,1 3-10,3 2-1,3 4 28,2 2-17,4 4-44,5 2-17,3 3 264,6 1-269,0 1 72,5 4 16,1 3 1,1 5 6,1 4-29,0 1 12,2 2 10,2 1 12,5 1-28,3 0 51,2-1-18,2-2 23,2-1 28,3-2-16,4-2-24,3 0 35,2-4 16,2-2-5,2-3 5,5-2 0,1-1-406,6-4 401,5-3-6,2-5-6,2-3-700,3-2 695,0-4-17,2-2 0,1-3 23,0-2-35,0-2 12,-2-4-11,-2-3-39,-4-4 11,-3-4-23,-4-4-11,-2-4-810,-4-1 855,-3-1-11,-2-2 39,-4 1 51,-1-3-35,-3 1-441,-3 0 464,-2-1-50,-4 2 55,-1 1-16,-2 1 23,-3 4-1,0 4 23,-5 6 305,-2 7-328,-3 8 12,-1 9 564,-1 7-660,-2 6 900,-4 7-889,-6 7 647,-6 12-517,-5 10 16,-4 11-752,-5 9 752,-4 10-39,-6 10-11,-1 8-818,19-36 1,0 1 758,-1 1 0,1 1 3,-1 1 0,1-1 2,-1-1 1,1 0-20,-17 40-709,6-10 759,11-13-27,11-13 10,6-12 29,7-6-23,6-6 17,2-1 73,8-3 601,2-2-556,7-4 1571,7-5-1583,6-2-16,6-6 5,6 0-214,6-3 152,6-4-27,5-1-580,5-4 540,0-3 12,3 0-791,-2-2 746,1 1 11,-3 1 0,0 0-45,-2 0-5,-2 0-62,-3 0-101,-5 0-67,-3 0-131,-7 2-26,-3 0-34,-6 3-89,-4-1 803,-6 3-1167,-4 2-308,-5 1 337,-6 2-831,-5 0 273,-6 1-1442,-2 2 2910,-4 1 0,1 0 1,-2-2-1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4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1870 18470,'53'-83'319,"1"0"1,-4 6-1,-10 12-100,-17 25-1242,2-3 1207,1-2-60,5-4-18,-1-2-16,5-4-62,2-3-860,4-3 866,2-3 5,3-2-39,2-2 0,1 0-20,-13 18 1,-1-2-4,20-26 9,-20 26 0,-1 1 3,10-19-39,-2 1 11,-5 3-12,-4 3-5,-5 5 17,-6 3-11,-3 5 470,-7 5-482,-3 5-27,-6 7-7,-2 7-88,-1 7 512,-4 8-603,-3 5 1118,-4 6-983,-3 9 67,-3 8 78,-2 13-21,-1 10 32,-3 10 7,1 9-959,0 8 1020,3 7 12,2 8-1244,3 7 1244,3 3 38,1 3-5,7-1 16,0 0 1,3-2-17,5-1-12,0-1-2668,4-2 2607,1-4-17,0-3-740,0-5 701,1-5 54,0-6-76,-2-7 697,0-7-742,-2-9-90,-1-7 2537,-3-6-2811,-1-7-180,-2-4-78,0-6 1243,-3-4-1248,-1-3 914,-6-3-831,-2-1 58,-4-2-130,-2-4-179,-3-5-164,-4-6-217,-1-4-353,-3-3 234,-1-3 226,-4-1 1136,4 1 0,10 11 0,9 6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4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30 206 6585,'-16'-15'1865,"3"3"-1204,13 12 2262,0 0-2480,120 36-2076,-70-23 1857,23 8 0,0-2 218,-24-13 468,1-2-502,6-3-27,1-1-747,3-5 731,3-3-29,4-6-23,3-4-44,4-1-965,-1-4 876,1-1-35,-4-2 46,23-10-96,-29 9 11,12-5 1306,-37 15-1205,0 2-140,-18 7-5,0 2 10,-16 5 817,0 7-737,-4 1 1215,0 10-1177,-1 3 29,0 5-17,-3 5 5,-2 2-28,-2 3-33,-1 3-17,0-1 0,0 5-29,0-1-32,1 2-18,1-2-22,0-6-17,4-4 28,-1-6-11,3-7-5,0-5 44,0-5 51,0-3 89,0-2 453,0-2-548,0-7-44,3-1-40,0-9 5,4-1-16,1-5-6,1-1-11,3-5 11,1-1-22,4-1 11,1 0 0,3 2-28,0-1 6,2 5-12,-1 3-16,-1 3 16,-1 5-16,-2 3-12,-4 5 1,-1 2 5,-3 2 0,0 1 28,-3 3 5,1 1 6,-1 6-5,0-1-6,1 3-17,0 1 17,-1 1-45,1 2-78,-2 2-73,0 0-134,-1 0-224,-2 1-282,0-2-328,-1 1-410,-1-2-521,-1 2-862,0-4-1826,0-1 4811,0-2 0,0-6 0,0-2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4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15916,'45'63'410,"-1"1"0,0-1 0,-3-4 0,-1-1 0,-10-7 21,-7 18-837,-2 5 642,-6 5-1822,-1 3 1732,-5-1-34,-1 1-638,-1-3 594,-2-5-40,1-3-56,-2-5-308,-1-3 280,-2-6-106,-1-4-135,-2-5-258,-1-5-45,-6-6-537,0-4 1214,-4-7-1432,-2-3 1296,-4-7-1504,-2-3 231,-3-6-208,-1-3 1540,1-4 0,9 0 0,5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5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15065,'83'20'539,"-1"-1"1,-5-1 0,-11-2-204,-15-1-1249,3 0 1165,2-1 17,2-1 0,1 0-23,0 0 6,1 1-50,-5 1-61,-2 0-18,-7 1 302,-5-1-420,-8 2 18,-6 1-23,-5-1 200,-5 1-178,-4 0 12,-5 1-40,-1 0 45,-2 1-5,-2 1 633,0 1-538,-2 1-10,0 0 4,0-1 6,1 0-1,-1-2-49,0 1-29,0-2-11,0 0-100,-1-3 44,1 1-5,-1-4-68,0-1-28,0-3-122,0-2-113,0-1-130,-2-2-149,-3-2-259,-2-1-251,-3-1-315,0-3-609,-3-4-388,2-5 2454,-2-3 0,7 6 0,2 3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5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12500,'0'0'0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6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0 688 17949,'49'-50'250,"-1"0"1,1 0 0,17-19 0,-11 13 7,-24 28-23,-1-1-16,-1 1-12,-3-2-28,-2 2 67,6-13-16,0-14-180,-5 11 79,0-24-79,-19 45-50,1-10-39,-6 28-34,-1 14 73,0 5 23,-5 45-23,2-19-11,-3 10-1,-2 0-4,1-1 4,-1 3 1,2-1 11,2-10 23,4 39-23,7-51 0,17 25-12,-5-34 1,36 16 22,-26-25 12,54 4-18,-42-12 6,14-7 1,1-4-23,0-4-3,12-9 0,1-4-31,-5-1 0,4-7 0,-1-1 68,-15 4-9,-3-6 0,-4-1-3,-18 5-22,15-42 11,-34 41-11,-5-41-6,-9 42-134,-27-34 106,11 43-174,-35-11 158,32 28-79,-28 24 73,33-1-79,-20 46 112,26-28-106,-10 57 34,19-48-101,10 47 179,6-57-56,32 22 84,-16-41 61,47 5-33,-35-19 31,12-9 0,2-4-3,-1-6 17,10-9 0,0-2-17,-7 0 39,6-6 0,0 0-45,-11 3 65,7-6 0,-2 0-76,-16 11 51,24-22-45,-48 37-73,-3 2 11,-8 9 146,-6 31-124,-1-9 29,-10 39-6,4-29 11,-12 39-61,11-31 38,-1 11 1,0 0-6,4-10 6,-5 37-28,9-53 45,-3 14 44,5-23 286,-10 6-314,6-17 1,-11-8-40,5-3-258,-15-23 46,9 11-2062,-27-44 835,26 34-2566,-16-35 1401,24 38 2593,1-6 0,7 20 0,1 5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5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15810,'49'58'303,"0"0"1,0 0 0,19 23 0,-17-6-1119,-38 1 1055,-6 8-44,-3 1-39,-3 6-1271,-6 0 1215,-2 3-34,-7-1-16,-1 1-12,0-3-6,-2-3 12,1-8-17,0-6 385,3-13-374,0-9-22,2-11-6,1-8 23,2-7-34,2-9 22,1-2 526,1-7-464,1-3 1353,2-3-1212,-1-2-32,2-5-216,-1-3-10,1-6-35,4-4 12,2-1-23,7-5 6,3-1 1,6-3-12,2 0-6,5-1 12,3 2-23,3-1 17,4 4 11,2 1 0,2 5 12,4 1-333,0 6 343,1 4 6,-2 4 12,0 3-12,-3 0 0,-2 5 6,-4 3-17,-6 5-11,-4 5 33,-10 1 23,-4 5 22,-9 1 23,-6 3 343,-8 3-332,-10 0-12,-8 0 18,-5-1 5,-5-2-17,-3-3 23,-5-2-592,-3-4 569,-3-1 23,0-4-23,0-3-11,2-2 0,3-6-39,4-1-6,6-3-50,3-4-107,7-2-195,2-5-219,8-1-375,2-1-488,6-4-1149,4-1-1429,3 1 4029,2 0 0,0 9 0,0 3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6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55 18498,'-39'39'168,"1"0"0,-28 30-72,47-42-6,-1 2-6,2 0 0,0 2-34,4 0 17,0-1-22,5 1 5,4-3 12,2-1 5,3-2-5,5-2-34,4-2 5,6-2-10,4-2-6,3-3 5,4-3-22,2-3 11,4-3-11,-1-3-22,2-1 22,-3-3-11,1-3-6,-2-4 17,-2-4-28,-3-4-39,-2-2 11,-3-3-12,-3-1-10,-3-3 33,-4-1 17,-4 1-11,-2-4 0,-6 3 22,-3-4-17,-5 1 1,-3-1 5,-5 0-39,0-1-40,0-1-50,0-2-112,1 2-118,1 1-173,3 5-291,0 6-320,5 5-279,-2 8-561,3 3-330,-2 8 2341,1 2 0,3-1 0,3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6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431 976 11284,'5'11'1994,"-1"-1"-1299,-4-10 2654,0 0-3248,-53-12-6,30 16-17,-42-4 1,41 22 5,0 3-51,-3 4-5,-1 4-423,-4 3 395,-1 4 6,2 2-23,1-1-16,6 0 16,5-4-17,6-5 40,5-4 22,5-4 17,1-3 22,6-4 0,4-2 28,6-6 6,6-1 440,4-5-457,6-1-28,4-5-23,4-4-16,3-5 28,1-6-361,0-4 361,2-3 5,0-3-10,0-4-7,2-3-646,-2-4 647,0-3 6,-1-2-12,-4-3-6,-3-1-5,-2-2 28,-4-1-12,-3-1 12,-3 0-6,-4-1 1,-3-1 21,-4-2-10,-2 1 16,-5-1-22,0 1-87,-4 1 109,-1-1 28,0 1-636,-3 0 608,0 2 23,-4 0 62,0 3-124,-1 4 22,1 3-22,-1 8 572,0 5-712,0 9 43,-1 8-127,-2 6 721,-2 10-637,-6 10 28,-2 13 45,-5 13-326,-2 12 354,-4 8-997,0 8 1019,0 5-11,3 4-11,3 0 11,5 0-17,7-3 28,5-5-149,5-3 110,3-7 5,5-4-16,4-4-17,6-4-46,1-3-127,1-5-236,-2-2-173,-2-4-354,0-3-492,-3-2-734,1-4-442,-3-2 2042,0-6 1,-4-7 0,-1-4-1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7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18173,'37'85'-64,"-1"0"1,-1-7 0,-12-16-374,-23-41-392,0-2-504,-4-2-605,-1-3-896,-5-2-1915,1-3 4749,0-4 0,5-2 0,2-2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11262,'5'22'-818,"0"-5"588,-5-17-3293,0 0 2829,37 114 486,-26-78 1,9 26-1,-2-8 1,-16-46-1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7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1 361 5874,'3'8'1501,"-1"-2"-634,-2-6 1749,0 0-2106,118-20-1905,-72 9 1633,24-3 0,0 0 210,-30 1 438,2-1-376,3-1-12,3 0 34,-1-2 28,0-1-395,-2 2 328,-3-1-29,-4 0-21,-6 2-18,-7-2 1428,-4 1-1417,-8-1-88,-4 0-51,-6 2 229,-1-1-453,-2 3-73,-4 1-39,-6 2 39,-7 0-17,-4 3 6,-4-1-59,-24 11 0,-4 6 14,5 0 2,-12 9 1,4 5-477,24 5 508,-11 15 16,5 5-5,12-11 0,-2 13 0,17-17 11,5 1 22,2-2-22,3 1-11,0-1 22,2-4-22,3 1 22,4-5 28,7-2-5,6-3 518,5-2-512,4-4-1,6-3 0,3-4 17,5-4-17,3-1-5,4-4 16,2-4-468,2-7 446,0-5 0,-1-3-6,-2-5-5,-2-1 0,-5-2-23,-4-3-16,-2 0 22,-3-2 11,-3 2-213,-3 0 241,-2 3-22,-3 2 11,0 3 28,-6 3 33,-3 5-27,-2 3-12,-5 4 393,-3 4-460,-2 2 206,-3 3-189,0 1 34,-1 6-17,-2 1 33,-1 9-11,-5 3 23,-2 4 28,-3 6 5,-2 2 45,1 3 39,-2 0-6,2 1-10,0 1 16,1 1-56,2 0 23,2 0 44,0-2-50,4-2 17,-1-2 0,3-2-73,2-4 29,0-3-7,1-4-67,0-3 17,0-5 28,0-3 0,1-2 62,-1-3-6,1-1-319,0-6-191,-1-1-230,1-7-302,-1-2-587,0 0-813,0-3-2347,-1 0 3801,-3-1 0,2 8 0,-1 3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18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20582,'0'0'0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39:44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90 800 11413,'-50'-18'459,"11"7"-207,39 16-16,0 2-1,0 1-22,1 0 11,1 1 28,0-2 0,2 3 5,-1-3-10,3 2-46,-2-1-16,2 0-17,-2-1-17,0 0-16,2-1-1,-1 1 1,2-2 16,0 1 28,0-1 34,4-1 6,1-1 27,4-1 1,6 0-35,6-1-4,8-3-35,9-3-55,11-5-12,9-3-1307,13-3 1279,7-3-10,12-2-914,-45 9 1,0-1 867,5 1 1,1-1-7,3-1 1,1 0 22,4-2 0,2 1 0,2-2 1,1 0 16,4-1 0,2 0-17,2 0 0,0 0 0,5-1 1,1 0-1,2-1 0,1 0-1208,3-1 1,1 1 1210,3-1 0,1 1-22,-30 6 1,0 0 0,1 0-1,1 1 1,1-1-1,0 1-7,1 0 0,1-1 0,0 1-499,1 0 1,0 0-1,1 0 502,0 1 1,1 0 0,-1 0-270,1 1 1,-1-1-1,1 1 271,1 0 1,-1 0 0,1 1-4,-1 0 0,-1 0 0,1 0 11,-1 0 1,0 1 0,-1 0-3,0 0 0,0 1 1,-1-1 0,-1 1 1,0 0 0,-1 1-2,-1 0 0,0 1 0,-1 0 10,33-4 0,-1 1-3,-2 2 0,-2 0 8,-1 1 0,-1 0 108,-1 1 0,0 2-105,-3 0 0,0 0 262,-2 2 0,-1 0-120,-2 1 0,-2 0-48,-2 1 1,-2 1 153,-3 1 1,-1 0-150,-4 2 0,-2 1 325,-3 0 0,-1 0-347,-5 2 1,-1 1-12,-3-1 0,-2 1-182,42 10 650,-11 1-660,-11-1 1162,-11 1-1176,-8-1 433,-9-1-432,-8 0 1439,-9-4-1449,-7-1 2,-10-2 1139,-3-3-1175,-6 0 874,-1-2-1011,-4-2 278,-4 2-518,-4-2-374,-5 0-466,-4 1-514,-5 0-1022,-2 1-5278,1-1 8194,5 0 1,10-3-1,4-1 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40:2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6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18235,'28'63'155,"0"1"1,0 0-1,12 24 1,-11-9-16,-25-8-1947,2 0 1835,-2-2-45,0-5-91,0-5 97,0-6 436,3 11-1450,3 13 78,-5-22-2005,1 6 885,-10-48 2303,-4 0 1,2-9 0,-1-4-1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8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12449,'3'63'172,"0"0"0,-1-4 0,0-11-77,-1-18-17,1-2 34,2-2 62,0-1-1,1-1 18,2-3-6,0-2-40,1 0 102,4 5 49,11 9-268,-8-9 79,14 7-57,-19-23 68,15 3-90,-13-8 67,21-2-89,-15-4 50,25-12-17,-22 2 73,28-26-62,-28 19 141,24-32-163,-30 28-22,13-34 11,-20 32 386,2-29-179,-8 36-112,-6-13-297,0 24-549,-9 3 521,4 9-235,-15 24 347,10-6-95,-16 41 140,17-31-145,-10 42 89,16-42-45,-1 16-101,8-24-72,1-2-68,3-2-2430,18 9 1404,-4-15 1424,12 5 0,-18-17 0,-5-1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6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17115,'92'-16'265,"0"1"0,-7 0 0,-14 5-192,-24 10-28,3 1-45,1 1-28,2-1-909,0 2 506,0 0-796,-2 3 1227,20 8 0,-39-8 0,11 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6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19714,'0'0'0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9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13424,'78'14'1321,"-10"2"-1001,-43 4-35,0 3-32,3 2-46,-2 4-61,1-1 134,28 47-252,-26-33 0,2 11 0,-4-1-17,-13-14 6,5 36-1,-15-48 68,-5 14-56,-4-29 73,-19 0-62,7-9 12,-27-10-40,21 1 6,-36-18-17,30 10-34,-47-21 34,41 19-67,-47-20 33,47 21-178,-33-5 100,44 15-168,-15 13 229,30 2-5,3 28 45,14-14 22,30 32-11,-10-30 17,49 25-6,-38-31 3,10-3 0,0-3-14,-3-7 17,10-3 0,0-4 0,-6-4 13,5-6 1,-1-2 3,-13-1 39,37-26-40,-52 22 51,32-38-78,-37 35 39,18-25 5,-27 34 68,8-10-102,-11 13 1,11-3-17,-11 10-5,17 0-7,-12 3-27,17 5 28,-18-1-11,12 11 10,-19-8 7,7 8 5,-11-9-11,3 2 11,-4-7 28,1 2-17,-1-3 73,8 0-51,0 0 35,21-2-52,-8-2 12,35-8-11,-27 4-34,31-6-11,-36 9-156,20 1 77,-28 3-1383,10 7 280,-17-1 1210,4 14 0,-10-13 0,0 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0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0 13670,'62'77'534,"1"0"0,-6-5 0,-13-9-203,-28-15-46,-1 4-72,0 1-45,-1 0-682,1 0 626,-1-3-39,1-1-11,10 30-62,-11-31-28,11 33 17,-17-57 282,0 5-226,-11-24 0,-15-11-62,1-2-34,-32-24 35,21 13 7,-17-11 1,-2-2 19,6 4-20,-5-3 1,0 0-9,10 7-100,-32-15 16,40 23-263,-11 3 280,31 19 147,17 28-467,1-8-2900,39 43 1226,-18-36 1621,24 23 0,-36-40 1,-1-1-1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1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333 203 12377,'23'64'442,"1"1"0,-1-1 1,9 26-1,-8-12-5,-19-17-1250,-1-1 1177,-3-4-11,1-6 212,-2-4-324,1-7 477,-5 20-539,0-32 337,-11 12-444,2-39 29,-25-24-101,14 4 0,-38-50-17,29 30-66,-15-28 55,20 28-40,1-3-10,0-1-45,0-1-230,-8-30 140,10 17-1614,4-2 0,3-2 1698,5 1-323,6 0 0,5 2 346,13 18-515,32-29 565,-11 50-5,53-6 49,-42 19-13,11 4 0,1 0 3,-5 2-15,1 7 1,-2 3-15,-15 2 209,13 31-124,-39-17 2712,-13 33-2762,-5-30-1099,-26 30 113,15-35-3832,-20 16 4834,25-29 0,-1 2 0,14-11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1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0 613 7240,'12'3'1933,"-3"0"-1222,-9-3 745,0 0-734,102-61-2317,-55 31 1886,18-9 0,0-1 202,-14 6 348,2 1-387,23-16-247,-24 12 0,0 0-123,22-16 47,-25 12 1,-9 1-36,-25 14-52,-3-23-105,-21 31-68,-37-8 112,12 20-16,-66 17 38,51 3 1,-30 19 11,40-4-12,4 8-372,2 4 395,6 4 84,-3 32-79,12-18-11,7 5 1,3 0-23,5-1-101,8 2 0,5-3-22,5-16-1098,36 37 314,-25-56-3697,40 13 4604,-39-30 0,8-1 0,-26-8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1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13978,'21'77'222,"-1"0"0,-2-6 1,1-14-83,3-32-28,2-2-40,1-1-4,1-3-29,2-2-22,0-1-45,42-2-45,-33-6-342,47-16 264,-61-2-274,13-30 178,-28 18-1175,1-37 777,-8 30-2245,-2-44 1703,0 40 1187,0-30 0,1 45 0,0-4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2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90 15401,'45'-51'213,"-14"13"-163,-51 48-10,-5 2-24,2 3-10,-3 1 0,1 2 5,1 0 17,0 3 28,-3 10-179,1 21 44,8-16-112,9 16 169,12-41-90,10 4 11,-4-12 17,4-2-39,-4-1-23,-1 0 34,-1-2 17,2-1 11,-2 0 28,1 0-6,-1-1-50,7 3 101,-2 1 22,20 12 6,-13-2 90,37 29-51,-24-14 70,12 12 0,2 1-37,2 4 37,11 15 0,0 2-59,-5 1 67,-2 18 1,-4 5-12,-14-4 68,-10 17 0,-5 2-1822,-10-12 1675,-3-22 1,-6 4 548,-25 1 1,-5-7-246,2-5-197,-6-3 0,-5-10 174,-9-40-78,10-10 319,-49-31-443,39 6-28,-8-10 0,0-3-67,7 0 22,4-10 1,4-2-51,17 2-135,14-13 1,9 0 0,18 5-124,21-5 1,8 3 55,9 14-252,14 4 0,4 5 6,-6 15-628,7 5 1,0 5-101,-11 7 626,2 5 1,-5 1 0,-26 2 0,16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3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14096,'1'73'31,"0"0"1,0-5 0,-5-9-32,-11-10-11,-2-1-12,4-3-5,1-5-28,5-6-56,2-8-470,3 2-2051,9-7 1396,-3-6-1390,7-10 2627,-5-10 0,-1 0 0,-3 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3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 8562,'17'-3'566,"-3"1"-504,-14 2-954,0 0-541,51 7 1433,-36 0 0,37 1 0,-50-2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29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119 888 15462,'-39'-12'45,"7"4"-56,26 16 0,1 1-12,-2 1 1,2 0 16,0 1 1,-1 1-23,1 6-219,0 12 208,2-9 61,7 11 51,1-23 1121,49 0-954,-31-12 636,35-26 1,1-10-619,-26 5 67,16-22 0,-4-3-185,-24 16 0,1-11 0,-1-3-101,-5 2-56,-1-12 1,-1 0-12,-4 4 80,-7-1 0,-2-12 1,-1 12 19,-4-2-131,-5-11 1,-3 14-93,0 52-51,-15 27 213,13 5-95,-15 61 45,18-34-14,3 13 0,2 0 25,7-5-6,4 7 0,2-1-10,5-10-122,4 4 0,2-1-142,-1-11-3775,25 41 913,-24-55 2919,11 14 0,-21-33 0,0-1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4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0 491 10752,'13'8'1669,"-3"-2"-1120,-10-6 778,0 0-1007,31 115-1461,-21-66 1227,8 21 1,-3 0 355,-13-24-398,-1-1-44,-2-2-11,1-5-22,-2-7 44,-4 3 421,-2-19-119,-7-59-307,9 16-34,7-66 22,8 57 1064,9-11-1058,-3 16-11,14-18-6,-9 22-22,9-10 0,-13 27-56,1 6 55,-4 2-39,8 20 79,-10-4 7,8 27 4,-12-16 17,17 42-11,-12-35 67,29 38-45,-23-47 17,25 10-34,-23-23 45,36-2-39,-30-9 96,36-16-63,-41 1 62,16-24-55,-22 13 16,20-63-68,-19 41 4,3-17 0,-2-2 8,-4 11 30,-2-11 1,-1-1-20,-1 9 9,-1-8 0,-2 1-15,0 13-50,4-40-83,-9 69-141,4 8 230,-5 31 50,1 56-39,-1-20 19,-4 20 1,-2 4 2,1-2-5,-1 10 0,0 0-28,2-14-23,2 2 1,2-2-46,-1-17-475,2 46 60,-1-64-2693,-2 19 1306,0-38 1033,-5 0 0,5-11 0,-3-2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4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13396,'64'12'300,"1"1"1,-4-1-1,-8-4 53,-9-7-594,5-1 577,1 0-39,4-4-50,1 0 160,1-5-304,-2 1 1,0 1-127,1 0-77,36-3 66,-78 10 205,-1 5-126,-17 0 22,-20 17-44,4-9 289,-17 11-284,14-8 6,-3 0 11,1 1 22,-1 2 107,-6 8-79,8-5 151,-16 27-173,24-22 257,-8 33-178,20-33 329,19 25-335,1-33 145,43 8-218,-24-21 117,54-6-83,-45-6 207,53-23-241,-55 9 140,34-34-141,-49 28 35,5-31-107,-28 32-23,-23-30-49,4 30-892,-36-31 51,27 33-6548,-32-22 7461,34 30 0,-4-2 0,20 14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8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1 14085,'31'62'1400,"-7"-6"-1053,-24-21-503,-1 3 369,-3 5-50,-2 3-29,-3 5-44,1 4-1,-9 29-72,1-10 0,-1 2-26,4-23 1,0 1-57,-10 38 1,0-6-25,7-29-169,0-2 0,1-4-167,3-13-2096,-10 29 1350,14-44-3400,-2 12 4571,8-26 0,1 0 0,1-8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8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841 0 6686,'9'21'1002,"-2"-4"-369,-7-17 4240,0 0-4565,-39 106-1832,17-67 1666,-4 24 1,-4-3 104,-2-30 141,-4-1-198,-3 1 56,-13 6 1,-3 0-191,-6 5 5,-15 4 1,0-2-39,21-16 7,0-2 1,2-4 14,13-7 5,-14 2 7,34-13 5,5-3-12,5-1-33,3-1 1327,5-1-1394,1-1 256,2-3-346,20-6 134,-4 5-72,43-6 61,-25 10 34,55 1-40,-46 8-2,6 7 0,1 3 36,-9 10 36,0 9 1,-2 4-20,-13 3 34,-3 10 0,-4 1-34,-7-4 14,-2 7 0,1-1-20,-3-11-94,20 35-1,-13-54-1384,28 8-111,-22-25 1568,16 0 0,-27-6 0,0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9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1 129 14992,'71'-28'362,"1"1"0,-5 2 1,-10 4-195,-14 11-619,-1 2 463,0 3-63,-2 2-72,-2 2-589,15 14-89,-22-3-3875,17 25 2839,-34-17 1837,1 6 0,-11-17 0,-3-4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19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9184,'16'10'1294,"-3"-2"-533,-13-8 2947,0 0-3378,98-26-1777,-55 13 1480,18-4 1,-1 0-17,-17 3 319,0 2-2128,30-2-219,-27 7 2011,25-1 0,-52 8 0,-1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1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401 230 13004,'-14'56'599,"-1"-6"-442,-1-25-23,-3 3-50,-3 4-22,-2 3-6,-2 4-11,-1 1-6,-1 3-11,-1-1 33,-12 16 40,-13 19-95,15-24-45,-1 6 67,34-52 156,9-4-150,7-11 0,29-33-29,-11 12 9,6-13 0,1-2-25,-1 0-59,3-8 0,-2 0 14,-5 5-9,1-5 1,0 1 47,-7 7 28,3-12 1,-1 1-1,-6 13 0,15-39 6,-25 55-11,12-16-6,-12 23 67,18-12-17,-18 22 118,11-1-22,-17 11 498,4 19-436,-7-4 245,-1 73-391,-3-41 72,-1 8 1,0 1 27,-2-5-36,0-1 0,-1 1-98,2 0-9,-1 5 1,1-3-20,4-15-67,-2 26-6,3-48-347,0 2 129,0-13-3748,0 0 1883,-1-5 2156,-2-2 0,1 1 0,-2-1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1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13217,'75'4'31,"-1"-1"1,-4 0 0,-12 0-43,-27-1-85,2-2-256,-2 2-500,1-2-890,-4 1 28,1-1 1714,-5 0 0,-10 0 0,-5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2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1 14678,'7'74'373,"1"1"1,0-6 0,-5-10-167,-12-15-670,0 0 603,0-2-6,0-1-16,-2-2 158,2-4-192,1-5 185,-3 6-196,6-17 750,-2 4-643,6-21 241,11-15-398,-2 1-46,15-22-10,-8 11-242,32-40 197,-21 34-163,38-37 168,-37 48 17,14-10 0,-18 19 11,-1 1 6,1 3 0,0 2 28,11 2-17,-8 4-17,23 17 90,-28-4 0,11 25-1,-26-15 91,-13 44-90,-2-36 67,-28 39-62,16-51 40,-36 17-85,32-28 57,-32 4-79,36-13-1165,-21-15-241,27 3 1423,-11-30 0,19 28 0,-2-11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3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182 506 15384,'23'74'896,"-8"-9"-750,-26-38-56,-2 1-34,-1 2-23,0 0 29,-3 0-34,1 0-84,-22 24 22,18-26-83,-21 18 89,30-38-79,-5 0 1,12-7-292,0-17 275,4 5-174,10-39 241,-1 21-112,23-51 89,-12 38-8,5-10 1,2-2 63,1 0-2,7-10 0,0-1 36,-1 6 11,5-5 1,0 2 10,-4 11 124,2 0 0,0 3 50,-6 13 421,30-19-505,-38 41 90,23 3-135,-27 15 281,17 32-197,-23-10 303,10 59-336,-17-38-9,-5 15 1,-2 3-77,-6-2 18,-8 12 0,-3 0-57,-3-12-5,-1-3 0,-1-6 11,6-18-55,-7 12-1,19-37-106,0-1-51,5-9-2498,-2-11 623,0 2 2077,-3-12 0,3 11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0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69 357 13631,'-2'59'532,"0"-1"0,-1 42-286,0-74-61,0 2-56,-2-1-34,1 1-33,-1-1 5,0-1-39,-1-2 0,1-3-6,-3 3 13,4-9 228,-2 3 1148,3-13-1277,1-2-514,0-22 290,2 2 73,0-44 34,3 23-9,5-13 1,0-2-32,2-2 1,5-11 0,1-1 106,-2 6 198,5-3 1,1 1-53,-1 15 419,25-41-486,-24 61 179,19-16-235,-24 34 100,14-2-129,-16 14 269,16 19-235,-15-1 292,13 47-264,-15-26-23,-2 11 1,-2 2-57,-1 0-5,-2 8 0,-2 1-73,-1-7 17,0 2 0,-1-1 0,0-14-699,3 37 172,-2-53-2055,1 17 1512,-2-32-2717,-6 4 1855,-1-14 1932,-4 1 0,4-3 0,2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3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12903,'81'16'-69,"-1"0"0,-6-1 0,-13-5-503,-28-9-755,-2 1-392,-1-1-63,0 1 1782,-8-2 0,-7 1 0,-8-1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3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86 17070,'-52'-48'6,"10"11"-46,30 42 1,2 4-11,-3 6-253,-17 31 1,-3 7 106,0 6-446,1-3 0,2-2 429,12-10-28,13-16-184,-1 15 234,8-18-195,11 16 341,-3-31 73,21 1 17,-16-11 841,10-5-841,-11-1-6,-1-5 11,0 0 17,0-3 34,-1 2 6,0-3-1,1 1 292,8-13-258,-7 11 247,17-14-281,-20 20 129,16-2-218,-18 10 5,12 21 12,-13-3 28,7 51-29,-11-23 28,-3 20 1,-2 4-39,-6 5 16,-4 16 0,-2 2-11,-4-12 112,-2 3 0,0-4-11,1-19-6,-4-3 0,0-3-78,0-15 202,-29 26-152,28-47 84,-30 3-145,30-24 117,-28-28-162,31 3-101,-9-64 67,23 40-118,11-14 1,4-2-6,4 6-283,12-3 0,3 4 54,1 14-222,6 6 0,0 4 8,-3 14-3713,42-13 527,-44 28 3628,14 1 1,-33 6 0,-5 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4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59 15720,'71'-16'153,"0"-1"0,-6 2 1,-11 5-65,-20 11-38,-1 2-51,-2 2-12,-2 4-4,-3 1 10,13 12-11,-19-8-33,16 16 55,-28-20 113,5 6-28,-11-11 262,0-2-206,-2-2-140,-3-1-12,2 0-28,-4 0-5,3 0-11,0 1 44,0 1-27,2 8 21,-1-1 7,1 30-1,0-19-5,0 40 11,0-33-6,0 45 6,0-34 8,-1 13 1,0 2 2,-2 2 56,-1 10 1,0 0 21,0-5 20,1-5 1,-1-2 13,2-4 182,-2 4 0,0-1-176,0-8 202,-9 43-253,6-66 68,-10 11-107,7-22 17,-42 6-67,23-12-1,-58 3 7,48-11-40,-34-7-22,39-2-432,-41-29 214,43 20-1675,-30-26 117,47 33 1843,1-1 0,11 13 0,3 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5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1048 70 14118,'-50'-30'924,"7"7"-672,31 21-56,-2 1-50,0-1-56,-2 0-12,-9 2-61,5 0 11,-30 3-39,22 1 39,-37 6-6,39-6 18,-26 3-1,37-6 213,-12 0-202,22-2-27,-2-5-51,7 2-73,0-7 95,0 7-16,1-5-1,-1 8-201,1-2 163,-3 3 33,0 2 5,-3 0-27,-7 10 39,4-4-6,-10 17 11,11-12-10,-15 28 16,13-22 0,-11 23-6,9-24 12,-12 22-1,10-18 68,-25 38-45,20-33 67,-18 32-11,19-33 275,-18 43-231,16-28 26,-7 22 0,2 2-120,5-7-17,-2 4 0,1-1-1,5-15 80,-16 46-85,18-47 28,-16 48-22,20-62 16,-7 24 1,11-40 22,-4 12-50,2-14 27,-4 20-33,7-20-22,-2 15-6,5-17 22,7 6 23,-1-8 78,29 8-78,-12-10-51,32 3-10,-24-6-292,43-2 168,-32 1-1196,18 0 0,0 0-485,-9-1 1849,4 2 0,-5-2 0,-26 0 0,7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6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26 13390,'-58'-14'1316,"11"3"-985,47 10 588,-1 1-735,2 3-21,1 0 27,2 2-16,3-1 16,1 1-27,5 0 206,50 3-324,-20-2 5,26-1 1,5-1-51,1-2-943,-10 0 1,12 0-1,-7 0 920,-15-2 1,1 0-25,33 1 1,14 1-1,-12-2 39,-23 1 0,0-1 12,5 0 0,12-1 0,1 1 0,-12 0-10,-3-1 1,0-1-15,4 1 1,12-1-1,0 1 1,-12-1 10,-7 0 1,0-1-4,26 0 1,13-1 0,-16 1 5,-32 1 1,-2 0-27,17-2 0,8 0 1,-11 1-3,12 0-692,-9 0 1,-5 0 680,-26 2-224,15 0 202,-47 1-359,-11 1-202,-11 1-2185,-29 8-592,20-4 3405,-15 5 0,28-9 0,2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7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731 7 15546,'-40'-4'314,"3"1"-179,9 8-12,1-1-5,-1-1-34,2 1-40,1-1-4,-1-1 32,-22-1-72,20 0-16,-26-1 10,39 1-145,-6-1 67,17 0-129,1 2 174,3-1 39,0 5 0,0-2-11,0 5 22,0-4 39,0 6-55,-1-6 21,-2 6-16,1-6-16,-4 7 21,5-6-5,-3 7 0,4-5 34,-1 10-34,1-9 11,-1 18-11,-1-13-6,-8 23 6,0-17 62,-19 29-45,11-25 50,-26 35-28,23-32 152,-25 42-85,27-36 236,-20 47-275,23-43 28,-10 46-67,17-47 28,-1 40-39,7-47 168,9 26-73,2-38 397,24 11-279,-11-21 380,35 1-402,-27-9 291,46-9-443,-38 2 0,52-14-112,-49 12-566,43-9 257,-50 13-3561,30-2 2016,-43 6-3937,12 5 5847,-25 0 0,-3 0 0,-2-1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8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95 175 13642,'1'85'104,"0"1"1,0-8 0,-4-12-72,-12-25-10,1-3-1,0-4 1,4-7 5,-1-5 0,3-6-6,1-4 34,0-1 11,3-4 286,-1-2-499,6-19 90,1 2-257,12-36 150,-4 20-609,28-64 598,-21 47 76,4-6 0,1 0 81,-1 5 48,3 0 0,0 1 36,2 0 336,6 0 0,1 2-72,-8 16 374,27-18-374,-33 37 420,15-1-572,-16 6 639,23 21-606,-24-5 208,15 27-196,-20-14 370,6 38-432,-9-27-81,-3 12 1,0 1-65,-2-8 5,-1 54-61,-3-65-208,-4 22 23,2-35-2716,-9 11 1310,6-18 1630,-14 9 0,15-17 0,-8 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8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12135,'9'17'309,"-2"-3"-57,-7-14 638,0 0-778,98-9-1589,-59 5 1429,19-1 1,-1-1-30,-25 2-679,-3 0-544,1 1 1300,12-1 0,-23 3 0,8-2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9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17568,'27'67'158,"-1"1"1,-2-6 0,-5-10-75,-13-23-22,-4-2-17,1-2 0,-3-4 27,0-2-44,0-4-16,0-2 16,-1-4-6,0-2 73,-1-3 360,-1-3-427,2-4-68,-1-15-10,4 6-34,14-22 55,-2 18-178,36-14 134,-21 18-28,29 0 90,-30 9-213,33 29 185,-37-10 129,18 49-51,-37-33 50,-22 46-72,1-44 39,-48 37-11,29-44 213,-49 19-180,48-33-49,-32-3-181,45-16-4194,-4-28 722,25 8 3624,5-16 0,2 27 0,-1 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0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0 144 17484,'59'-19'166,"0"0"0,-4 2 1,-9 2-78,-18 5-16,1-1-17,-2 1 23,3 1-57,-6 1 12,20-4-46,-23 7-66,21-3 39,-32 7-40,8 4 51,-13 1-33,2 8 33,-6-4-23,0 10 40,-1-10 45,-1 9-23,0-10 6,-4 10-17,2-8-45,-3 9 56,4-11 51,-1 10-40,2-8 45,-1 13-39,0-9 45,-2 19-50,1-15 167,0 26-95,2-22 298,1 39-270,0-30 51,1 56-129,1-41 55,-1 13 1,0 3-62,0-3 3,-1 9 0,0 0-2,0-12 49,0-2 1,1-2-34,1-16 185,2 22-163,-2-41 286,0 6-230,-2-17 17,-8-1-128,3-4 27,-20-4-50,11 0-11,-26-10 11,20 5-84,-32-12 45,27 12-12,-28-9 12,32 13-291,-21-2 128,26 8-1193,-13 8 410,16-2-5585,-7 10 2727,12-9 3843,0 2 0,6-7 0,1-2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0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12690,'-1'11'101,"1"-2"-213,0-9 1288,0 0-1254,60 31-797,-30-21 539,50 23-196,-44-27-145,1-4-297,2 2-1480,16-3 2454,17 0 0,-26-1 0,0-1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1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56 139 15384,'19'86'89,"-1"0"1,0-6 0,-8-12-39,-20-19-880,-3-1 851,1-2 12,-2-4 269,1-5-280,0-7 174,3-7-175,2-4 6,1-6 17,2-4 440,0-2-239,1-3-117,1-2 56,1-6-219,1-2-27,1-15 16,2 3-117,15-35 128,-5 20-129,12-20 1,1-2 61,-2 3 56,3-6 1,-1 0 21,-3 8 40,4-9 0,2 1 11,-3 7 64,4-1 1,1 4 41,-10 25 180,14-7-169,-18 24 589,17 16-448,-15 1 442,22 37-566,-23-18 202,14 39-246,-15-32 25,0 13 0,-1 2-87,-3-5-28,-1 10 0,-2-2-45,-7-17 17,0 26-61,-3-39-315,-8 14 163,2-24-2419,-18 7 1108,14-16-3074,-17-1 4598,18-3 0,-2-2 0,8 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1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15445,'79'-16'47,"0"1"0,-5 0 0,-11 6-115,-18 9-852,3 0 214,-3 1-671,-1-1-892,-4 3 208,-4 0 2061,-6 4 0,-13-4 0,-7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1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 16538,'-35'14'-67,"1"1"56,-15 36-17,17-19-1072,-15 21 1077,25-25-66,-1 9 5,9-10-375,1 18 291,11-26 123,13 7-67,1-22-102,23-6 108,-16-3-96,23-15 180,-25 8 16,8-6 23,-14 8 551,-1 2-529,-1 1 0,0 1 79,0 0-23,0 3 208,10-3-203,-7 5 169,20 5-190,-16 2 89,24 20-129,-23-8 1,21 43-18,-26-26 6,-1 14 0,-3 2-11,-5-1 8,-4 10 0,-3 0-14,-3-5 39,-6 7 1,-3-1 11,-2-6 38,-4-1 1,-2-1-39,2-13 190,-36 30-162,32-48 218,-42 8-230,38-25 79,-41-12-96,41-3 63,-21-23-108,32 9-94,-5-58 33,16 36-64,12-11 0,5 0 53,5 11 11,12 3 0,3 2 12,0 14-359,45-17 134,-40 32-941,55-6 706,-48 12-2895,54-3 1316,-54 5 1803,16 0 1,-42 3-1,-7 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2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16258,'60'49'1053,"-6"-10"-801,-31-38-56,5-1-39,2 0-34,3 0-45,2-2 230,53-10-241,-35 3-19,12-4 0,-1-1-48,-17 3-34,41-12 17,-62 16-28,11-1-5,-31 6-68,0 1 113,-9 3-34,-13 9 39,5-2 44,-22 16-32,19-14-12,-18 16 0,22-17-45,-11 16 34,16-15 50,-3 15-22,7-15 27,0 15-49,1-15-6,0 22 27,0-17 96,9 31-67,-4-23 45,15 44-79,-9-32-33,11 61 122,-10-50 130,-1 11 0,-1-1-151,0-7 7,-3 2 1,-1-1-42,-2-13 134,-8 33-128,-1-49 128,-12 15-129,7-29 18,-19 2-46,14-9-112,-24-6 29,20 0-107,-25-10 117,24 6-173,-25-8 107,24 10-405,-25-3 287,25 8-1479,-20 1 499,25 2 1215,-17 5 0,25-3 0,-6 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4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606 1 14773,'-27'32'269,"2"-6"-174,13-22 12,-2 1 22,-1-1 22,-1 0 29,-1 1 44,-1-1-6,-1 0 12,-1 1 167,-10 1-173,7-1 291,-23 3-543,17-1-5,-4 1-163,4 7 140,20-9-123,-8 7 111,14-10-60,0 5 72,3-5-68,0 2 124,0-4 90,3 1-73,-2-2-17,3 0 0,-3 1 73,0-1-79,-1 3 12,0-2-6,0 2 16,0-1 1,0 0-28,0 2 73,0 5-40,0-3 62,-1 12-39,0-9 89,-5 11-106,2-7 157,-13 17-135,9-14 90,-12 22-89,12-18 78,-9 29-85,9-24 220,-9 42-186,10-36 152,-11 52-124,10-44 51,-9 41-112,9-41 101,-8 54-107,9-49 34,-4 51-34,7-63 96,2 29-91,1-39 169,1 19-157,0-28 28,0 8-45,0-16-11,1 3 0,-1-5 129,1 4-118,-1-3 23,-1 6-51,0-5-5,-1 5-12,1-6 23,0 6 5,1-7 34,0 8-33,0-7-12,0 7 28,0-8 286,1 3-146,0-6 308,3 2-386,1-2 45,5-2-118,-5 1 84,5-3-90,-7 2 0,4 2-10,-3 0-46,10-1 34,-2 0-62,25-3 23,-13 2-370,44-8 40,-34 5-2824,50-8 118,-46 6 3075,32-6 0,-49 9 0,4-1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9:34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252 189 14773,'11'57'219,"-5"-4"-174,-19-26-1,-2 3-32,-2 2 10,-1 0 0,-1 0-5,-9 13 17,-16 23-17,14-21-40,-20 24 34,38-56 51,-7 9-17,17-22 67,1 0-90,5-8 6,0 0-28,3-7-50,15-24-6,-4 3 33,10-14-55,7-16 61,-15 27-39,10-16 0,1-2 28,-5 7 39,6-9 1,0 1 4,-10 16 74,19-38-40,-28 51 102,7-17-147,-16 33 68,2-1 40,-6 14 318,3 20-286,-1-3 516,2 61-498,-3-39 122,-1 53-150,0-52 167,-4 48-207,2-44 76,0 12 0,0-1-104,1-14 112,3 47-106,0-62 67,8 21-90,-4-32 51,8 17-118,-9-22-139,7 8 49,-9-14-318,3 3 5,-5-8-6811,0 1 5494,-7-3 1737,3 0 0,-4 0 0,5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9:34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78 14493,'38'-13'96,"-1"2"-85,-15 11-22,4-2-96,2-2-234,5-3-443,1-1-998,4-2 1782,13-1 0,-26 5 0,6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24.11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0 221 9918,'45'52'44,"-9"-7"-32,-27-34 4,-2 2 12,2 0 6,-3 2-6,2 1 6,0 0 22,5 8 61,11 9-66,-4-7 212,34 14-179,-28-30 241,50 8-202,-45-20 112,37-8-134,-36-2 92,13-11 0,0-2-137,-5 1-11,9-7 0,-3 0 22,-18 10 163,16-14-79,-31 22 118,-1-5-437,-9 13-1132,-1-2 410,-2 7 856,0 10 23,0-2-39,0 22 39,1-14 55,12 24-10,-3-24 44,20 14-38,-11-20 324,38 9-202,-27-14 437,45 2-403,-43-10 213,29-8-224,-30 0 627,41-28-604,-40 20 380,31-30-420,-48 33 156,6-12-195,-17 18-34,1-6-167,-5 11-494,3-3 224,-3 8-296,5 0 621,0 1 12,12 9 5,-5-2 33,20 13-27,-14-11 117,25 8-33,-22-10 145,32 5-190,-26-8 319,40 1-202,-34-5 185,42-12-263,-43 3 168,35-24-134,-40 12 246,26-25-280,-33 23 252,13-27-196,-23 29 247,3-19-303,-11 26-129,0-5-140,-2 14-1675,1 1 1827,3 9 33,0 1 11,5 6 51,11 14-34,-4-10 151,30 21-90,-22-24 186,37 13-169,-32-16 118,40 4-185,-38-10 85,44 0-85,-43-4 118,40-5-95,-43 0 201,27-9-134,-36 6 358,13-9-313,-22 10 251,3-5-352,-11 6 5,1-1-78,-3 4-2139,-1 0 2043,5 3 102,-1 1 0,5 2-1,-1 0 12,1 1 61,9 2-22,-3-1 45,26 7-95,-17-7 33,42 9-11,-31-8 50,51 3-38,-43-6 106,46-2-1,-52-3 606,19-7-583,-40 0-230,-1-19-67,-16 9-263,-21-33 320,3 26-52,-40-32 7,30 35-2992,-31-18 773,40 29 2336,-5-3 0,21 13 0,1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19.01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1 109 11385,'6'69'-17,"1"-9"23,-10-34 10,2 1-16,1-1 12,0 2-12,0-4 0,3 0 16,2-2 1,2-2 353,15 13-157,-7-18 577,35 9-572,-20-28 113,57-22-275,-40 2 11,7-8 0,-1-1-33,-8 0 33,-1-6 0,-2 0-5,-12 5 268,21-36-190,-36 45 207,5-16-319,-17 30-448,1-1 101,-4 10-655,0 2 940,-1 7 40,1 10-6,-1 0 11,5 21-6,0-19 12,11 28 6,-5-25 55,16 25-33,-12-29 274,24 18-157,-19-24 404,35 3-415,-25-11 101,42-16-179,-38 3 257,40-24-201,-46 17 230,23-22-270,-34 22 113,9-21-140,-18 23-6,2-13-84,-8 19-342,0-2 23,-1 8-1227,1 1 1496,2 6 78,6 6 5,1 3 34,21 15-27,-11-11 66,40 17-28,-29-20 118,52 9-95,-42-19 58,9 1 1,2-3-48,-7-5 303,51-8-236,-61 2 291,30-19-274,-45 15 387,13-19-392,-24 18 78,1-13-253,-9 15-133,-7-10 100,2 14-224,-6-5 34,8 11-1121,-2-2 1334,7 10 33,0 0 6,3 7 56,12 7-12,-5-8 253,29 14-225,-19-17 259,39 8-186,-29-13 298,46 0-343,-40-7 208,42-10-202,-47 3 465,21-15-341,-38 13 425,7-20-571,-19 18 89,1-15-123,-5 16 62,-1-11-112,0 12-62,0-10-39,0 16-286,0-3-1119,0 8 1483,5 4-16,0 2 22,9 10 0,-4-5-11,10 9 11,-7-8 84,17 15-68,-12-13 152,36 20-67,-29-22 78,33 8-72,-31-16 106,35 1-157,-30-5 134,37-4-112,-42 0 320,24-9-252,-34 6 307,12-11-335,-20 8 157,6-16-236,-9 13 6,1-11-34,-3 14-67,-1-2-51,-1 8-677,1-1 420,-2 5-168,6 2 532,-1 2-34,19 11 34,-10-5 23,28 20 5,-20-16 134,51 21-106,-38-23 17,46 10-6,-43-18 152,57 0-152,-51-5 157,51-11-129,-66 3 34,19-13-101,-33 11 89,11-19-16,-19 15 146,4-23-147,-11 24-15,-1-9-46,0 18-291,0-2-600,0 5 841,1 10-11,0 0-6,4 8 0,0-4-28,13 7 61,-6-6 46,33 19-23,-23-19 33,29 11-38,-28-16 150,31 1-111,-27-5 212,29-1-162,-37-5 157,12-3-117,-18-2 201,4-14-336,-11 7-17,2-20-11,-8 18-17,1-14 11,-1 16 28,1-18-33,0 18-360,3-9 85,-2 18-341,2 1 414,-1 3-34,8 10 96,-1-2-1558,17 26 852,-15-16-3809,14 30 4677,-18-28 0,2 5 0,-8-19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20.893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22 10326,'14'34'544,"-3"-3"-410,-6-11-50,0 0-34,0 5-10,0-1 4,0 3-4,0-2-7,3 0 29,4 7 279,16 14-167,-8-14 683,23 6-515,-26-31 520,26-12-671,-24-6 201,28-34-308,-26 18 50,25-48-95,-28 40 107,19-42-112,-26 47 78,8-21-112,-14 35-706,0-2 269,-4 15-257,-1 8 688,1 2 34,5 26-17,-1-12 17,15 34 12,-9-31 184,25 30-124,-17-34 343,35 18-264,-26-26 336,47 7-341,-37-15 274,58 0-347,-51-7 33,6-4 1,0 0-40,-9-4 292,44-19-236,-53 15 342,23-21-286,-35 21 465,8-20-560,-21 22 0,0-8 11,-7 13 17,-1 2-62,0 1-55,0 0-1591,0 4 1551,0 9 28,2 1 6,2 9-28,4-3 11,2 2 11,1 1 28,4 0 84,22 19-106,-9-15 131,15 4 1,4-1-71,-4-9-5,6-1 0,1-1-6,-3-8 25,4-3 1,2 0-59,1-4 215,7-6 0,-2-2-98,-19-2 185,32-17-195,-54 15 346,6-19-313,-13 13 257,-1-28-341,-8 27 5,0-16-62,-2 24-83,-1-3-62,1 9-1250,-2 1 1043,2 5 84,5 6 246,-1 1-5,18 18 5,-8-9 62,42 30-17,-27-26 22,40 20 23,-36-28 157,45 7-180,-37-12 127,17-2 0,1-1-116,-9-6 6,3-1 1,-2-1 16,-12-7 145,34-18-162,-38 10 471,33-29-421,-47 29 96,14-19-190,-29 27-7,3-6-55,-8 12-666,1-1-678,-2 5 1276,5 4 90,-1 2-5,6 3 22,0 2 67,23 15-61,-10-11 117,39 17-84,-34-22 101,32 4-112,-29-11 157,53-6-123,-43-1 218,52-15-191,-63 8 74,22-12-85,-34 13 219,17-14-275,-23 15 84,9-8-83,-18 15-62,1-1-1552,-3 4 1451,2 0 73,-1 0 28,4 2 0,0 0 11,3 3 33,9 2-44,-6-2-123,15 3 22,-16-4-516,11 0 465,-15-3-245,9-1 189,-10-3-839,10-13 431,-9 3-2096,5-16 169,-8 13 2554,-2-7 0,-2 14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1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6 18392,'-53'-4'224,"7"3"-202,32 9 0,0 2 6,-1 3-28,-1 0-5,0 1-96,-8 7-106,-8 11 67,8-9-913,-5 13-1188,27-13 1805,-1-2 27,12-2 0,-2-12 28,2-1 51,1-2 55,0 1 91,2-2 77,-1-1 62,2 0 57,-3-1 105,5-1 6,-5 0 897,9 0-696,-12-1 539,7-1-673,-11 1-83,1 0-57,-3 1 12,-1 0 5,3 0 34,-1 3 5,3 1 1,1 3 128,13 21-151,-5-8 95,14 31 225,0 30-276,-9-21 177,-3 11 1,-5 0-183,-6-17 81,-3 10 1,-3-2-65,-5-19 353,-21 46-325,10-56 320,-32 28-354,25-42 185,-44 6-212,36-19 346,-45-22-335,45 0-29,-32-45-100,43 26-67,-3-59 67,26 48 2,10-6 1,5 2-15,8 9 3,10 1 1,4 4 19,-2 10 0,9 2 0,1 4 11,-4 7-27,51-8-74,-56 16-907,34 0 347,-50 6-2901,12 7 1484,-27-1 2067,-2 10 0,-5-12 0,-2 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27.15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712 126 12242,'50'39'353,"-6"-7"-207,-29-23 16,1-1-11,3 1 17,0 0 17,3-3 33,1 1 18,3-5-12,0 0-34,3-2 370,39-10-426,-29 4 163,35-15-162,-49 10 156,18-21-240,-23 15 145,20-32-168,-28 29 22,10-19 12,-19 27-29,3-5-133,-6 11-920,-3-1 628,2 6-409,-5 1 437,3 0-386,-6 0 621,4 0-538,-8 2 448,10-1-83,-2 2 229,5 0 79,0 4 44,1-2 264,6 7-219,-3-8 118,7 6-107,-6-6 124,2 1-185,-4-2 0,3 0-73,-5-2-152,1 3 130,-2-1 72,-4 4 51,2-2 241,-19 11-275,10-9 57,-29 9-52,23-11 119,-21 3-74,22-5 247,-20 0-229,21-2 330,-15 0-269,22-1 156,-3-1-144,9 1-1754,0-2 1568,4 9 23,-1-5 11,0 7-11,-1-5-6,0 0 28,0 0 1,-1 0 105,-1 3-38,-2-4 531,-2 1-464,1-2 212,-7 0-252,5-2 113,-9 0-163,9-2 252,-11-7-235,9 4 90,-6-7-158,11 9-61,-2-3-11,4 5-958,-1-2 829,1 3-17,0-1 45,-3 1 28,0 0 33,-2 0 40,-15 1 34,7 1 55,-19 2-16,20-3 10,-14 2-4,19-1 105,-7-1-128,12 0-476,-1-1 403,4 2 11,-1-1 56,-3 4 28,-5 3-22,0-1 45,-12 6-12,11-7 269,-12 5-151,14-7 499,-10 0-421,11-3 455,-10-4-483,10 0 85,-6-10-270,7 4 90,-8-15-123,8 12-22,-9-13-12,10 14-240,-8-9 134,8 13-499,-2-3 292,5 9-706,-1-1 835,1 2-85,-4 5 253,1-1-163,-3 8 140,5-5 34,-1 8 45,3-8 10,-1 13-4,2-10-7,-1 13-10,2-12 44,0 11-22,0-11 39,0 4-23,0-10 169,0 2-51,0-6 997,0 1-1014,-4-2-33,0 0-39,-4 0 179,-6-2-146,4 1 180,-10-5-174,12 1 330,-6-4-308,11 4 157,-3-5-207,5 3 11,0-5-101,1 6 0,0-3 0,0 5-1366,0 0 1366,0 13 17,0-6-11,0 8 11,1-7 0,-1-1 11,2 4-6,-2-2-5,4 8 0,-4-6 0,4 7 0,-4-10 124,2 3-29,-2-5 1933,1 0-2000,-8-3-28,3-1 0,-8-2 5,6 0-5,-4 0-50,-2-3-1,4 4-133,-7 0 116,11 3-122,-8 0 168,6 1-12,-9 8 12,5-4 22,-6 13 0,8-13 5,-1 6 12,6-9 17,1 2 27,2-3-33,0 3-28,-4-4 17,2 2-11,-4-1 16,2 0 6,-3 3 6,1-2 16,-8 1-50,6-1 11,-8 0-22,10 0 45,-8 2-18,8-3 18,-9 2 11,7-3 196,-8 1-180,10-1 34,-9 0-83,9 0-40,-13-5 28,10 2-286,-9-5-5,12 5-2006,-7-3 847,7 5-4090,-17 2 5540,9 4 0,-4-2 0,11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28.722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48 12096,'44'56'78,"-7"-10"-44,-28-31 16,0-3 18,2 3-1,-2-5 1,2 2 21,-1-4 23,0-1 45,-3-1 50,3-2 45,-4-2 790,6-1-197,0-15-738,-1 5 100,-3-19-145,-6 11-124,-8-19 0,1 16-302,-19-28 230,11 31-247,-13-16 62,16 24-1243,-2 1 1130,7 6 1,-3 13 419,6-3-4,-2 18 10,4-11-16,2 18 5,2-16-90,4 21 85,-2-24-101,4 12-23,-8-20-2133,8 4 1225,-5-9 1054,3 2 0,-5-3 0,-1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10.103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1 219 11917,'14'48'448,"-2"-8"-313,-12-30-23,0-1-17,0 0 6,0 1-23,0-1 1,0 0 72,0 5 302,8 12-363,-4-8 302,18 16-202,-10-22 354,28 11-399,-19-15 191,40 3-263,-31-9 129,44-8-146,-38-1 51,37-17-91,-43 10 7,31-21-12,-38 21 39,19-19-33,-29 20-6,8-10-11,-16 16-50,6-3-17,-9 7-180,3 0 163,-5 3-683,3-1 683,0 2 33,-1 1-5,2 1 11,-3 0 40,0 0-6,2 3 22,0 0 11,5 5-11,-3-4 34,12 4-34,-8-5 90,19 3-50,-14-6 66,27-1-89,-20-3 67,34-7-55,-28 1 49,47-19-61,-38 12 112,51-26-101,-50 22-11,39-21-22,-49 25 67,16-9-34,-32 16 101,1-1-84,-11 7-1557,0 0 1473,3 5 45,-2 1 11,6 4 6,12 8-23,-5-5 95,32 15-55,-22-15 122,31 11-83,-25-15 380,54 3-330,-43-10 28,10-6 0,0-4-73,-11-2 119,38-24-97,-42 15 320,35-29-263,-37 24 543,26-29-628,-44 37 12,5-10-107,-20 24-1797,-1 0 1747,-3 11 5,2-1-5,-2 9-33,2-5-18,0 2-33,5 4 118,1-4 61,32 15-17,-15-16 23,35 9-22,-30-15 27,38 5-22,-29-5 45,14 0 0,2 1-23,-6-3-5,12 1 0,0-2-17,-12-2 51,44 0-29,-48-1 107,54-9-79,-55 3 325,41-15-235,-62 10 247,10-16-303,-22 13 358,2-16-296,-9 16 106,1-8-269,-3 16-185,0-2-985,0 7 1142,5 8-5,-1 0 0,6 8 27,-3-3 12,17 9-23,-8-4 57,36 14-1,-24-17 141,53 9-119,-40-17 35,46 2-46,-42-8 51,7-6 0,0-1-33,-4 0 324,44-19-235,-68 15 174,8-19-286,-26 16 151,-1-21-123,-6 20 68,-5-15-130,2 21-50,-3-5-40,5 10-441,0 0-163,2 3 660,7 3 24,-1 1-12,9 6-12,-4-2 29,12 5-6,-10-5-11,18 7 17,-16-9 84,19 4-39,-17-8 100,22 2-128,-20-3 66,24-7-66,-25 1 67,24-12-73,-28 9 73,12-8-141,-20 10-895,2-6-62,-9 8-5242,-16-6 6239,6 8 0,-7-2 0,12 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12.07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35 12034,'29'1'-16,"-5"4"-1,-10 7 6,-1 3 11,-1-1 0,-1 2 11,-2-1 6,2 1-12,-3-1 34,14 12 17,-10-14 287,20 10-187,-18-19 231,25-7-309,-18-3 101,32-19-139,-27 11 16,24-16-45,-31 20-56,8-8-28,-21 14-560,2-1-409,-8 4 981,1 7 16,-1-2 6,0 13 27,1-6 35,5 24 5,-1-16 67,16 29-56,-8-27 101,31 26-89,-18-29 173,41 19-124,-32-23 203,44 6-196,-41-15 145,50-6-179,-48-4 139,49-16-139,-53 7 174,40-22-169,-48 18 454,30-24-370,-40 24 180,10-13-163,-23 19 308,-1-6-414,-4 10-269,0-2-39,0 8-1288,-1 1 1489,0 10 1,1 0-23,0 10-17,3 4 67,2-5 51,17 18-39,-5-17 145,35 20-67,-24-24 196,50 15-179,-39-23 89,17-1 0,1-3-89,-7-7 14,2-3 0,-2-3-3,-9-6 246,35-21-201,-41 16 762,31-29-600,-48 30 303,9-15-365,-24 22 214,-1-5-438,-4 12-923,0-3-51,0 7 896,0 11 62,2 1-56,0 18 11,2-7 45,16 24 16,-4-20 113,40 26-90,-22-29 47,13-2 1,3-2-42,1-5 66,21-4 1,2-4-67,-10-7-15,5-2 1,-3-2 3,-12-6 27,-2-3 0,0-2-38,-3 0 58,5-7 0,-2-1-42,-18 6 106,26-20-72,-46 25 89,5-10-151,-12 11-39,1-8-68,-5 15-302,0-2-587,-1 8 968,4 8 11,-1-1-11,7 12 17,-3-6 5,9 10 12,-3-9 72,26 14-72,-13-13 134,66 13-112,-46-21-12,18 0 1,0-3 6,-8-8 5,2 0 0,-1-2 5,-1-7 20,11-8 1,0-1-38,-8-2 62,3-4 1,-6 0 28,-25 6 150,13-16-156,-34 21 241,-1-19-342,-10 21-28,-6-15-12,3 22-105,-5-1-1,6 7-744,1 1 823,0 6-17,4 4 28,1 2-84,7 8 89,-3-8 46,19 14 10,-13-15 74,26 11-63,-22-17 63,13 3 5,-19-7 537,2-1-604,-9-1-78,-1-11 10,-3 4-78,-1-10 23,-1 11-896,-5-10 22,5 13-5086,-3-4 6038,5 8 0,0 1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13.98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52 32 12550,'-25'33'-33,"5"-2"16,17-5 11,2 2-11,0 2 6,0-1-6,1 0 17,0-2 12,12 26-7,-4-26 96,26 25-39,-15-41 22,13 3 0,-9-11 0,0-3 0,3-1-23,2-5 40,14-8-51,-8-1 6,30-18-67,-32 16 39,27-22-5,-37 24 21,19-16-38,-25 19-56,16-9 16,-21 13-156,14-2 117,-15 8-123,10 1 129,-10 4-40,10 13 96,-12-4 28,13 22 0,-12-17 50,18 21-34,-13-19 119,32 17-80,-22-22 192,44 12-152,-33-19 252,47 4-247,-43-10 202,49-7-235,-51 0 196,37-16-156,-49 11 413,19-16-363,-31 16 190,4-17-274,-13 16 162,-1-16-168,-2 17 78,-1-9-178,0 15-505,0-1-493,0 5 991,6 7 23,-1 0 0,11 11 0,-3-4 107,22 14-63,-11-13 29,39 18-17,-31-17 230,56 14-185,-46-18 22,13-2 1,1-2-24,-5-3 43,12-6 0,0-3-76,-8-3 36,7-5 1,-1-3-53,-12-2 52,-2-3 1,-3 0 19,-13 1 269,21-23-241,-37 26 465,7-20-436,-18 23 144,0-9-312,-4 17-354,0-1-1142,0 6 1490,4 11-1,1-2-5,4 8 11,0-3 29,9 5-12,0-2 67,31 14-56,-18-14 224,47 13-156,-38-20 72,57 4-123,-50-11 56,11-4 0,1-3-34,-4-3 3,9-7 1,1-2-49,-9-3 31,6-5 1,0-1-20,-13 1 8,3-3 0,-1 0-8,-13 4 190,31-24-179,-47 29 129,13-10-123,-28 20-281,1 0-10,-8 9-617,0 0 840,0 8 40,3 6-17,0 2-51,10 14 34,-5-13 17,21 18-11,-13-19 89,26 11-67,-21-18 50,25 6-44,-24-12 44,26 1-55,-26-4 128,24-6-118,-31 3 68,17-10-45,-24 6 79,8-9-124,-12 8-28,0-9 6,-3 10-34,-1-6-17,1 10-755,1-1 610,-1 4-57,3 1 225,-1 1-34,7 11 45,-3-5-50,14 18 84,-11-15 61,17 12-50,-14-15 111,25 3-133,-20-8-236,19-3-134,-24-4-3832,10-9 1911,-14 5 2296,3-6 0,-9 11 0,-1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16.333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0 8567,'29'66'142,"0"-1"0,-3-4 0,-2-15-13,-6-30 6,1-4 27,0 0 12,0-3-17,1 0-1,-2-2 7,1 0 5,-2-2 5,0-2 679,16-1-640,-16-1 388,22-8-421,-28 2 325,15-14-380,-18 10 44,9-19-146,-12 13 34,7-21-67,-7 19-6,8-18 11,-7 22-156,7-11 33,-8 18-229,10-1 279,-8 6-61,18 8 106,-11-1-33,22 23 50,-18-11 23,24 28 5,-22-25 39,28 23 6,-25-26 231,33 11-192,-30-20 342,37 0-292,-34-10 130,37-14-236,-37 1 134,28-26-94,-35 19 184,11-23-151,-25 27 269,2-16-280,-9 22-68,0-6-167,-1 13-1541,0 0 1675,2 17 0,1-4 12,2 12-12,0-7 0,2 3 0,11 12 5,-4-11 57,25 21-17,-18-26 151,37 13-135,-29-19 46,49 2-63,-40-8 74,48-11-62,-49 4 123,37-17-84,-48 11 443,18-12-336,-33 15 335,4-11-374,-13 13 94,-1-11-211,-2 11-24,-2-6-118,-1 10-1466,2 0 1551,8 11-6,-1-1 17,8 8 0,-2-4 11,4 0 79,26 8-62,-12-6 84,50 6-62,-39-14 79,59 1-90,-52-6 28,8-4 0,0-1-27,-6-2 24,7-3 0,-2-1-19,-10 0 106,40-13-78,-57 15 280,25-10-179,-36 12 431,10-7-420,-20 8 22,-1-2-201,-4 5-1995,-1-1 1961,6 9 28,-1 0-6,7 7 12,-4-2 16,4 2 6,0 0-5,2 1 44,23 11-33,-13-10 83,41 14-55,-32-19 95,46 3-107,-42-9 101,49-4-106,-47-3 112,46-11-84,-49 4 146,38-14-124,-48 14 280,24-12-213,-33 14 236,9-9-325,-19 11 112,2-11-157,-8 10-28,1-3-28,-2 9-1137,0 1 1030,6 1 91,-3 0 21,7 2-5,-3 1 5,1 2-50,11 5 68,-8-2 27,29 14-5,-22-13 68,23 9-35,-20-13 163,29 0-135,-21-3 180,44-13-163,-40 3 95,40-24-139,-43 13 184,24-24-145,-34 23 279,10-19-257,-21 25 17,1-11-146,-9 18-380,1-1-639,-2 7 1036,0 13-17,0-4 28,0 11-22,1-6-17,5 11 28,-1-8 0,16 19 17,-10-20 44,24 12-16,-18-18 112,24 4-96,-24-9 158,17-1-135,-24-2 50,4-3-139,-11-1-387,-1-8 5,0 4-9202,-1-11 9589,-1 12 0,0-3 0,0 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0.68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70 14964,'46'-28'185,"-6"5"-208,-33 16-16,-1 2-107,0 1-78,-2 2-95,1 1-129,-1 1-952,4 1 263,-2 3 1137,7 15 0,-8-12 0,1 10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1.89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1 141 14303,'30'-33'118,"-6"5"-79,-22 15 0,1 1-17,-1 0 6,1 2-28,-1 2 0,0 0-22,0 3 5,0 1-28,0 0-705,0 2 515,0 1-163,1 0 286,0 1-196,4 0 207,-2 0-213,9 1 208,-9 0-359,10 2 230,-9-1-1109,8 1 767,-9-2-1350,4 4 1356,-6-2 571,0 5 0,-2-6 0,-1 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6.29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0 102 9901,'54'-16'935,"-8"2"-616,-35 6-22,2 1-23,-1 0-38,0 1-24,0-1 349,13-6-494,-13 7-72,12-7-68,-18 11-364,8-1 173,-8 4-1881,15 0 885,-8 0 1260,18-1 0,-20 0 0,4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6.69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0 7201,'81'6'-17,"-13"-2"-22,-60-4-28,0 0-23,1 0-22,-2 0-5,2-1-1,-1 1 23,0-1-68,7-1 74,-7 1 89,4-1 0,-10 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2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14600,'59'34'593,"-6"0"-458,-31-10-51,2 5 11,1 6-45,2 4-808,0 6 758,-1 4-34,-1 4-257,-10 16 0,-3 4 112,1 7 97,-9 13 1,-7-3 64,-7-28-246,-10-3 0,-5-2-56,-1-14-185,-7-1 0,-2-5-158,4-12 662,-28 6 0,44-26 0,-7-4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6.94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0 6294,'16'16'168,"-4"-3"-79,-12-13-329,0 0-7,85-1-488,-62 2 0,63-1 0,-84 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8.01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4 7526,'68'-2'-17,"-12"0"17,-51 2 17,0 1 5,-1-1-11,2 2 6,0-2-11,0 2 5,1-2 0,0 1-285,8 0 274,2 1 0,-3-1 0,-3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8.361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6697,'14'13'823,"-3"-2"-453,-11-11 268,0 0-688,59-7-40,-41 6-5,45-5 0,-57 7 22,0 1 22,-1 1-44,-1-1-67,0 0-68,-1-1-38,1 1-7,-2-2-369,10 2 588,-7-2-22,11 1 50,-10-1-90,20-4 34,-14 2 84,13-3 0,-19 4 0,1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8.49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 6031,'0'0'0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39.74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0 109 12062,'48'-20'-6,"-1"-1"1,29-11 5,-67 31 0,-3 0 0,1-1-17,1 1 6,0 0-28,2-1-34,1 1-739,23-4 235,-14 1-2459,35-4 3036,-34 4 0,7 0 0,-22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0.058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44 10158,'51'-7'692,"1"1"0,33-5-368,-77 9-66,1-1-73,-1 0-73,2 1-44,-2-1-57,2 1-45,-2-1-33,1 2-113,1 0-1130,13 4 548,-8-1-1333,11 4 1216,-16-3 274,3 2 605,-6-3 0,-2 0 0,-3-1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0.31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7750,'79'10'-986,"-15"-2"734,-54-7 118,-2-1 27,2 1 107,-4-1 0,-1 0 0,-4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0.532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2 7688,'16'4'1053,"-4"-1"-515,-12-3-1395,0 0 95,62-4 113,-46 3 156,45-2 101,-60 5 392,-1-1 0,0 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1.41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62 10702,'26'-31'767,"-3"6"-616,-14 24-50,2 0-56,0 0-12,2 1-22,2-1-11,1 1-156,30-1-40,-21 1-1630,37-1 666,-42 1 1160,21 3 0,-31-2 0,6 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2.26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0 12830,'53'5'-101,"-8"0"68,-32-5-18,1 1-27,-2 0-12,2 3-33,0-2-376,13 4 264,-9-5-515,15 2 206,-17-3-2116,13 2 1865,-15-2 795,10 1 0,-19-1 0,3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4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223 169 11766,'-12'54'271,"1"1"1,-9 37-92,9-62-7,1-1 12,-3 3-45,1-2 0,-2 1-17,0-2 6,1-2 17,0-1 296,-12 25-392,4-10-61,-1 4-67,11-22 22,11-20 722,0-2-587,2-7-46,0 0-33,3-7-22,0 0 33,1-5 67,15-38-66,-10 22-12,6-14 0,0-2 16,-4 8 52,15-47-1,-14 45 249,4-6 1,1 1-70,-2 5 385,23-45-486,-28 64 33,14-15-128,-16 27 5,16-8-73,-14 14 0,16-3 28,-16 10 28,9 2-5,-11 1 134,11 11-118,-11-6 146,13 14-112,-15-11 224,10 24-184,-11-16 116,7 40-223,-8-27-17,6 50-5,-7-42-105,0 9 1,0 2-64,-2-6-539,3 51 438,-5-58-925,4 29 583,-4-45-1708,2 15 1567,-2-27-2099,-1 2 1316,-1-10 1540,0-2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42.51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0 6210,'6'17'644,"-1"-3"-107,-5-14 1430,0 0-2018,59 3-33,-42-1-28,44 3-12,-57-3-16,-2 1-336,0 0 112,-1 0-744,0 1 626,0-2 482,0 1 0,0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04:41.861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 0 9897 259827 51748,'0'0'0'0'0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04:45.06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1 411 9891 259827 51748,'26'3'11516'0'0,"-5"1"-11516"0"0,-19 2 0 0 0,-2 1 0 0 0,2 0 0 0 0,-2 0 0 0 0,1 1 0 0 0,-1-1 0 0 1113,0-1 11-262-1113,0 0-5 262 0,0-1-6 0 0,0 0 16 0 0,1 2 12 0 0,-1-2-28 0 0,1 2 17 0 0,-1-1 0 0 0,0 1-17 0 0,0 1 17 0 0,1-2 11 0 0,0 1-23 0 0,0-1 7 0 0,-1 0 21 0 0,0 1-22 0 0,0-2 12 0 0,0 1 27 0 0,1 1-22 0 0,1 0 17 0 0,-2 0 22 0 0,2 0-33 0 0,-2 0-1 0 0,2-1 12 0 0,-2 0-11 0 0,3-2-6 0 0,-3 0 33 0 0,3-1 63 0 0,-2-1 262 0 0,0 0-347 0 0,2 1 2465 0 1096,-2-2-2476-275-1096,3 0-28 275 0,-2-2-17 0 0,1-1 28 0 0,0 0-5 0 0,-1 0-12 0 0,1 2 34 0 0,-1-2-28 0 0,1 1 23 0 0,-1-2 5 0 0,2 2-56 0 0,0-1 28 0 0,-2 0 17 0 0,2 0-34 0 0,-1 0 17 0 0,0 0 11 0 0,1 0-45 0 0,0 1 12 0 0,1 0 56 0 0,1-1-46 0 0,-2 1 24 0 0,3-1-1 0 0,-1 2-11 0 0,3-2 0 0 0,-1 1 11 0 0,1-1-22 0 0,1 2-23 0 0,-1-1 45 0 0,2 1-33 0 0,-3 0 5 0 0,4 0 34 0 0,-3 0-6 0 0,3 0-11 0 0,-3 0 34 0 0,4 0-34 0 0,-4 0-11 0 0,1 0 22 0 0,-1 0-22 0 0,-1 0-40 0 0,2 0 40 0 0,-2 0 0 0 0,1 0-17 0 0,0 0 45 0 0,-1 0-17 0 0,3 0 0 0 1080,-2 0 0-291-1080,2 0 61 291 0,-1 1-72 0 0,3-1 33 0 0,-2 1 1 0 0,1 0-107 0 0,-1 0 84 0 0,2 1-11 0 0,-1-2-6 0 0,1 1 17 0 0,0-1 0 0 0,2 0 11 0 0,0 0-11 0 0,1 0 50 0 0,0 0-50 0 0,0-1-11 0-223,0 0 28-1525 223,-1-1-34 1525 0,1 0-5 0 0,-2 1 22 0 0,3 0-11 0 0,-2-1-29 0 0,2 1 52 0 0,-1-1-24 0 0,1 2-27 0 0,-2-2 67 0 0,1 2-28 0 0,-1-1 0 0 0,-1 1 23 0 0,1 0-23 0 0,-3 0-12 0 0,2 0 12 0 0,-3 0 12 0 0,2 0-96 0 0,-1 0 72 0 0,2 0 12 0 0,-1 1-5 0 0,1-1 66 0 0,2 1-55 0 0,-2-1 16 0 223,3-1-22 1525-223,-2 1 51-1525 0,3-2-62 0 0,0 0 11 0 0,2 0 22 0 0,-1-2-61 0 0,3 2 39 0 0,-3-1-11 0 0,1 1-12 0 0,-2 2-5 0 0,-1-2 39 0 0,0 1-11 0 0,-1-1 0 0 0,-2 2 28 0 0,0-1-28 0 0,-3 1 0 0 0,0 0 23 0 0,-1 0-46 0 0,0 0 23 0 0,-1 0 0 0 0,2 0-11 0 0,-3 0-6 0 0,4 0 23 0 0,-2 0-6 0 0,3 0-17 0 0,-3 0 79 0 0,3 0-62 0 0,-2 0 0 0 0,3 0 0 0 0,-3 0-23 0 0,3 0 23 0 0,-1-1 12 0 0,1 1 16 0 0,1-2-68 0 0,-1 1 40 0 194,0 0 12 1542-194,0 0-46-1542 0,0 1 34 0 0,-2-1 0 0 0,3 0-6 0 0,-4 1 12 0 0,2-1 39 0 0,-1 1-56 0 0,-1 0-1 0 0,2 0 35 0 0,-3 1-57 0 0,2-1 23 0 0,-1 1 33 0 0,2-1-44 0 0,-2 0 16 0 0,0 0 23 0 0,0 0-6 0 0,1 0-33 0 0,0 0 67 0 0,0 0-56 0 0,1 0-12 0 0,-2 0 46 0 0,2 0-46 0 0,-3 0 23 0 0,2 0 11 0 0,-2 0 12 0 0,3 0-57 0 0,-3-1 34 0 0,2 1 0 0 164,-2-1-17 1555-164,3 1 68-1555 0,-4 0-40 0 0,2 0-11 0 0,-2 0 6 0 0,1 0 5 0 0,0 0-11 0 0,1 0-11 0 0,0 0 22 0 0,0 0-50 0 0,0 0 50 0 0,3-1 0 0 0,-2 0-33 0 0,2 0 10 0 0,0 0 12 0 0,-1 1-22 0 0,1-1 22 0 0,0 1 45 0 0,1 0-45 0 0,1 0 0 0-164,1 0 17-1555 164,0 0-34 1555 0,0-1 17 0 0,-2 0-11 0 0,2 0-1 0 0,-3 1-10 0 0,1 0 33 0 0,-1 0 12 0 0,0 0-46 0 0,-1 0 74 0 0,1 0-57 0 0,1 0-5 0 0,0 1 28 0 0,1 0-34 0 0,1 0 17 0 0,1-1 0 0 0,0 0 0 0 0,0 0-51 0 0,0-1 57 0 0,1 0 5 0 0,0 0-22 0 0,0 0 45 0 0,2 1-23 0 0,-1-1 6 0 0,2 0-6 0 0,0 1 28 0 0,0-1-39 0 0,0 1-6 0 0,0 0 23 0 0,0 0-34 0 0,0-1 23 0 0,0 0 5 0 0,-1 0-39 0 0,1 0 6 0 0,-1 1 11 0 0,-1-1 11 0 0,0 1 0 0 0,-2 0 11 0 164,-2 0 0 1555-164,1 0-11-1555 0,-2 0 28 0 0,0 0-45 0 0,1 0 17 0 0,-2 0 0 0 0,3 0-11 0 0,-3 0 11 0 0,2 0 0 0 0,-1 1 22 0 0,-1-1-33 0 0,1 1 28 0 0,-1-1-17 0 0,-2 0 0 0 0,2 0 22 0 0,-3 0 1 0 0,2 0-12 0 0,-1 0-5 0 0,1 0 5 0 0,0 0-50 0 0,-1 0 27 0 0,1 0 12 0 0,-2 0-22 0 0,2 0 22 0 0,-2 0 11 0 0,2 0 0 0 0,-2 0 1 0 135,1 0 27 1567-135,1 0-39-1567 0,-3 0-11 0 0,2 1 44 0 0,-3 0-66 0 0,3 0 33 0 0,-4-1 0 0 0,1 0-17 0 0,0 0 28 0 0,-1 0-5 0 0,3 0 16 0 0,-2 0-22 0 0,2 0 28 0 0,-3 0-28 0 0,2 0 0 0 0,-1 0 45 0 0,1 0-45 0 0,1 0 17 0 0,-1 0-6 0 0,1 0-11 0 0,0 0-28 0 0,0 0 39 0 0,1 0-5 0 0,0 0-23 0 0,0 0 56 0 0,-2 0-39 0 0,1 0-11 0 0,0 0 33 0 0,0 0-11 0 0,-3 0-22 0 0,2 0 0 0 0,-2 0 11 0 0,1-1-22 0 0,2 0 22 0 0,-3 0 0 0 0,4 1-28 0 0,-3 0 28 0 0,3 0-12 0 0,-3 0 12 0 0,4 0 23 0 0,-4 0-6 0 0,3 0-17 0 0,-2 1 0 0 0,4 0 22 0 0,-1 0-50 0 0,1-1 28 0 0,1 0 6 0 0,0 0-23 0 0,-1 0 28 0 0,2 0-5 0 0,-1 0-6 0 0,-1 0 11 0 0,2 0 22 0 0,0 1-33 0 0,1-1 0 0 0,-1 1 12 0 0,1-1-68 0 0,-1 0 56 0 0,1 0 0 0 0,0 0-6 0 0,0 0 6 0 0,0 0 6 0 0,-2 0 5 0 0,0 0-28 0 0,0 0 34 0 0,0 0-17 0 0,1 0-11 0 0,-2 0 44 0 0,0 0-10 0 0,1 0-23 0 0,-2 0 5 0 0,1 0-10 0 0,-3 0-7 0 0,2 0 12 0 0,-3 0 12 0 0,0 0-24 0 0,-1 0 12 0 0,0 0 0 0 0,0 0 0 0 0,-2 0 0 0 0,3 0 17 0 0,-3 0-17 0 0,1 0-5 0 0,1 0 21 0 0,-2 0-44 0 0,5 0 28 0 0,-2 0 12 0 0,3 0-24 0 0,0 0 1 0 0,-1 0 22 0 0,1 0 1 0 0,-2 1-24 0 0,2-1 40 0 0,-3 1-28 0 0,3-1-16 0 0,-2 0 32 0 0,2 0-16 0 0,-3 0 0 0 0,1 0 0 0 0,-2 0 0 0 0,1 0-16 0 0,-2 0 21 0 105,1 0 6 1576-105,-2 0-39-1576 0,-1 0 28 0 0,1 0-11 0 0,-2 0 11 0 0,1 1 23 0 0,0 0-7 0 0,-2 0-16 0 0,4 0 0 0 0,-3-1 12 0 0,3 1-35 0 0,-1-1 34 0 0,1 0 1 0 0,-1 0-35 0 0,2 0 23 0 0,-3 0 0 0 0,2 0-5 0 0,-2 0 21 0 0,1 0 24 0 0,-1 0-40 0 0,1 0 0 0 0,0 0 11 0 0,0 1-28 0 0,1 0 23 0 0,-1 0 16 0 0,1-1-33 0 0,0 0 0 0 0,-2 0 22 0 0,0 0 0 0 0,-1 0 0 0 0,-1 0 17 0 0,0 0-17 0 0,-1 0 23 0 75,1 0-6 1584-75,-2 0-50-1584 0,1 0-6 0 0,-1 0 16 0 0,2 0 1 0 0,0 0 6 0 0,0 0 10 0 0,0 0-10 0 0,0 1 10 0 0,2-1 6 0 0,-1 2-11 0 0,2-2-11 0 0,1 2 11 0 0,-1 0 11 0 0,2 0-11 0 0,-1-1 40 0 0,0 0-40 0 0,1 0 0 0 0,-1 0 22 0 0,0 0-22 0 0,0 0 22 0 0,-1-1-22 0 0,-1 1 0 0 0,2-1 0 0 0,-4 0-11 0 45,3 0 22 1589-45,-2 0-11-1589 0,1 0 0 0 0,1 0 0 0 0,0 0 0 0 0,0 0 40 0 0,-1 0-7 0 0,0 0-5 0 0,-1 0 6 0 0,0 0 5 0 0,-1 0-17 0 0,1 0 34 0 0,-3 0 79 0 0,1 0 33 0 0,0 0 17 0 0,0 0-17 0 0,1 0-106 0 0,-2 0 33 0 1091,1 0-73-88412-1091,0 0-44 88412 0,0 0 22 0 0,0 0 78 0 0,0 0-55 0 0,0 0 369 0 0,-1 0-202 0 0,1-1-134 0 0,-1-2 6 0 0,1-1 5 0 0,1-2 17 0 0,-2 0-50 0 0,3 0 27 0 0,-1-1-27 0 0,0-1 22 0 0,0-1-6 0 0,-1 0-16 0 0,2-2 22 0 0,-3 0-56 0 0,3-1 45 0 0,-2-1-29 0 0,0 0 29 0 0,-2-3-11 0 0,1 0-12 0 0,-2-3 29 0-1076,1 1-40 0 1076,-1-1 56 0 0,0 0-33 0 0,0 0-23 0 0,0 0-11 0 0,0 0 0 0 0,0 0 39 0 0,0 0-17 0 0,0 0 23 0 0,0 0-45 0 0,-1 1 11 0 0,1 0 23 0 0,-1 1 0 0 0,1 2 27 0 0,0 0-61 0 0,0 2 11 0 0,0 0-33 0 0,0 1-12 0 0,0 1 68 0 0,0 1-45 0 0,0-1 11 0 0,0 2-39 0 0,0-1 39 0 0,0 2 16 0 0,1 0 7 0 0,-1 2 22 0 0,2 0-57 0 0,-2 2 24 0 0,1 1-2729 0-1090,1 0 2017 0 1090,-2 9-185 0 0,2 0-168 0 0,-4 10-263 0 0,1-2-459 0 0,-3 1-853 0 0,2 4-83 0 0,-2 0-2010 0 0,1 2 4721 0 0,-1-4 0 0 0,3-7 0 0 0,-1-5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05:00.999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0 845 10832 259463 46889,'20'-27'7124'0'-239,"-4"2"-7017"-1282"239,-17 20 234 1282 0,-1-9-195 0 0,0 5-12 0 0,1-5 214 0 0,0-2-147 0 0,1 2 382 0 0,0-18 89 0 0,6-11 224 0 0,0-22-728 0 0,2 17-44 0 0,-2 2-46 0 0,-5 31-28 0 0,1 1 34 0 0,0-1 6 0 0,0 1 28 0 0,1-1 27 0 0,0-1 1 0 0,0-1-1 0 0,-1-1-44 0 0,1-1 0 0 0,-1-1-39 0 0,1 1-29 0 0,-1 1 6 0 0,1 2-22 0 0,-2 1 22 0 0,0 3 7 0 0,1 1-7 0-1218,-1 0 6 261 1218,1 2 16-261 0,0-1-16 0 0,-1 1 6 0 0,1 0 10 0 0,0 1-38 0 0,1 1-12 0 0,-2 1 6 0 0,2 0-29 0 0,-2 1 24 0 0,1 0-12 0 0,-1 1 0 0 0,0-1-17 0 0,1 0 17 0 0,-2 0 0 0 0,2 2 17 0 0,-2-2-17 0 0,2 2 0 0 0,-2 0 11 0 0,1 1 6 0 0,-1-1-6 0 0,0 0-50 0 0,1 0-718 0 238,-1 0 466 1256-238,3 1 302-1256 0,0 1 28 0 0,0 1-22 0 0,0 0 17 0 0,0 0-12 0 0,0 0 40 0 0,3 0-18 0 0,-1 0-16 0 0,2 0 0 0 0,1 0-39 0 0,1 0 22 0 0,0 0-5 0 0,0 0 5 0 0,1-1 6 0 0,0 0-17 0 0,2 0 0 0 0,0-1 17 0 0,1 0 5 0 0,0 1-22 0 0,1-1 17 0 0,1 1-56 0 0,-1-1 5 0 0,1 2 23 0 0,-1-1 5 0 0,0 1 6 0 0,-2 0 17 0 0,2 0-17 0 0,-3 0-11 0 0,1 0 11 0 0,-1 0 22 0 0,1 0-16 0 0,-1 0-6 0 0,0 0 0 0 0,0 0-17 0 0,2 0 17 0 0,-1 0 0 0 0,0 0 0 0 0,0 0-11 0 0,-1 0 11 0 0,2 0 0 0 0,-2 0 11 0 0,1 0 0 0 0,0 1-22 0 0,0-1 11 0 0,0 1 0 0 0,1-1 11 0 0,1 0-5 0 0,0 0 11 0 0,1 0-17 0 0,1 0 0 0 0,0 0 22 0 210,1 0-5 1265-210,1 0 17-1265 0,-1 0 16 0 0,2 0-50 0 0,0-2 17 0 0,0 1 0 0 0,1-4-1 0 0,0 1 7 0 0,0 0-18 0 0,-1 1-5 0 0,1-1-5 0 0,-1 1 10 0 0,-1-2-5 0 0,1 2 12 0 0,0-2-24 0 0,0 2 12 0 0,-1-1 0 0 0,1-1 0 0 0,-1 3 28 0 0,-2-2-39 0 0,0 2 11 0 0,-4 1-45 0 0,1-1-5 0 0,-2 2 0 0 0,-1 0 27 0 0,-2 0 12 0 0,0 0 11 0 182,-2 0-11 1274-182,2 0 22-1274 0,0 0 6 0 0,0 0 11 0 0,2 0-11 0 0,0 0 5 0 0,2 0-5 0 0,0 0-17 0 0,2-1 33 0 0,0 1-5 0 0,0-2-16 0 0,0 2 4 0 0,0-2 12 0 0,0 0-16 0 0,0 0 10 0 0,0 1 0 0-182,-2-1-22-1274 182,2 0 0 1274 0,-4 1 6 0 0,2-1-12 0 0,-3 2 6 0 0,1-3 0 0 0,-1 3-22 0 0,-2-1 5 0 0,3 1 17 0 0,-3 0 0 0 0,2 0-17 0 0,-1-1 17 0 0,1 1-16 0 0,0-1-7 0 1219,0 1 23-207-1219,1 0 23 207 182,0 0-35 1303-182,2 0 12-1303 0,-1 0-11 0 0,1 0-6 0 0,-1 0 17 0 0,2 0 0 0 0,-2 0 0 0 0,1 0 0 0 0,-2 0 0 0 0,1 0 0 0 0,-1 0 17 0 0,0 0-6 0 0,-1 0-22 0 0,2 0 11 0 0,-4 0 0 0 0,3 0 0 0 0,-3 0 23 0 0,1 0-23 0 0,-1 0-23 0 0,0 0 6 0 0,-1 0 29 0 0,0 0-7 0 0,0 0 6 0 0,-2 0 1 0 0,2 0-24 0 0,-1 0-4 0 0,1 0 21 0 0,-1 0 6 0 0,0 0 1 0 0,0 0 4 0 0,1 0-32 0 0,-1 0 16 0 0,1 0 0 0 0,-1 0 5 0 0,2 0 6 0 0,0 0-11 0 0,0 0 12 0 0,2 0-24 0 0,-3 0 24 0 0,2 0-24 0 0,-1 0 12 0 0,-1 0-11 0 0,0 0-17 0 0,-2 0 11 0 0,1 0 1 0 0,-1 0 16 0 0,0 0-12 0 0,0 0 24 0 0,1 1-12 0 0,1 0 0 0 0,0 0 11 0 0,1 0 6 0 0,1-1-17 0 0,1 0 5 0 0,3 0 6 0 0,0 2-22 0 0,0-1 11 0 0,1 0 11 0 0,-2 1-22 0 0,4-1 22 0 0,-3 0-11 0 0,1-1 0 0 0,-1 1 12 0 155,0-1-12 1311-155,1 1 0-1311 0,-1-1-23 0 0,0 1 23 0 0,-2-1-17 0 0,1 2 17 0 0,-1 0 0 0 0,0-1-5 0 0,-1 1 5 0 0,2-1 0 0 0,-2 2 0 0 0,1-1 5 0 0,0 1-5 0 0,0-2 0 0 0,1 1 0 0 0,1-2 0 0 0,-1 3 0 0 0,1-2 0 0 0,1 0 0 0 0,-1 1 12 0 0,2 0-12 0 0,-3 0 0 0 0,1-1 5 0 0,-1 1-10 0 0,2-1 10 0 0,-3 1-5 0 0,2-2 0 0 0,-3 1 23 0 0,2-1-23 0 0,-4 1 0 0 0,1-1 0 0 0,-1 1-12 0 0,-1 0 1 0 0,1 1 11 0 0,-2-1 11 0 126,2 1-22 1318-126,-2-1 34-1318 0,2 0-23 0 0,-1-1 0 0 0,2 0 33 0 0,1 0-16 0 0,0 0-17 0 0,1 0 22 0 0,0 0-22 0 0,1 0-11 0 0,2 0 22 0 0,2 0-5 0 0,0 0-12 0 0,2 0 6 0 0,0 0 0 0 0,1 0 0 0 0,0 0 0 0 0,0 0 29 0 0,-1 1-40 0 0,0-1 28 0 0,-1 1 22 0 0,2-1-39 0 0,-1 0 22 0 0,4 0-22 0 0,-2 1 0 0 0,2-1 6 0 0,0 1-6 0 0,0-1 22 0 0,1 1-33 0 0,-1 0 28 0 0,0 0-17 0 0,-1-1 0 0 0,-1 0 39 0 0,0 0-17 0 0,-1 0-33 0 0,6 1 0 0 0,-7-1-28 0 0,5 1 50 0 0,-9-1 11 0 0,-2 1-33 0 0,0-1 28 0 0,-2 2-17 0 0,0-1-6 0 0,-1 0 12 0-126,-1 0 5-1318 126,1-1-11 1318 0,-1 1 11 0 0,-1-1-5 0 0,1 0-40 0 0,-1 1 34 0 0,-1 0 6 0 0,-1 0-12 0 0,0-1 23 0 0,-1 0 11 0 0,0 0 0 0 0,1 1-28 0 0,-2-1-28 0 0,1 1 84 0 0,0-1-17 0 0,-1 1-27 0 0,2-1 4 0 0,-2 1-16 0 0,1-1 12 0 0,1 0-40 0 0,-2 0 33 0 0,1 0-10 0 0,0 0 61 0 0,-1 0-68 0 0,2 0 12 0 0,-1 0 12 0 0,0 0-12 0 0,1 0 0 0 0,0 0-12 0 0,0 0 24 0 0,-1 0-52 0 0,2 0 40 0 0,0 0 12 0 0,1 0-35 0 0,-2 0 34 0 0,4 0-11 0 0,-3 0-16 0 0,4 1 21 0 0,-1 0 18 0 0,1 0-23 0 0,1-1-12 0 0,-1 0 24 0 0,2 0-63 0 0,-2 1 62 0 0,2-1 1 0 0,-1 1-24 0 0,2 0 29 0 0,-3 0-17 0 0,3 0 11 0 0,-3 0-11 0 0,2-1 51 0 0,-2 1-51 0 0,2-1 0 0 0,-4 0 5 0 0,2 0-44 0 0,-2 0 39 0 0,-1 0 0 0 0,0 0 0 0 0,-2 1-17 0 0,0-1 17 0 0,-1 1 163 0 0,0-1 150 0 126,-2 1-324 1318-126,1 3 6-1318 0,-1-1 5 0 0,-1 2-23 0 0,2-1 23 0 0,-1 2 0 0 0,0-1 0 0 0,1 2-17 0 0,0-1 17 0 0,0 2 0 0 0,0 0-11 0 0,0 2 39 0 0,1 1-28 0 0,1-2-5 0 0,-1 3 10 0 0,0-1-10 0 0,0 2 5 0 0,0-1-12 0 0,0 1 24 0 0,0-1-35 0 0,-1 0 23 0 0,1 1 11 0 0,-1-1-22 0 0,1 2 39 0 0,-1-1-28 0 0,-1 1-5 0 0,1 1 10 0 0,-2-1-5 0 0,1 1 0 0 0,0 1 11 0 0,-1 2 1 0 0,2-1-40 0 0,-2 1 44 0 0,1 0-4 0 0,0 1-12 0 0,-1 0-12 0 0,3 1 12 0 0,-2 2 12 0 0,2 0-12 0 0,-2 0 33 0 0,1 0-33 0 0,-1-1 0 0 0,0-1 11 0 0,0 0 1 0 0,-1-2-12 0 0,1 0 16 0 0,-1-2-21 0 0,0-1-29 0 0,0-1 34 0 0,0 0 11 0 0,0-1-22 0 0,0-2 45 0 0,0 2-17 0 0,0 1 5 0 0,0 1 34 0 0,-1 0-34 0 0,-1 1-5 0 0,-2-1 6 0 0,-1 1-12 0 0,0-2-11 0 0,0 1 0 0 0,-1-1 17 0 0,1-2-6 0 0,1 1 6 0 0,0-2-6 0 0,3 0 11 0 0,-1-2-5 0 0,2 1 33 0 0,-1-2-10 0 0,1-1-1 0 0,0-1 0 0 0,0-3-12698 0 2371,0 0 12659-257-2371,-5-7 0 257 0,4 2 0 0 0,-4-3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3:05:06.840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1 237 10227 258114 52643,'15'53'6744'0'218,"-3"-7"-6716"1451"-218,-12-36-17-1451 0,0 1 17 0 0,0 0-6 0 0,-1 0-10 0 0,-2-1 27 0 0,3 1 11 0 0,-3-1 12 0 0,3 0 22 0 0,-1 1-6 0 0,1-1-5 0 0,0 1 11 0 0,0-1-11 0 0,0 2-23 0 0,0-2 23 0 0,1 0-17 0 0,1 1-28 0 0,0-1 28 0 0,2 0-22 0 0,-1 0 5 0 0,-1-1 17 0 0,2 1-11 0 0,0-2 5 0 0,0 0-5 0 0,1 0-6 0 0,-2-2-11 0 0,0-1 0 0 1096,1 1 6-275-1096,-2-2 5 275 0,1 2 6 0 0,-1-4-1 0 0,1 3 1 0 0,-1-2-11 0 0,-1 0 95 0 0,1-1 83 0 0,0 1 399 0 0,0-2-308 0 0,1 0-174 0 0,0-1-12 0 0,1 0-21 0 0,-1 0 44 0 0,-1 0-79 0 0,1 0 1 0 0,-1 0 55 0 0,1 0-21 0 0,0-2-46 0 0,0 0-16 0 0,-1 0 38 0 0,0 0-49 0 0,2 1 5 0 0,-2-2-17 0 0,2 1-28 0 0,-2-1 17 0 0,0 1 6 0 0,2 1-6 0 0,0-1 17 0 0,1 0-17 0 0,-1 0 11 0 1080,1 0 6-291-1080,0 0 16 291 0,0 0-10 0 0,-1 1-7 0 0,1-2 40 0 0,0 1-39 0 0,0 0 17 0 0,1-1-12 0 0,1 1-22 0 0,-1-1 17 0 0,0 1-11 0 0,0-1 5 0 0,1 0-6 0 0,-1 0 23 0 0,2 1-11 0 0,0 0-11 0 0,0 3 27 0 0,3-3-33 0 0,-3 3 17 0 0,4-3 6 0 0,-2 0 5 0 0,2 1 11 0 0,-1-1 11 0 0,3 2 6 0 0,0-2-11 0 0,2 0 22 0 0,1 0-39 0 0,1 1-11 0 0,1-2 11 0 0,1 3-11 0 0,-1-1 0 0 0,1 1-1 0 0,-3 0-16 0 0,-1-1-16 0 0,0 1 16 0 0,-4-1 0 0 0,2 1-28 0 0,-5 0 22 0 0,4 0 6 0 0,-4 0-11 0 0,2 0 22 0 0,-1 0 6 0 0,1 0-17 0 0,-1 1 0 0 0,1 0 22 0-223,-2 0-22-1525 223,3 2 17 1525 0,-2-3 11 0 0,2 1-11 0 0,-1-1 28 0 0,0 0-1 0 0,0 0 7 0 0,2 0-6 0 0,-1 0 5 0 0,-1 0-28 0 0,-1 0-10 0 0,0 0 16 0 0,-1 0-40 0 0,1 0 29 0 0,-2 0-22 0 0,2 0 5 0 0,-3 0-28 0 0,2 0 28 0 0,0 0 0 0 223,0 0-17 1525-223,1 0 50-1525 0,-1 0-33 0 0,2 0-5 0 0,0 0 27 0 0,1 0-22 0 0,0 0 0 0 0,2 2 17 0 0,0-1-17 0 0,0 2 11 0 0,1-3-5 0 0,0 1 22 0 0,-1-1-28 0 0,3 0 17 0 0,-2 0-1 0 0,2 0 12 0 0,0 0-5 0 0,0 0-6 0 0,0 0-6 0 0,1 0-22 0 0,-1 0 22 0 0,-1 0-22 0 0,0 0 11 0 0,0 0 11 0 0,0 0-22 0 0,-1 0 11 0 0,1 0 0 0 0,-1 0 0 0 0,-1 0 11 0 0,2 0 17 0 0,-2 0-39 0 0,0 0 22 0 0,1 0 6 0 0,-2 1-17 0 0,1-1 16 0 0,-1 1 1 0 194,0-1-17 1542-194,1 0-5-1542 0,-2 0 10 0 0,1 0 6 0 0,0 0-11 0 0,-3 0 17 0 0,2 0-17 0 0,-3 0 0 0 0,3 0 11 0 0,-4 2-5 0 0,3-2 16 0 0,-2 1-22 0 0,0-1 6 0 0,1 0-12 0 0,-1 0 6 0 0,1 0 6 0 0,-1 0-23 0 0,2 0 34 0 0,-2 0-23 0 0,4 1 6 0 0,-3-1 6 0 0,2 1 22 0 0,0-1-17 0 164,2 0-11 1555-164,0 0 0-1555 0,0 1-22 0 0,1 0 33 0 0,-1 0 0 0 0,2-1-11 0 0,-2 0 17 0 0,3 0 0 0 0,-3 0 28 0 0,2 0 22 0 0,0 0 22 0 0,1 0 1 0 0,1 0 0 0 0,1 0 27 0 0,-1 0-22 0 0,1-1-10 0 0,-1-1-1 0 0,2 0-45 0 0,-1-1 0 0 0,0 1-11 0 0,3 0-11 0 0,-1-1 6 0 0,1 1-18 0 0,0-1-10 0 0,0 2 5 0 0,0-1 16 0 0,0 2-16 0 0,0-2 17 0 0,-1 2-17 0 0,1-2 23 0 0,-2 1-46 0-164,0 1 18-1555 164,0-2-7 1555 0,-1 3 1 0 0,-1-2 34 0 0,0 2-35 0 0,0-1 29 0 0,0 0-6 0 0,-1 0 17 0 0,2 0-16 0 1068,-2 0-12-265-1068,1 0 0 265 0,1 0 0 0 0,-2 0 11 0 0,2 0-6 0 0,-2 0-10 0 0,1 0 5 0 0,-1 0 5 0 0,-1 0 7 0 166,-1 0-1 1597-166,0 0-6-1597 0,0 0-10 0 0,0 0 22 0 0,1 0 5 0 0,0 0-22 0 0,2 0 6 0 0,-1 0-12 0 0,2 0 6 0 0,0 0-22 0 0,-1 0 44 0 0,0 0-22 0 0,0 0 0 0 0,-1 0 28 0 0,3 0-22 0 0,-2 0 5 0 0,1 0 6 0 0,0 0 5 0 0,-1 0-5 0 0,1-1 5 0 0,-2 1-33 0 0,1 0-17 0 0,0 0 17 0 0,0 1 33 0 0,-2-1-22 0 0,1 0 6 0 0,-1 0 5 0 0,2 0-22 0 0,-1 0 39 0 137,0 0-6 1610-137,0 0-5-1610 0,-1 0-28 0 0,3 0 22 0 0,-3 0-22 0 0,2 0 5 0 0,-3 0 6 0 0,2 0-11 0 0,-3 0 11 0 0,3 0-17 0 0,-3 0 23 0 0,3 0 5 0 0,-3 0 17 0 0,2 0-6 0 0,-1 0-5 0 0,-1 0 22 0 0,2 0-50 0 0,-2 0 22 0 0,0 0 6 0 0,0 0-34 0 0,0 0-5 0 0,-2 0 16 0 0,2 0 12 0 0,-4 0-6 0 0,3 0 22 0 0,-2 0 6 0 0,4 0-39 0 0,0 0 22 0 0,1 0-22 0 0,2 0 22 0 0,-1 0-11 0 0,0 0 0 0 0,0 0 0 0 0,0 0-11 0 0,-2 1 22 0 0,1-1-22 0 0,-1 1-6 0 0,-1-1-5 0 0,1 0 22 0 0,-2 0 22 0 0,1 0-5 0 0,0 0 22 0 0,0 0-27 0 0,0 0 21 0 0,1 0-33 0 0,-1 0 39 0 0,0-1-27 0 0,1 1-12 0 0,0-1 0 0 0,-1 0-12 0 0,3 1 24 0 0,-3-2-1 0 0,3 1 17 0 0,-1-1-6 0 0,2 1-22 0 0,1-1 28 0 0,0 0-28 0 0,1 0 11 0 0,1 1-11 0 0,-1-2-22 0 0,1 2-6 0 0,-2-1 0 0 0,0 2 28 0 0,-2-2-11 0 0,1 1 22 0 0,-2 0-11 0 0,0 1-22 0 0,-1 0 33 0 0,0 0 0 0 0,-1 0 28 0 0,1 0-50 0 0,0 0 0 0 0,0 0-6 0 0,0 0-5 0 0,-1 1 22 0 0,0 1-12 0 0,0 0 24 0 0,1 0-29 0 0,0 0 22 0 0,0-1 18 0 0,1 0 5 0 107,0-1 11 1621-107,0 1-39-1621 0,2-1 22 0 0,-2 0-44 0 0,1 0 61 0 0,-1 0-28 0 0,2 0-22 0 0,-1 0 11 0 0,0-1-17 0 0,0 0 6 0 0,-1-1 22 0 0,1 0 6 0 0,-3 2-6 0 0,2-2-22 0 0,-2 2 22 0 0,0-1-11 0 0,-1 1 12 0 0,1 0-12 0 0,-2 0-23 0 0,3 0 6 0 0,-3 0-44 0 76,2 0 61 1629-76,-1 0-11-1629 0,-1 0 22 0 0,1 0-11 0 0,-2 0 0 0 0,3 0 22 0 0,-3 0-11 0 0,2 0 34 0 0,-2 0-34 0 0,1 0-11 0 0,0 0-11 0 0,-2 0 11 0 0,-1 0 11 0 0,0 0-22 0 0,-2 0 45 0 0,1 0-57 0 0,-2 0 46 0 0,0 0 16 0 0,-2 0 129 0 0,-1 0 538 0 46,-1 0-695 1634-46,-4-6 28-1634 0,2 4-28 0 0,-4-5 0 0 0,4 4-11 0 0,-1-1 23 0 0,1-1 16 0 0,-1 1 11 0 0,1-2 34 0 0,-1 1-56 0 0,0-2 34 0 0,0 1-40 0 0,0-1 6 0 0,0-1 23 0 0,-2-1-18 0 0,2-2 7 0 0,0 0 21 0 0,-1-3 1 0 0,2 0 16 0 0,-1-2 51 0 0,0-1-23 0 0,0-3-33 0 0,-2-1 39 0 0,1 0-28 0 0,0-2-33 0-1076,-2 2 16 45 1076,2-3-27-45 0,-3 1-40 0 0,1 2 11 0 0,0-2 22 0 0,1 4-55 0 0,-1-1 44 0 0,0 1-5 0 0,1 1-6 0 0,-1 1 23 0 0,1 3-23 0 0,0 2-11 0 0,1 2-22 0 0,1 1 11 0 0,-2 2-40 0 0,3 2-67 0 0,-3 2-1534 0 0,3 0-981 0 0,-2 2 1441 0 0,-1 10-545 0 0,-1 2-1086 0 0,-3 13-2291 0 0,1-2 5114 0 0,0-2 0 0 0,2-9 0 0 0,3-4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3:00.2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1.26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4319 95 9705,'-88'4'265,"0"0"1,0 0-1,1 0 1,-1 0 0,4-2-1,9-2 1,-9 5-263,-4 5 0,-13 5 1,-2 2-1,7-1 1,19-2-1003,2 1 1,17-3 1026,-2 0 11,28-7 614,2-1-625,0 1 0,-2 2 318,1 0-301,-15 4-28,10-4 22,-38 10-16,36-8 16,-49 9-28,50-10 23,-49 11-29,49-11 29,-53 12-17,52-11 50,-59 13-50,56-12 5,-8 1 0,0 1-5,7-2 28,-51 15-28,52-13 11,-43 13-23,48-14 13,-38 13-18,42-15 39,-35 15-17,38-13 57,-33 11-29,36-12 57,-32 10-85,35-11 1127,-26 9-1116,27-7 23,-12 3-22,12-4-17,2 0-12,4-6 23,-6 5-5,5-3-23,-13 6 0,13-5 22,-22 9 12,19-7 44,-31 12-61,27-10 22,-33 11-33,33-12 22,-35 14-23,31-12 29,-30 14-28,31-15 16,-31 15-5,36-16 5,-19 8-5,28-12 56,-8 3-28,12-5 134,-3 2-101,9-4 118,1-1-196,0 1 0,0 0 11,-2 3-11,-1-2 0,-1 4 0,-2 0 0,-1 0 12,-8 6-1,6-5-17,-11 7-5,13-8-23,-12 9 46,14-11 10,-8 7 0,10-8 46,-10 8-46,6-4 0,-12 12-22,10-11 56,-18 15-33,17-14-6,-14 8-17,16-11 56,-10 8-28,11-8 106,-14 11-100,16-10-12,-11 5 6,11-6 11,-7 5-39,5-4 95,-10 13-72,11-12-12,-8 12-5,9-12 10,-5 9-16,4-7 34,-10 15 0,10-15 10,-7 8-27,11-14 34,-5 6-35,6-5 24,-5 10-29,4-9 28,0 9-33,3-11 22,-2 6-6,2-6 17,-1 8-39,2-8 34,-1 7-29,1-8 40,0 6-17,0-4-11,5 8-28,-3-7 28,6 8-1,-4-8 35,5 6-29,-2-6 68,10 11-51,-7-9 45,10 4-50,-10-8 61,18 3-67,-10-4 62,43 5-90,-31-6-45,54 2 33,-47-4-10,39 0 5,-38-1-5,62-2 11,-52 2-9,10-2 0,0-1 15,-14 2 22,36-5-17,-43 4-12,52-3 12,-48 2-8,12 0 0,0 0-9,-13 0 17,41-2-6,-41 0 25,11 0 1,2-1-3,0-1-20,11-2 1,0 0-15,-14 1 6,43-6-6,-51 8 17,55-9 5,-53 9-13,8-2 0,-1-1 8,-14 4-23,36-5 18,-39 5 21,51-7-4,-43 5-12,8-1 0,0-1 5,-9 2-22,37-8 29,-37 8-10,10-2 1,1 0-3,-2 0 3,10-3 0,-1 1-3,-15 1-28,39-6 28,-44 9 0,55-7 0,-50 7 14,13-1 0,-1-1 3,-13 3-12,45-8 1,-45 5-9,15-1 0,3-2-2,-5 0 13,14-3 0,-2 0 9,-19 3-9,5-2 1,-1 1-9,-9 2 3,5-1 0,0-1-3,-6 4 16,6-3 1,-1 0 0,-4 2-14,5-1 0,0-2-3,-5 3-12,5-3 1,1 1 6,-6 1 27,6-2 0,-1-1-10,-7 2 33,49-15-34,-52 15 12,46-16-7,-47 13 12,48-16-16,-48 15 55,47-18-56,-49 17 11,42-20-16,-43 21 5,45-22 0,-41 22 57,49-24-35,-47 23 85,50-23-73,-53 23 83,47-19-72,-49 21 112,43-19-117,-43 21 94,38-19-94,-42 19 5,30-17-23,-37 16 91,22-15-102,-29 17 124,14-14-107,-20 17 50,7-14-61,-12 14 34,1-11-51,-6 10 56,-1-8-33,-1 8-17,-2-10-17,1 9 0,-8-11 0,5 12 61,-11-12-72,9 12-11,-13-12 22,11 12-95,-14-10 78,12 13-39,-15-10 28,11 11 5,-19-11 40,14 11-62,-30-10 34,24 9-39,-42-8 33,34 8 34,-45-6-17,40 7-28,-51-6 28,48 6-45,-58-3 28,53 7 17,-5-1 0,-1 2-17,7 1-11,-9-1 0,-1 1 0,6 0-53,-12 1 0,-1 0 8,5 1-115,-9 3 1,0 0-121,7 1-661,-10 2 0,-1 1-56,6 2 346,-19 1 1,3 1 0,33-5-1,-41 5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2.81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58 1 11934,'11'54'84,"-5"-8"-68,-11-30-4,1 1-1,-2 2 0,0 1-11,1 1 6,-2 2-6,2 0 39,-4 13-11,3-8 33,-6 42-44,9-16-6,-3 10 6,9 3 11,0-38 169,10 47-147,-6-46 34,7 36-56,-8-44 51,2 15-57,-4-22 51,8 13-68,-7-16-369,9 10-34,-9-15-1181,4 4 420,-6-6 1159,-1 2 0,-1-4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4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11967,'98'-8'-745,"-13"-1"-307,-57 2-248,0 0-559,-1 1 1859,-4 0 0,-9 4 0,-6-1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4.429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44 7632,'40'-23'386,"-8"3"-190,-31 20 2213,-1-1-2207,2 6 61,-2-2-22,1 5-6,-1-2-45,1 1-22,-1 0-5,1 2 437,0 10-460,-1-5 274,2 17-274,-2-17 241,3 16-269,-1-15 145,5 17-195,-3-17 145,6 20-145,-6-19 117,6 22-123,-7-21 118,8 23-124,-8-23 51,6 24-68,-6-23 68,3 25-84,-3-24 50,-1 25-39,0-24 45,-2 23-62,0-24 28,0 23-22,0-23 17,0 22-29,0-22 46,0 23-29,0-23 57,0 25-62,0-28 17,0 17-40,0-20-61,-1 14 5,0-11-683,-6 27 134,3-25-1803,-7 23 801,3-23 1613,-5 14 0,7-21 0,-1 5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6.89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131 1247 7285,'-47'-15'67,"10"2"-39,34 13-33,1 0 10,0 3-5,0 0 0,-2 2 6,1-1-6,-1 1 0,0-2 0,1 1-6,-4 2 23,2 1-6,-1-1 79,5-2 4334,1-4-4160,6 1-1,-3 0-55,5 0-29,-4 0 235,4 0-184,-2-1 184,8 2-263,-5-1 482,17 1-538,-13 0 85,20 4-119,-19-2 208,21 6-151,-19-4 213,27 7-253,-23-6 73,31 7-95,-27-7 101,34 8-129,-30-8 34,35 7-40,-34-9 23,37 9-28,-37-9 27,41 6-32,-40-7 21,32 3-22,-34-5 57,46 2-46,-40-2 34,48 2-50,-51-3 16,26 0-16,-30-1 44,37 0-33,-35 0-17,38-1-11,-44 0 22,20 1-11,-24 0 5,23 0 12,-22 0 0,23 0-17,-26 0 17,15 0-12,-16 1 7,30-1 4,-22-1 7,32-4-23,-33 3 11,20-3-5,-20 2 10,35-4-10,-29 4 22,43-6-28,-43 7 0,27-4 0,-29 3 17,42-1-17,-35 2 22,46-4-5,-49 2-23,23-2 12,-29 2 33,29-4-22,-28 5 33,39-9-50,-38 8 0,28-6 0,-28 5 17,42-7-17,-37 7 6,46-7 5,-50 7-11,24-4 0,-29 6 17,20-4-34,-22 4 51,25-5-29,-27 4 12,25-7-11,-24 5-23,35-7 11,-26 6 23,39-8-17,-39 9 6,36-7 5,-37 7-45,33-7 40,-32 8 27,38-11-38,-35 9 55,49-16-27,-42 12-7,56-18-10,-52 17 39,49-16-34,-55 17 67,32-13-61,-43 15 28,27-12-39,-29 12 5,33-10-22,-29 10 27,40-9-4,-36 9 21,43-9-16,-44 9-17,31-6 0,-40 9 62,20-5-34,-28 6 67,15-5-90,-17 5 12,16-7 0,-14 6 0,24-9-23,-19 9 12,31-12 11,-27 10-17,28-9 0,-30 11 0,20-5-17,-25 6 45,18-5-23,-20 5-5,20-5 12,-18 5-12,28-7-17,-23 5 45,28-8-23,-27 8 23,28-8-11,-30 8-11,23-6-6,-28 8 17,16-7-23,-19 8 12,18-9 5,-15 8-22,26-10 11,-21 9 0,30-9-6,-29 7 23,27-6 0,-30 7-1,22-7 1,-27 7 11,15-6-39,-19 8 45,12-8-34,-12 7 0,15-8 22,-14 8-22,17-9 0,-16 8 6,16-9-6,-16 11 56,16-11-40,-18 9 12,11-8-11,-14 8 39,9-11-50,-7 9 33,11-17-22,-7 13-34,11-18 23,-11 17 16,15-16-33,-15 17 56,17-17-34,-17 17-39,18-16 28,-16 17-17,18-14 17,-18 15 6,18-12-6,-19 14 28,15-9 0,-19 11-45,8-4 0,-11 7-213,0 0 23,-4 3-1988,0 2-29,-9 7 2224,-7 8 0,4-6 0,-3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09.8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55 1 10087 254058 55336,'-24'6'487'0'1327,"3"-1"-599"1119"-1327,18-5 112-1119 0,0 0 0 0 0,0 0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12.1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32 1223 10462 255177 56663,'-13'-1'129'0'0,"3"0"-118"0"0,10 1 68 0 260,0 0-74 1586-260,-2-8 7-1586 0,1 7 4 0 0,0-7 29 0 0,1 7 913 0 0,0 0-751 0 0,-2-3 17 0 0,2 2 213 0 0,-2-2-112 0 0,2 2 1910 0 0,0 0-2118 0 0,0-2-89 0 0,0 1 11 0 0,1 0 17 0 0,-1 1 152 0 0,2 0 150 0 0,-1 0-162 0 0,1-1 40 0 0,-1 1-169 0 0,1-1-61 0 0,-1 1-17 0 0,1-1-1 0 0,0 2 7 0 0,1-1 5 0 0,1 1 5 0 0,0-1 1 0 0,0 1 0 0 0,1 0-6 0 0,-1-1 16 0 0,1 2-4 0 0,-2-1 10 0 0,2 0 17 0 0,-1 1 0 0 0,1-2 12 0 0,0 0 5 0 0,0 1-6 0 0,1-1 12 0 0,-1 1 5 0 0,0-1 11 0 0,1 0-5 0 0,-1 0-6 0 0,0 0-22 0 0,1-1-17 0 0,-2 1-11 0 0,1 0-6 0 0,1 0 6 0 0,0 0-17 0 0,-1 1 11 0 0,1-1-17 0 0,-1 1 6 0 0,0-1 6 0 0,-1 2 0 0 0,0-2 16 0 0,-1 2-11 0 0,2-1 0 0 0,-1 0-5 0 0,1 1 5 0 0,-1-1 12 0 0,-1 0-1 0 0,3 1 6 0 0,-1-2 6 0 0,2 0-1 0 0,0-1 6 0 0,-1 0-5 0 0,2 1 11 0 0,-2 0-34 0 0,3 1 6 0 0,-2-1-12 0 0,1 1-16 0 0,2-1 17 0 0,-2 0-6 0 0,1 1-6 0-260,-1 0 6-1586 260,0-1 0 1586 0,0 1 0 0 0,0 0 23 0 0,1-1-7 0 0,0 1-10 0 0,1-2 5 0 0,-2 1-11 0 0,1 1 0 0 0,-3-1 0 0 0,2 1 0 0 0,-2-1-5 0 0,1 0-1 0 0,-1 0 6 0 0,1 1-6 0 0,-1-1 12 0 0,1 1-6 0 0,0-1 6 0 0,0 1 10 0 0,3-1-4 0 0,-2 0 10 0 0,1-1-22 0 0,-1 0 0 0 0,3 0 0 0 0,-3 1-6 0 0,0 0 6 0 0,1 0-5 0 0,-2-2-1 0 0,2 2 1 0 0,-3-1-1 0 0,1 0 0 0 0,0 1 6 0 0,0 0 0 0 0,0 0-11 0 0,1 0 11 0 0,-2 0-5 0 0,3 1 5 0 0,-3-1 11 0 0,0 2-11 0 0,-1-1 5 0 0,2 0-16 0 0,-2 0 22 0 0,3-2 1 0 0,-1 1 10 0 0,-1 0 6 0 0,3-1-17 0 0,-3 1 6 0 0,3-2-11 0 0,-1 1-12 0 0,-1 0 0 0 0,2 0-5 0 0,-2 0-11 0 0,2-1 5 0 0,-1 2 6 0 0,2-1-6 0 0,-2 1 11 0 0,2 0 6 0 0,-1 0-16 0 0,3 0 10 0 0,-3 1-5 0 0,2 0 0 0 0,-2 0 5 0-1043,2 1 0 405 1043,-1 0-5-405 0,2 0 0 0 0,-1 0 11 0 0,-1 0-11 0 0,1 0 22 0 0,-2 0 6 0 0,-2 0 0 0 0,2 0 16 0 0,-2-1-10 0 0,2 1 5 0 0,-2-2-17 0 0,0 1 6 0 0,1-1-6 0 0,-2-1-6 0 0,1 1 12 0 0,0 0-6 0 0,-1 0-5 0 0,3 0-6 0 0,-2-1-6 0 0,0 0-5 0 0,2 1 11 0 0,-1 0 6 0 256,2 1-6 1546-256,-2-1 5-1546 0,2 1-5 0 0,-1-1 6 0 0,1 1-6 0 0,-2 1 0 0 0,2-1 0 0 0,-1 0 0 0 0,1 0 11 0 0,-2 1 6 0 0,4-2 11 0 0,-2-1 0 0 0,1 1-6 0 0,2-2-5 0 0,-3 1 17 0 0,0 0-1 0 0,-1 1 7 0 0,1 0 4 0 0,-1 0-21 0 0,-1 0-1 0 0,1-1-16 0 0,-2 2-6 0 0,1-1 5 0 0,0 2 7 0 0,0-2-1 0 0,0 1 0 0 226,-1 0 6 1565-226,1-1-6-1565 0,0 2-5 0 0,1-2 10 0 0,-1-1-16 0 0,1 1 6 0 0,-1-1 16 0-1065,3 1-16 306 1065,-3 0 5-306 0,3 0-5 0 0,-2-2-1 0 0,1 2 1 0 0,0-2 0 0 0,1 1-1 0 0,-1 0-16 0 0,1 1 11 0 0,-1 0-17 0 0,1 0 6 0 0,-2 1 0 0 0,0-1 0 0 0,-1 2 5 0 0,2-1 6 0 0,-3 0 11 0 0,2 0-11 0 0,-2 0 0 0 0,2-1 6 0 0,-1 0-12 0 0,0 0 12 0 0,2 1-12 0 0,-1 0-5 0 0,0 0 11 0 0,2 1 0 0 0,0-2 0 0 0,3 0 0 0 0,2 0 0 0 0,0 0 0 0 0,2 0 6 0 0,-1 0-1 0 0,0 0-5 0 0,2-1 0 0 0,-1 0 6 0 0,3 0-12 0 0,-2 1 6 0 0,3 0-5 0 0,-2 0-1 0 0,1-1 0 0 0,1 1 6 0 0,-1 0-16 0 0,1 0 10 0 0,0 0 12 0 0,-2 0-1 0 0,3-1 12 0 0,-4 1-6 0 0,2-2 0 0 0,-1 3-11 0 0,1-3 6 0 0,-1 0-6 0 0,2 0 0 0 0,1 0 6 0 0,-1-1-12 0 0,2 1 6 0 0,-3-1 6 0 0,2-1 5 0 0,1 1-6 0-1080,0-1 7 291 1080,2 1-12-291 0,-1 0-6 0 0,-2 0 6 0 0,0 1-6 0 0,-2 0 1 0 0,0 0 5 0 0,-1 0-11 0 0,0 2 5 0 0,-1-1 12 0 0,0 0-6 0 0,-1-1 11 0 0,-1 1 6 0 0,1-2-6 0 0,-1 1-6 0 0,2-2 7 0 0,-2 2-18 0 0,1-2 6 0 0,-1 2-6 0 0,0 1 1 0 0,0-1 5 0 191,0 1 0 1502-191,0-1 0-1502 0,-2 2-6 0 0,0 0 12 0 0,-1-1-1 0 0,-1 2 1 0 0,0-2 0 0 0,1 2-1 0 0,-1-1-10 0 0,3 0 10 0 0,-2 0 1 0 0,0 0-6 0 0,1-1 11 0 0,0 0-5 0 0,1 1-6 0 0,1-2 11 0 0,0 0 6 0 0,-2 0-1 0 0,2 0 12 0 0,-2-1 0 0 0,2 0 0 0 0,-1-1 6 0 0,1 0 11 0-1098,0 1 5 238 1098,1-2 6-238 0,1 3 0 0 0,0-1-11 0 0,1 0 5 0 0,0 1-5 0 0,1 0-17 0 0,1-2-11 0 0,-1 2 5 0 0,3-1-16 0 0,-2-1 16 0 0,2 1 6 0 0,-1-2 0 0 0,2 1-5 0 0,-2 0 5 0 0,2 0-6 0 0,-1 1-5 0 0,0-2 28 0 0,-1 1-17 0 0,2-1-11 0 0,0 0 27 0 0,0 0 1 0 0,-1 0 11 0 0,1-1 23 0 0,-1 1-7 0 0,-1 0-4 0 0,2 1-7 0 0,0 0 1 0 0,0 0-29 0 0,-1 0 13 0 0,0 1-12 0 0,0-1-18 0 0,-1 1-4 0 0,1-1 4 0 160,-1 0-32 1477-160,1 1 32-1477 0,-1-1-4 0 0,1 1-24 0 0,-1 0 18 0 0,1 1 0 0 0,-2 0-1 0 0,2 1 12 0 0,-3-1 5 0 0,2-1-27 0 0,-1 1 10 0 0,-1-1 23 0 0,0 0-5 0 0,-3 0 5 0 0,1 1 22 0 0,-3-1-33 0 0,0 1 22 0 0,1 0 0 0 131,-2-1-5 1487-131,1 1-6-1487 0,-1 0 0 0 0,0-2-28 0 0,0 2 0 0 0,0-2 17 0 0,-2 1-17 0 0,1-1 0 0 0,-1 1 5 0 0,0 1-27 0 0,1 0 5 0 0,0 1 34 0 0,2-2-17 0 0,2 1-17 0 0,-1 0 17 0 0,2-1-11 0 0,0 1 0 0 0,0 0 50 0 0,1-2-33 0 0,-1 2 10 0 0,1-1 7 0 0,-1-1-6 0 0,0 1-17 0 0,0-2 5 0 0,0 1-5 0 0,-1 0-28 0 0,0 0 28 0 0,1 1-11 0 0,-2 0 5 0 0,2 1 23 0 0,0 1-28 0 0,0-2 0 0 0,1 3 11 0 0,-2-2 11 0 0,2 2-11 0 0,-3-2 11 0 0,2 1-5 0 0,1 0-23 0 0,0 0 17 0 0,2 1 0 0 0,0-3-6 0 0,1 3 6 0 0,2-1 0 0 0,0 0-5 0 0,2 0 5 0 0,1-1 39 0 0,1 1-33 0 103,1 0-6 1495-103,-1-1 0-1495 0,0 1-17 0 0,-4-1 17 0 1103,2 2 17-121-1103,-4-2-17 121 0,1 1-17 0 0,-3 0 28 0 0,1 1-11 0 0,-1-1-11 0 0,-1-1 56 0 0,-1 1-34 0 0,-1-1-6 0 0,0 2 12 0 0,-4-1-39 0 0,2-1 5 0 0,-3 2 17 0 74,0-1 0 1541-74,0 2-17-1541 0,-1-1 17 0 0,1 2 0 0 0,1-1-22 0 0,-2 0 39 0 0,2 0-17 0 0,-3-1 0 0 0,1 2 5 0 0,-2-1-5 0 0,-1 0 0 0 0,1 1 11 0 0,1-1-5 0 0,-2 0-28 0 0,3 1 27 0 0,0-2 6 0 0,-1 1-11 0 0,3-1 12 0 0,-1 0-1 0 0,-1 1-22 0 0,2-1 5 0 0,-1 0 23 0 0,2 0-17 0 0,-2 1-17 0 0,2-1 17 0 0,-1 2-17 0 0,1-2 12 0 0,1 1 10 0 44,-2 1-10 1546-44,3 1 5-1546 0,-3 0 5 0 0,1-1-16 0 0,-1 0 0 0 0,0 0 28 0 0,1-1-17 0 0,-1 0 5 0 0,2 0 18 0 0,-2 1-23 0 0,1-1 11 0 0,-2 0 17 0 0,-2 0 5 0 0,-2 1-27 0 0,-1-1 33 0 0,-3 1-16 0 0,-1 0-1 0 0,-1-1-6626 0 0,-1 1 6604 0 0,-8 4 0 0 0,5-3 0 0 0,-6 4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23.771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 1 15111 235624 68918,'0'0'0'0'0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23.871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0 12781 235496 72340,'15'18'6256'0'2066,"-3"-4"-10664"-1028"-2066,-12-14 4408 1028 0,0 0 0 0 0,0 0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28.519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1435 10440 256332 53488,'43'-24'2498'0'249,"-9"2"-2342"1470"-249,-32 20-26-1470 0,2-1-35 0 0,-2 1-22 0 0,3 0-6 0 0,-3-1 0 0-249,1-1 0-1470 249,-1 1-5 1470 0,0-1 11 0 0,0 0 5 0 0,0 1-11 0 0,2 0 12 0 0,-2 1 5 0 0,1 0 0 0 0,0-1 5 0 0,-1 1 1 0 0,3 0 5 0 0,-3-1 12 0 0,2 1 16 0 0,-2-2 6 0 0,1 1-6 0 0,0 1-6 0 0,0-2-10 0 0,1 1-12 0 0,-1-2-17 0 0,3 1-10 0 0,0 0-7 0 0,0 0 1 0 0,1 2-6 0 0,1-2 0 0 0,0 1-11 0 0,2-2-12 0 0,-1 1 1 0 0,2 0-12 0 0,0-1-5 0 0,1 1 5 0 0,2 0-5 0 0,0-2 0 0 0,1 2-6 0 0,0-1 12 0 0,0-1-7 0 0,0 1 1 0 0,0-1 11 0 0,-1 1-17 0 0,0 1 12 0 0,-1-2 10 0 0,1 2-5 0 0,-2-1 12 0 0,2-1 10 0-278,-1 1 12-1453 278,1-1-1 1453 0,2 0 12 0 0,-2 1-23 0 0,2-1 1 0 0,-1 0-6 0 0,2 1-5 0 0,-2-1-12 0 0,4 1 0 0 0,-2-2-12 0 0,4 1-4 0 0,0-1-1 0 0,1 2-6 0 0,0-2 6 0 0,-1 3 1 0 0,0-2-1 0 0,2 2-6 0 0,-1-2 1 0 278,1 2 0 1453-278,-1-1-1-1453 0,-1 1 6 0 0,-1 0 1 0 0,-1-1-1 0 0,-2 1 0 0 0,0-1 6 0 0,-2 0-17 0 0,0 0 11 0-1091,-2 0 0 346 1091,0 1-11-346 0,1 1 0 0 0,-1-1 0 0 0,1 1 0 0 0,0-1 0 0 0,-1 1 0 0 0,0-1 0 0 0,0 0 0 0 0,2 0 6 0 0,-1 1-12 0 0,2-2 6 0 0,0 1 0 0 0,-2 0 0 0 0,2 0 6 0 0,-2 0-1 0 0,2 0-16 0 0,-1 2 11 0 0,0-1-11 0 0,0 0 5 0 0,0 1 12 0 246,0-1 5 1436-246,0 1-11-1436 0,0-1 6 0 0,-1 0-1 0 0,0 0-5 0 0,-1 0 6 0 0,2 0 5 0 0,-3-1 0 0 0,1 1-5 0 0,0-1 11 0 0,-1 1-12 0-1111,1-2 1 297 1111,1 0 11-297 0,-2 1-12 0 0,3-3-5 0 0,-2 2 6 0 0,0-1-6 0 0,0 0 6 0 0,-3 2-1 0 0,3-2 1 0 0,-2 2-17 0 0,1 0 5 0 0,2-1 0 0 0,0 1 6 0 0,3 0 17 0 0,-2-2-11 0 0,2 2-6 0 0,-2-1 0 0 0,2-1 0 0 0,-1 2 0 0 0,1-1 5 0 0,0 0 1 0 0,-2 1-6 0 0,1 0 0 0 0,-1-1 0 0 0,0 1 0 0 0,-1 1 11 0 0,0-2-5 0 0,-1 2 11 0 0,2-1 5 0 0,-2 0 12 0 0,2-2-12 0 0,-1 1 6 0 0,1-2-6 0 0,2 1-10 0 0,-2-1-1 0 0,3 2 0 0 0,-1-1 0 0 0,2 0 6 0 0,2 0 5 0 0,-1-1-16 0 0,4 1 11 0 0,-2-1 5 0 0,1 1-5 0 0,2-2-6 0 0,-1 2 0 0 0,0-2-11 0 0,2 2 12 0 0,-2-1 10 0 0,0 2-11 0 0,-3-2 12 0 0,0 2-1 0 0,-2-2 0 0 0,0 1-5 0 0,1 0 11 0 0,-2-1-5 0 0,2 1-12 0 0,-2-1 6 0 0,2 0-6 0 0,-1-1-6 0 0,1 1 1 0 0,1-1 5 0 0,1 1-16 0 0,0-1 21 0 0,1 0 7 0 0,-1 0 5 0 216,2 0 22 1416-216,0-1 12-1416 0,1 1-12 0 0,0-1 6 0 0,0 0 6 0 0,2 1-12 0 0,-1-1 1 0 0,-1 1 5 0 0,1-1-12 0 0,0 0-4 0 0,1 1-1 0 0,-2-1-28 0 0,2 0 11 0 0,-3 1 6 0 0,2-1-16 0 0,-1 2 10 0 0,1-2 17 0 0,3 1-22 0 0,0 0 0 0 0,2-1 0 0 0,-1 1-23 0 0,0-1 17 0 0,1 0 6 0 0,0 2-6 0 0,1-2-16 0 0,0 3 16 0 0,0-3-6 0 0,0 3 18 0 0,2-2 22 0 0,-1 2-29 0 0,2-3 1 0 0,0 0-6 0 0,1 2-22 0 0,-1-1 17 0 187,0 2 11 1430-187,-1-1-17-1430 0,-1 1 0 0 0,1-1 11 0 0,-5 2-17 0 0,3-1 1 0 0,-5 0 16 0 0,3 1-11 0 0,-4-2 5 0 0,2 2 18 0 0,-1-2-12 0 0,-1 1-5 0 0,1-1 16 0 0,-1 1-5 0 0,1-1-34 0 158,0 2 39 1440-158,-1-1-10-1440 0,3 0-12 0 0,-3 1 28 0 0,3-1-23 0 0,-1 1 6 0 0,0 1 6 0 0,1-3-17 0 1117,0 3 6-190-1117,-1-2 5 190 0,1 2 0 0 0,-2 0-11 0 0,1 0 0 0 0,0-1 17 0 0,-2 1-28 0 0,1 0 22 0 0,-2-1 0 0 0,2 2-22 0 0,0-1 11 0 0,2 0 17 0 0,-1 1-12 0 0,3-1 7 0 0,-2 1 4 0 0,2-2-16 0 131,-1 1 17 1487-131,0 0 6-1487 0,0-1-12 0 0,-2 1 0 0 0,2 0 23 0 0,-2-1-18 0 0,1 2 24 0 0,2-1 21 0 0,-2 1-10 0 0,4-2 10 0 0,-2 2 18 0 0,1-1-7 0 0,-1 1-21 0 0,-2-1 5 0 0,0 0-11 0 0,-2 1-23 0 103,-2 0 6 1495-103,2-1-11-1495 0,-2 2-17 0 0,2 0 33 0 0,-2 0-21 0 0,1 0-1 0 0,0 0 17 0 0,0-1-28 0 0,2 1 5 0 0,-4 0 12 0 0,3 1-11 0 0,-3-1-17 0 73,0 2 11 1501-73,-2-1-17-1501 0,0 2 6 0 0,-3-1 22 0 0,-2 1-11 0 0,-3-1 0 0 0,-4 0 0 0 0,-1 0 33 0 0,-4 0-21 0 0,-1 0 21 0 0,-2 0 203 0 0,0 0-213 0 44,3 0 21 1506-44,-3 0-21-1506 0,3 0 5 0 0,-3 0-17 0 0,0 0 1036 0 14,0-1-1131-88496-14,-8-2 67 88496 0,2 1-27 0 0,-10-2 16 0 0,5 4 0 0 0,-6-1 5 0 0,0 0 1 0 0,-3 1-1 0 0,0-1 7 0 0,-2 1-52 0 0,1 1 29 0 0,-2 0-6 0 0,0 2 1 0 0,-1 0 4 0 0,-1 0 7 0 0,0-1 10 0 0,-2 1-5 0 0,-1-1 34 0 1105,-1 2-28 0-1105,0 0-12 0 0,-2-1 23 0 0,2 1-6 0 0,-3-1 11 0 0,1 0 18 0 0,-1-1-12 0 0,-1 0-23 0 0,0 0 23 0 0,-1 0-5 0 0,-1 2-12 0 0,-2-2 34 0 0,0 0-17 0 0,-2 1 0 0 0,0-1 5 0 0,-2 3-5 0 0,-1-1 0 0 0,0 0 0 0 0,-1 1 17 0 0,1-1-56 0 0,-1 0 39 0 0,2 1 0 0 0,-2-1-17 0 0,2 0 56 0 0,1 1-39 0 0,0-1-5 0 0,1 1 5 0 0,1 1 22 0 0,0-1-22 0 0,2 1 17 0 0,-1 0-12 0 0,0-1-33 0 0,0 1 34 0-15,1-1-6 88455 15,-1 0 0-88455 0,1 1-6 0 0,-2-1 12 0 0,1 2-6 0 0,-1-1 17 0 0,0 1 22 0 0,-2 0-33 0 0,0 1-6 0 0,-1 0 16 0 0,-1 2-32 0 0,0-1 16 0 0,0 0 0 0 0,-3 0-6 0 0,2 0-5 0 0,-1-1 11 0 0,2 1 0 0 0,1 0-6 0 0,0-2 12 0 0,0 2-6 0-44,2-2 0-1546 44,-1 3 17 1546 0,2-1-12 0 0,-1 0-5 0 0,1 0 0 0 0,0 0-5 0 0,2-1-12 0 0,0 0 17 0 0,0 0 17 0 0,0 0-17 0 0,1 1 5 0-1104,-1-1-5 81 1104,3 1-5-81 0,-2 0-1 0 0,2-1 12 0-73,-3 1 10-1501 73,1 0-16 1501 0,-2 1 6 0 0,-1 1-12 0 0,-1 0-5 0 0,0-1 22 0 0,-2-1-27 0 0,1 0 21 0 0,0-1-10 0 0,2 2-1 0 0,0-1 12 0 0,2 1-6 0 0,-4-1 0 0 0,1 2 16 0 0,-2-1-10 0 0,-1 0-6 0 0,-1 1 0 0-103,0-1 0-1495 103,1 0-6 1495 0,0-1 6 0 0,1 0 0 0 0,1 1 0 0 0,2-3-11 0 0,0 2 28 0 0,2-1-17 0 0,0 0 0 0 0,0 1 17 0 0,0-1-17 0-131,1 0-11-1487 131,-1 0 5 1487 0,3 0 0 0 0,-1 2-5 0 0,0-1 6 0 0,0 1 5 0 0,2-1 0 0 0,1 1 16 0 0,1-1-10 0 0,0 0-12 0 0,2 2 12 0 0,-1-3-6 0 0,0 3 0 0 0,1-2-6 0 0,0 1 6 0 0,-1-1-11 0 0,1 1 22 0-1117,-1-1-5 190 1117,2-1-12-190 0,-1 1 12 0 0,2 0-12 0-158,0 0 6-1440 158,1 2 6 1440 0,2-2 11 0 0,-1 1-28 0 0,1 0 5 0 0,0 1 6 0 0,-1 0-6 0 0,1-2 6 0 0,0 1 12 0 0,0-2-18 0 0,2-1 0 0 0,1 0-5 0 0,1-1 6 0 0,1 1 5 0 0,-1 1 16 0 0,0 1-10 0 0,-1-2-12 0 0,-1 2 12 0-187,1-2-6-1430 187,0-1 0 1430 0,0 0 0 0 0,3-1-6 0 0,0 0 6 0 0,2 0-11 0 0,1 0 11 0 0,-2 1-5 0 0,2-1 21 0 0,0 1-16 0 0,-2-1 0 0 0,2 2 6 0 0,-3-1-12 0 0,2 1 6 0 0,-1-1 0 0-216,-1 1 0-1416 216,1 0-16 1416 0,-3 0 21 0 0,3 1 6 0 0,-3-1-11 0 0,3 1 12 0 0,-2-1-12 0 0,0 1 0 0 0,1-2 0 0 0,-2 1 11 0 0,2-1 6 0 1111,-1 0-17-297-1111,0 1 11 297-246,0-1-11-1436 246,1 1 0 1436 0,-2-1 0 0 0,2 0-11 0 0,0-1 16 0 0,3-1-10 0 0,1 1 5 0 0,2-2 11 0 0,-1 1-11 0 0,1 0 17 0 0,-2 0-17 0 0,2 0 0 0 0,-2 0 0 0 0,2 0-6 0 0,-1-2 12 0 0,2 1-12 0-275,-1-1-5-1419 275,2 1 11 1419 0,0 0-11 0 0,1 0 11 0 0,0-1-12 0 0,1 0 7 0 0,1 1-12 0 0,0 0 11 0 0,-1 1-10 0 0,1-2 16 0 0,0 1-17 0 0,0 1 11 0 0,0-2-5 0 0,0 1 11 0 0,0-1 17 0 0,0 0-17 0 0,0 0 0 0 0,-1 1 0 0 0,-1-1 0 0 0,-2 0 22 0 1088,2 1-5-380-1088,-1-1 0 380 0,1 2 0 0 0,1-3-17 0 0,-1 1 0 0 0,-1-1 0 0 0,0 1 5 0 0,2 0-10 0 0,-1 0 5 0 0,2 0-12 0 0,-1-1 7 0 0,3 0 5 0 0,-2 1-303 0 0,2-2 298 0 0,7-5-1 0 0,-3 2 1 0 0,6-4-18 0 0,-6 3 23 0 0,0 2-17 0 0,0 0 17 0 0,0 0-5 0 0,1 1 10 0 0,-2-1-189 0 1071,2 1 32-400-1071,-2-2 96 400 0,1 1-12 0 0,1 0 18 0 0,0 1-34 0 0,2-1 0 0 0,-1 1-34 0 0,2-1-33 0 0,1 0-11 0 0,0-1-57 0 0,1 2-16 0 0,0-1-22 0 0,0 2-23 0-309,2-2 5-1467 309,-2 2-16 1467 0,1-1 0 0 0,-2 0 22 0 0,3 1 45 0 0,-4-2 55 0 0,1 1 63 0 0,0 1 22 0 0,-1-1 6 0 0,1 0 10 0 0,0-1-4 0 0,-1 1 4 0 0,0-1 1 0 0,1 0-28 0 0,-1-1-90 0 0,1 0-168 0 0,0-1-274 0 0,0 2-364 0 0,2-2-79 0 0,-2 1 151 0 0,3 0 919 0 0,-2 1 0 0 0,-3 1 0 0 0,-2 0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29.429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346 0 10446 249277 51820,'-31'46'3517'0'1056,"3"-6"-3444"-525"-1056,15-28-40 525 0,-1 1-5 0 0,1 1-5 0 0,-2-1 10 0 0,-1 2-5 0 0,-1 0 12 0 0,-3 1-7 0 0,0 3-10 0 0,1-2-1 0 0,0 1-22 0 0,1 0-34 0 0,2-1-27 0 0,-1-1-46 0 0,4 0-44 0 0,-2-1-17 0 0,5 0-28 0 393,-1-3-39 1396-393,4-1-23-1396 365,1-2-28 1420-365,2-2-50-1420 0,2-1-28 0 0,1-2-11 0 0,1 0 5 0 0,2-1 74 0 0,1-1 88 0 0,4 0 80 0 0,2-2 77 0 0,1 1 6 0 0,2-1 12 0 0,2 0-90 0 0,-2-2 123 0 0,0 0 0 0 0,-5-1 0 0 0,-2 1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29.74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394 0 10608 248752 52876,'13'6'162'0'0,"-2"-2"-38"0"0,-11-4 1113 0 0,0 0-1220 0 0,-81 97-28 0 0,51-64 8 0 0,-16 22 0 0 0,0-1-30 0 0,16-24 16 0 0,8-8-11 0 0,-6 6-6 0 0,10-12 1 0 0,1 0-1 0 0,1-2-5 0 0,1 1-12 0 0,0-1-5 0 0,4-2-16 0 0,-1 1-24 0 0,3-3-32 0 0,2 1-46 0 0,1-3-44 0 0,2 0 16 0 0,1-1 40 0 0,1-2 38 0 0,2-1 74 0 0,1-2-45 0 0,3 1 95 0 0,1-2 0 0 0,-1 0 0 0 0,0-1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0.04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494 1 10642 248752 52876,'-35'52'1023'0'253,"-1"1"0"0"0,4-4 0 0-1,2-8-939 2816-252,-2-9-28-2816 0,2-1-17 0 0,-1 1-22 0 0,1 1-17 0 0,2-1 0 0-365,1-1-11-1420 365,3 0 5 1420-393,0-3 6-1396 393,4-2 0 1396 0,-1-1-11 0 0,2-1-11 0 0,3-2-29 0 0,0-3-419 0 0,-2 9 72 0 0,9-12-179 0 0,-4 4-62 0 0,12-14 85 0 0,0-2 151 0 0,1-1 403 0 0,5-1 0 0 0,-4-2 0 0 0,4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12690,'41'-25'560,"-5"9"-291,-23 26 45,0 3 94,-2 2 52,-3 2-1,1 2-33,-4 1-84,0 1 218,-1 11 67,-3 17-566,0-14 35,-2 24-85,3-39 0,1 22-11,-1-26 0,2 11 11,-3-19-5,0 1-6,0-8 11,-1-1-28,2 1-22,-1-1 5,2-1 68,5-8-17,-1 0-96,19-20 35,-8 13-169,28-21 106,-23 24-173,30-9 236,-30 17-80,29 5 85,-29 6 73,26 21-17,-29-8 111,16 32-44,-24-26 224,2 30-196,-12-34 387,-13 20-342,1-26 190,-31 8-230,17-16 51,-38-1-173,31-9-824,-36-11-168,38 2 997,-29-24 0,42 25 0,-9-11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0.34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445 1 12299 252034 52571,'19'2'23'0'0,"-3"-1"-29"0"0,-16-1 1608 0 1401,0 0-1529 978-1401,-82 106-11-978 0,49-64-34 0 0,-16 21 0 0 0,1-2 28 0 0,21-28 33 0 0,0-1 23 0 0,2-4-17 0 0,0 0-11 0 0,2-4-16 0 0,1 0-46 0 0,1-3-5 0 0,1 2-28 0 0,1-4-34 0 0,2 1-431 0-338,-2 7 168-1444 338,8-11-101 1444 0,1 4-118 0 0,8-13-83 0 0,2-5-527 0 0,0 0 756 0 0,9-2 381 0 0,-2-1 0 0 0,2 1 0 0 0,-4-1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0.60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444 1 10686 253446 52905,'-56'78'1462'0'0,"0"0"0"0"0,5-6 0 0 0,7-11-1457 0 0,11-21-10 0 0,0 1-12 0 0,2-1-5 0 0,1-4-18 0 0,5-3 1 0 0,2-6-11 0 0,5-4-40 0 0,3-5-55 0 0,5-3-91 0 0,3-5-128 0 0,2-2-134 0 0,2-2-186 0 0,1-2 8 0 0,1-1 0 0 0,1-1 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0.88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575 1 12238 253446 52905,'15'4'168'0'0,"-3"-1"-101"0"0,-12-3 695 0 0,0 0-583 0 0,-107 100-56 0 0,67-58-87 0 0,-24 19 1 0 0,3 0 2 0 0,29-19-16 0 0,-1 2-18 0 0,0 0-10 0 0,-1 0 10 0 0,1-3-10 0 0,3-2 5 0 0,4-4 5 0 0,3-6-5 0 0,2-4-22 0 1067,4-4-45-434-1067,3-2-101 434 0,1-3-611 0 0,3 1 168 0 0,4-7 23 0 0,2 0 112 0 0,4-8 476 0 0,2-1 0 0 0,1-1 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1.14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557 1 12277 254879 53210,'-66'60'1325'0'357,"0"1"1"0"0,5-5-1 0 0,9-7-1274-400-357,15-15-23 400 0,-1 4-34 0 0,2 1-16 0-309,1 1-29-1467 309,3 1-33 1467 0,1-1-50 0 0,5-2-51 0 0,2-5-22 0 0,5-4-23 0 0,6-7 1 0 0,4-4-62 0 0,3-7-129 0 0,3-1-163 0 0,1-6-218 0 0,1 0-112 0 0,2-3 140 0 0,5 0 773 0 0,-1-1 0 0 0,1 0 0 0 0,-2 0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1.39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608 1 14333 254479 54281,'-51'54'357'0'0,"1"1"0"0"0,-1 0 0 0 0,-19 22 0 0 0,10-12-397 0 0,20-23-38 0 0,-1 4-45 0 0,-1-2-28 0 0,3-3-12 0 0,2-3 12 0 0,7-7 17 0 0,5-5-1 0 0,6-6-100 0 0,5-5-196 0 0,3-3-314 0 0,2-2-213 0 0,2-3 95 0 0,2-1 863 0 0,1-2 0 0 0,3-2 0 0 0,0 0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1.67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504 0 13375 254479 54281,'9'1'1310'0'281,"-2"0"130"1488"-1633,-7-1-1384-2576 2423,-94 112-34 688-1071,55-64-8 400 0,-18 22 0 0 0,0 0-8 0 0,21-23-6 0 0,-1 2-6 0 0,0-1-16 0 0,1-3-1 0 0,3-4 1 0 0,6-7 16 0 0,5-7-5 0 0,6-7-6 0 0,4-5-22 0 0,5-5-90 0 0,1-4-616 0 0,3-2-1164 0 0,2-1 777 0 0,7-3 1132 0 0,-1 0 0 0 0,3-1 0 0 0,-4 0 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1.93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452 0 15464 257474 54814,'-40'79'24'0'-359,"0"-1"0"0"0,3-5 1 0 0,1-12-59 328 359,-2-18-22-328 0,-1 0-6 0 1077,-4 0 18-328-1077,4-3-1 328 0,1-2 34 0 0,6-8 11 0 0,7-4-17 0 0,6-8-11 0 0,7-4-67 0 0,5-5-113 0 0,2-4-200 0 0,4-2-175 0 0,0-1-2038 0 0,13-2 2621 0 0,-3-4 0 0 0,5 3 0 0 0,-8-2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2.20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406 1 12786 257474 54814,'10'5'2039'0'223,"-2"-1"-78"1525"-1303,-8-4-1899-1234 1080,-44 73-6-291 0,21-38-28 0 0,-7 11 0 0 0,0 1 5 0 0,3-10 1 0 0,-1-1-23 0 0,3-1 0 0 0,0-2-16 0 0,1-2-1 0 0,3-3 0 0 0,-1-2-27 0 0,1-3-34 0 0,2-2-40 0 0,0-3-61 0 0,3 0-56 0 0,1-3-1014 0 0,-2 3 527 0 0,9-8-241 0 0,-1 2-107 0 0,8-10 476 0 0,1-1 1 0 0,0 0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2.46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573 1 12534 259290 53957,'-59'79'1525'0'0,"-1"0"1"0"0,5-6 0 0 0,6-11-1414 0 0,8-16-17 0 0,0 1-33 0 0,-1 3-23 0 0,0 1 0 0 0,2-1-22 0 0,3-4-34 0 0,5-5-28 0 0,7-6-11 0 0,3-7-45 0 0,9-6-50 0 0,3-6-34 0 0,5-3-963 0 0,5-2 297 0 0,3-6-437 0 0,5 0 38 0 0,4-5 1250 0 0,0 0 0 0 0,-4 0 0 0 0,-3 0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2.71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137 1 13649 260792 54148,'-13'66'489'0'54,"0"0"0"0"0,0-5 1 0 0,3-12-468 1515-54,7-28-33-1515 0,-2-1-6 0 0,-1 2-28 0 0,-1-3-28 0 0,0 2-55 0 0,-1-4-91 0 0,1-1-117 0 0,0-2-179 0 0,1-2-214 0 0,1-1-1427 0 0,-5 3 1613 0 0,5-7 543 0 0,-3 3 0 0 0,6-9 0 0 0,1 0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6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 15468,'-42'57'398,"5"-6"-252,21-26 5,0 2-56,-1 2-33,-1 4-12,1 2-16,0 3 61,-12 38-140,13-23 0,1 1 0,-13 38-70,15-24 1,5-5-4,5-15-199,4 2 1,3 0-26,2-9-1125,16 40 806,-9-51-2789,18 25 2133,-15-38 1317,8 6 0,-16-19 0,-3-1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2.98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243 0 11073 263833 54443,'-24'69'1642'0'0,"0"1"1"0"0,2-7 0 0 0,2-9-1598 0 0,0-15-28 0 0,1 0-11 0 0,-1 0-18 0 0,1 1-32 0 0,-1-2-18 0-1102,3-3-28 161 1102,1-3 12-161 0,5-7-6 0 0,5-7 11 0 0,3-6-28 0 0,2-6-106 0 0,1-3-207 0 0,2-2-2723 0 0,15-7 3137 0 0,-6 0 0 0 0,7-1 0 0 0,-12 2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3.20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212 0 13038 265489 53444,'-44'75'1236'0'0,"0"0"0"0"0,4-9 1 0 0,7-7-1871 0 0,10 10-133 0 0,14-38 95 0 0,-9 27-1378 0 0,18-47 1081 0 0,0-7 969 0 0,2 0 0 0 0,-1-2 0 0 0,0-1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3.859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609 2 10485 256678 52397,'-43'-2'4800'0'-1381,"0"5"-4795"-1057"1381,12 14 1 1057 0,-6 3-29 0 0,-3 4 1 0 0,-3 2-12 0 0,-1 4-16 0 0,0 0 0 0 0,-1 3-29 0 0,2 0-16 0 0,2-1 0 0 0,5-2-17 0 0,4-3-34 0 0,4-5-95 0 0,6-3-117 0 0,5-5-146 0 0,6-3-141 0 0,5-3-55 0 0,3-3 68 0 0,5-1 156 0 0,4-3 201 0 0,6 0 141 0 0,4-1-79 0 0,4-1 213 0 0,-1-2 0 0 0,-7 1 0 0 0,-4-1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4.12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324 2 11336 255621 51016,'-21'-1'1182'0'0,"4"1"-796"0"0,17 0 1950 0 0,0 0-2314 0 0,-52 36 1 0 0,32-23-12 0 0,-43 29 0 0 0,48-33-11 0 0,-3 2-50 0 0,3-4-79 0 0,0 3-146 0 0,0-3-189 0 0,3 1-287 0 0,-2 0-224 0 0,3 0 90 0 0,1 0 885 0 0,-3 2 0 0 0,8-5 0 0 0,-2 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4.42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785 0 13162 255621 51016,'-66'35'1126'0'0,"1"-1"0"0"0,3-1 0 0 0,8-5-1115 0 0,10-6 0 0 0,-2 1-5 0 0,0-1-6 0 0,0-2 0 0 0,1 0-17 0 0,1-3-11 0 0,4-2-11 0 0,3-1-12 0 0,2-2-11 0 0,4 0-50 0 0,3-4-67 0 0,5 1-140 0 0,2-4-185 0 0,4 1-1294 0 0,1-3 733 0 0,6-1 181 0 0,3 0 262 0 0,5-2 622 0 0,2 2 0 0 0,0 0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4.71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706 14 11140 256678 52397,'-6'-8'1893'0'0,"2"2"-134"0"-275,4 6-1272-1419 275,-112 66-89 1419 275,61-37-239 1419-275,-19 12 1-1419 0,-1 0 97 0 0,20-13-82 0 0,2-1-35 0-1109,1-2-73 330 1109,4 0-39-330 0,4-5-28 0 0,5 2-84 0 0,4-4-354 0 0,-4 4-15 0 0,12-7-292 0 0,1 1-414 0 0,13-9-68 0 0,6 0 1227 0 0,2-4 0 0 0,1 1 0 0 0,0-3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4.99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673 0 15307 258411 51532,'-63'30'352'0'443,"0"-1"1"0"0,5-2 0 0 0,9-3-341 1154-443,14-4-12-1154 0,1 1-17 0 0,-2-1 17 0 0,1 1-6 0 0,-1-2-5 0 0,2-1 0 0-218,0 0-28-1451 218,1-3-1 1451 0,5 0-38 0 0,0-1-51 0 0,5-2-84 0 0,1 0-705 0 0,0 1 39 0 0,8-4-270 0 0,-2 1 136 0 0,11-6 1013 0 0,1-1 0 0 0,3-1 0 0 0,1-2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5.26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742 1 15027 259565 52861,'-67'8'1660'0'0,"-1"1"0"0"0,5-1 0 0 0,10 3-1576 0 0,15 9-28 0 0,-2 1-6 0 0,-1 2-16 0 0,-2-1-23 0 0,1 0-11 0 0,1-2 0 0 0,2-1-22 0 0,3 0-40 0 0,4 0-72 0 0,2-2-1060 0 0,-10 11 460 0 0,17-12-223 0 0,-9 8-354 0 0,25-16-464 0 0,2-1-438 0 0,4-2 2213 0 0,2-1 0 0 0,0-1 0 0 0,1-2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5.507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403 1 15878 261030 53050,'-46'26'4902'0'0,"5"-2"-5087"0"0,21-8-112 0 0,-3 1-117 0 0,-3 1-147 0 0,-2 0-89 0 0,-1-1-111 0 0,-1-1-91 0 0,0 1-212 0 0,-1-1-454 0 0,3 0 39 0 0,0-1 1479 0 0,7-2 0 0 0,7-5 0 0 0,7-3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5.74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374 1 15744 262507 53210,'11'17'829'0'0,"-3"-3"-633"0"0,-8-14 840 0 1100,0 0-1148-200-1100,-109 32-95 200 0,68-16 28 0 0,-22 5 0 0 0,2 0-454 0 0,32-2-589 0 0,4-1-396 0 0,0 1 1618 0 0,5-1 0 0 0,8-8 0 0 0,5-3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6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346 127 15333,'2'-60'802,"-3"12"-657,-4 42-83,-2 2-51,1 0-56,-2 2-27,0 1-29,-3 0-45,-9 3 96,-26 25 44,12-8-39,-29 44 17,40-33-50,-22 51 50,28-43-45,-11 57 62,19-50-14,3 6 0,1 0 8,2-7-96,1 51 57,2-57-196,2 34 95,1-46-795,3 22 415,-3-32-2180,1 12 1216,-4-20 1501,1 0 0,-1-7 0,0-1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39:37.56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1 775 10804 260314 49465,'49'-18'5567'0'2283,"-7"3"-5510"-487"-2283,-33 11 10 487 0,4 1 6 0 0,-1-1-23 0 0,3 0 17 0 0,1 0-22 0 0,3-1 5 0 0,0-2-10 0 0,4 1-1 0 0,4-4-6 0 0,1 1 1 0 0,6-2 5 0 0,1-1 6 0 0,5-2 5 0 0,5-1 12 0 0,6-1 0 0 0,5-3 10 0 0,6 2 18 0 0,7-6 28 0 0,4 3-6 0 0,6-4 22 0 0,2 1-11 0 0,3-1 0 0 0,3 0-5 0 0,1-1-34 0 0,0 1-11 0 0,1 0-17 0 0,0 4 11 0 0,0-2 0 0 0,-2 4 12 0 0,0-1 21 0 187,-5 1 12 1430-187,1 2 34-1430 0,-2-1-12 0 0,-1 2-10 0 0,-1-1 4 0 0,-4 1-32 0 0,-5 1-7 0 0,-2 1 6 0 0,-4 1-16 0 0,-1-1-17 0 0,0 1 5 0 0,-2 0-5 0 0,0 1-34 0 0,-1 0 34 0 0,-2 1 5 0 0,0 0 6 0 0,-2 0 16 0 0,-3 2 18 0 158,-1 0 5 1440-158,-3 1 0-1440 0,-3 0 11 0 0,-2 1-39 0 0,-3 0 5 0 0,-4 1 1 0 0,-2 1-23 0 0,-7-1 6 0 0,-1 2-34 0 0,-4 0-5 0 0,-5 1-17 0 0,-2 1-1 0 0,-6 0-44 0 0,-2 0-16 0 0,-4 1-763 0 0,-1 0 673 0 130,-12 2-1 1450-130,3 0-72-1450 0,-6 1-107 0 0,7-1-101 0 0,1 0-145 0 0,-1-1-128 0 0,2 0-180 0 0,-1 0-236 0 0,2 0-1854 0 0,0 1 2958 0 0,0-1 0 0 0,-1 1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1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1 801 12421,'46'-11'460,"-8"2"-326,-33 6-22,1 1-17,1-2 0,0 1 12,1-1-18,0 0 18,1 1-12,3-1 0,0 0 23,0 0-1,2-1 18,-1-1 16,3 1 23,1-3-18,3 1 7,1-2 5,3-1-34,2 1 23,4-3-39,3 0-6,3-2 11,5-1-5,4-1 5,4-3-648,5 0 659,3-1-27,2-2-1,4 1-11,-1-2-44,0 1-6,0-1-12,-1 4-16,0-2-17,-1 5 0,-2-1-34,-1 2 6,0 1 17,-1 0-50,0 1 55,0 2 0,2-1-27,1 2 22,1 0-17,2-1 16,1 0 1,0 0 45,5 0-45,-1-1 5,3-1 12,1 1-18,-1-2 12,1 1 12,-2-1 4,0 0 1,-2 0 22,1-1-839,-2 2 840,-2-1 44,-1 1 44,-5 0 7,-1 1 27,-3 0-44,-4 2-45,-5 2-40,-3 1-5,-4 2-39,-2 2 11,-2 1 0,-3 2 563,-4 0-608,-4 0 869,-4 0-930,-5 0-23,-6 1-6,-3 1-38,-5 1-6,0-1 11,0 2-28,-5 0 84,-1-1 16,-5 1 18,0-2 39,-1 2 0,-1-2 27,3-1 1,1 0 34,2-1-23,2 0 0,1 0 5,2 0-38,1 0-29,0-2-56,1 0-78,0-2-67,0 1-79,0 0-84,0-1-167,0 1-264,0 1-3143,0 1 2847,-2 1 1153,-1 0 0,-1 0 0,2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2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543 0 11239,'-15'50'174,"0"-6"-141,-1-31 1,-2 1-12,0-1 6,-2 0 6,0 0 5,0 1-5,-2-1 5,2 2-5,-4-1 5,1 1-6,0 0 1,0 1 5,1 0-11,-1 2-5,2-1-1,0 0 0,3-1 6,-1 1-5,4-1-6,-2 0-6,4-2 6,-2 0 5,3 0 12,0-2-18,2 1 1,0-4-11,2 1-12,0-2 12,2-1 11,0-1 11,3-2 28,0-1 39,2-1 79,0-1 1668,0 0-1802,5-4 4,-1 1-10,5-4 0,-2 3-18,3 0-4,-1 1-7,3 0 6,-1 1 12,2-1-1,1 1 12,2-3-12,0 2-11,1-2 6,2 2-17,0-2 0,2 3-22,0-1-17,0 2-40,-1-1-50,0 1-89,-2 0-146,-1 0-179,0 2-202,-2 2-202,-1 2-414,1 2-34,-2 0 1395,-1 1 0,-5-4 0,-3-2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352 289 10640,'-39'75'199,"0"-1"1,4-5 0,5-15-49,11-31-33,0-2-23,-1 1-11,0-2-28,1 0-5,0-2-12,1 1-28,3-4 0,0 0-5,4-4-1,0-1 12,4-2 17,1-2 33,3-1 73,0-3 34,1-1 145,1-1-296,5-6 5,1-1 11,5-7-22,-1-1-6,4-2-11,2-4 0,4-1 0,4-4 6,1-2-12,2-4 0,0-1 12,1-2-6,-2-1-277,2-1 277,-1-1-6,-1-2 18,1 0 21,-3-1 6,2 0 51,-1 0 39,-3 3 61,1 2 79,-3 5 33,0 4 12,-5 5-56,0 4-51,-3 4-101,1 4-72,-4 3-29,1 4 250,-2 2-283,3 2 11,-1 4-5,1 4 11,1 6 22,-1 4-17,-1 3 23,0 4 11,-1 4 11,-1 5 28,-1 4 17,-3 2 28,-1 2-5,-3-1 27,1 1 12,-4-2-23,0 0-16,-4-2-29,1-2-27,-3-3-12,3-2 6,0-3-34,2-2 11,1-4 1,1-1-40,2-5-11,0-1-62,1-3-112,0-2-117,0-1-163,0-3-212,0-1-168,0-3-125,0-1-1768,-1-1 1298,-2-1 1457,1 0 0,-1 0 0,2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4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11609,'73'2'-198,"1"1"0,-7-1 0,-11 0-552,-25 0-449,-3-1-1702,-1 0 2901,-7 0 0,-9-1 0,-5 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4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421 12 16196,'-38'-8'-123,"2"4"67,14 16 6,-3 1-40,-1 0 23,1 1-11,0 0-6,2 0 5,3 1-3442,1-3 3364,3 2-5,5-3-40,2 1-28,4-3-5,3 2 6,1-2-18,1 0 3410,0 0-3359,0-1 0,3 0 78,2-1 28,5-1 23,1 0 28,1-3 11,2-1 28,0-1 0,0 0 6,0-1-12,-1 1 17,1-1 6,-1 0 0,0 0 16,0 1 1,0 0 5,0 2 23,1 1 22,0 1 11,1 2 11,1 1 6,0 2-28,1 3 6,1 2 22,-1 3-11,0 4 5,-3 2 23,-2 3 5,-4 4 6,-3 3 17,-2 4-17,-3 2-11,-6 4-225,-2 2 186,-7 1-17,-3 0-12,-1-2-5,-2-4 0,2-4 39,-2-5 18,2-7 10,-1-3 45,1-6 225,-2-5-225,0-3 17,-2-5-1,1-1-10,-3-2 16,2-4-27,-1-2-40,1-8-28,1-3-16,0-4-63,1-2-21,3-2-85,1-3-78,7-2-201,0-3-236,6-3-264,2 0-424,6-1-399,4-1-442,5 4-879,4 1 2165,-1 8 0,-7 10 0,-3 6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5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12399,'78'12'336,"1"0"0,-6-1 0,-13-1-84,-27-1-50,2 2-18,0 1-32,0 3-52,0 0-32,-4 3-35,-3 2-22,-3 0 1,-7 3 4,-1 0-10,-8 1-12,0 0 6,-4 1 0,-1-4-5,-2-1 16,-2-5-5,0-1-1,0-3 34,0-2 45,-1-3 45,-1-2 34,-2-1 21,0-3-55,-3 0-45,0-1-17,-4-4-44,-2-1 10,-2-5-10,-2 0-6,0-5-12,-2 1 1,1-5-12,-4 2 1,1-1 5,0 0-17,-1 1-6,2 2-16,-1 2-39,3 2-23,-1 3-45,2 2-38,-1 4-24,3 1-21,1 2-6,2 2-6,2 3 28,0 3-11,3 4 17,1 1 16,0 2 29,3 1 28,0 1 55,2-1 40,1 0 11,4-1 11,0-1 0,5-1 12,1-1 5,4-1 5,0-2 29,4-1 11,0-1 33,4-3 51,1-2 33,2-1 57,3-1 16,1-1 6,1-2 0,1-3-62,0-2 0,1-2-28,-1-2-16,-1 0-12,0-1 0,-2 0-39,0 0 0,-4 0-6,0 0-5,-3 1 22,1 0 12,-4-1 22,2 2 0,-4-1 0,1 1 0,-3 2-40,-1 1-5,-2 3-50,-3 0-51,-2 3-22,-2 1-12,0 1 7,0 2 16,-1 1 11,0 5 11,0 3 12,-2 3-6,1 3 5,-2 3 12,1 2-11,0 1 11,0 0 5,1 0-11,1-1 12,0-1 16,1-1 6,1-3-6,0 1 17,0-3-11,0-1-6,0-4 50,0-1 40,-2-3 134,1-2 118,-3-2 482,1-2-511,-1-2-144,1-3-113,-1-4-22,2-5-45,2-3-23,0-4 34,3-1-39,-1-4-28,3 1-28,1-3-44,2 1-74,2 1-67,1 2-72,4 0-85,1 3-33,1 3-34,-1 3-11,1 2-34,-1 4-61,1 1-185,0 3-208,-1 2-375,-2 2-553,-1 1 205,-4 3 1687,-4 1 0,-5-1 0,-2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6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0 12034,'-45'76'41,"0"-1"0,3-5 1,10-15 8,24-34 46,3-2 21,3-1 29,1-2 0,2-2 16,2-4 23,3 0 44,3-3 29,4-1-28,1-4 5,3 0-78,3-2-34,0-3-17,2-1-16,-2-5 5,-1-2 0,0-1-5,-2-4-17,0-1-17,-3-1-12,-2-3-21,-3 2-18,-5-3-72,-2 2-50,-4-2-18,-5 1-50,-4-1-16,-5 1-57,1 1-106,-1 1-145,3 1-197,-2 2-325,3 3-554,1 2 201,3 6 1384,1 2 0,4 2 0,1 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6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396 52 16135,'22'-29'358,"-8"6"-235,-31 23 17,-2 2-22,-3 1-12,0 1-33,-3 0-11,0 2-1,-2-1-16,2 3-11,-1-2-17,0 3-6,3-2-22,2 2-12,2 0 6,4-1-11,2 1 0,4-1-39,0 0-17,4 0-28,0 0-11,2 2 11,2-1-11,0 0 16,1 0 7,0 0-7,1 1 23,3 1 17,2 0 5,2-1 18,3 0 16,1 0 11,3 0 45,3 0 0,2-1 11,2 1 23,3-1-18,-1 0 18,3 1 16,-1 1-38,-2-1-12,-2 0-28,-3 0 0,-5 1 0,-3-1 39,-7 1 28,-1 0-5,-3 0 44,-4 1-11,-3 1-11,-3 0-5,-7 2-23,-2-2-28,-3 2 5,-4-3-16,1 2-28,-3-4 22,2 0-11,-1-1 0,2-2 6,1-1-1,2-2-10,2-1-12,1 0 11,3-3-11,1 0 17,3 0 0,4 0-33,1 0-1,3 0-5,0-1-84,3-1-28,-1-2-17,4 0-17,2-1 39,5-1 62,2 0 28,3 0-5,5 0 10,-1 0-16,5 0 11,1 1 28,2 1 11,2 0 17,1 0 23,3-1 16,-2 1-11,2-2 22,1 2 34,1-1 17,2-2 39,2 1 17,-1-3-12,2 1 7,-1-2-1,1-1-28,0-1 17,-1 0-11,1-2-6,0 0 34,0-2-17,-1-1-11,0-2 27,-1 0-27,-3 0-17,-1-1-11,-4 1 0,-3 0-17,-5 0 22,-3 1 1,-6-1-40,-2 2-22,-6 1-73,-1 2-62,-4 1-39,-5 2-22,-3 2-6,-6 3 34,-6 2 45,-4 0 5,-4 3 22,-4 1 7,0 5-7,-3 2 6,2 6 40,-2 1-40,1 3 28,2 3 17,1 0-17,3 3 1,2 0-1,4 0-11,4 1 5,2 0 12,4 0-6,3-1 17,4 0 28,2 0 23,3-3 16,4 1 45,4-3-22,5 0-12,5-1 12,4-1-46,4-2 1,4-1-17,3-2-45,4-3-117,1 0-224,3-3-342,-2-1-644,-2 0-1227,-1-2-2572,-7-1 5143,-5 0 0,-12-1 0,-4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8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247 543 15888,'43'-68'208,"-8"12"-180,-36 46-12,-3-1-21,-2 0-12,-3 1-11,-3 1-28,-2 1 11,0 2-16,-4 0-12,1 4 17,-3 0-17,0 2 11,-1 0 1,0 4-24,0 2-21,0 4-6,1 4-23,2 2 12,2 1 0,2 1 28,4 1 16,1-1 12,1 0 17,4-1-12,0-1 17,2-2 17,2 0 0,0-3 23,2-1 10,2-2 23,3-1 0,2-1 45,0-2-6,2-1 34,0-2 0,3 0-11,0-1 16,3-2-5,-1-3-6,1-3-11,0 1 17,-1-3-23,-1 2 1,0-1-12,-2 0-39,-2 1 0,0 0-16,-3 1-12,-1 2-12,1 2-16,-5 1 12,3 1-24,-4 1 7,1 0-1,1 0 0,0 0 12,0 1-6,-1 2 5,1 2-5,1 3 23,-2 2-12,1-1 22,-1 3 12,0 1-17,-1 1 11,2 2 12,-2 2-1,1 0 12,-1 1 11,0 3 0,0-1-11,0 3-1,0 0-22,0 3 17,0 1 12,-1 0 4,0 2 12,0-2 12,0 2 16,-1-1 0,0 0 0,0-1-23,0-1-33,-1 0 23,-1-2-7,-3-2 18,-1-1-12,-3-3-10,1-2 4,-2-3 12,2-1 23,-3-4-23,3 0 11,-2-5-50,0 0-28,0-2-6,0-2-39,-3 0 5,0 0-44,-3-1-34,0-4-16,0-2-23,1-4 0,0-2 0,2-2-45,2-2-17,2-4 28,2-2 40,3-2 50,2-1 33,1-1 12,3 0 6,2 3-1,5 1 6,2 4 34,3-1-1,2 3 40,1 2 0,3-1 11,2 4 22,2-2-5,2 3-11,2-2 10,2 2 7,3-1 22,2 3 184,19-9-3492,-11 6 3437,16-8 5,-17 6-16,3-1-1,-1-1-27,2 0-185,-2-2 90,-1 1-7,-3 0-22,-3 0 1,-8 0-12,-2 0-6,-7 2 0,-4-2 3310,-4 1-3298,-5-2-12,-4 1-27,-2-1 187,-2 1-249,-3 0 22,-4 3 0,-5 1 23,-2 2 5,-2 1-6,-1 1 7,-1 3-18,1 2 0,-1 2-10,3 2-12,1 0 0,1 2-17,1 3 11,0 2 1,3 3 10,1 2 6,-1 1 6,3 2 0,0 2 5,4 2 23,-1 0-39,3 0 33,-1 1-11,2-2 22,2 1 12,2-2 0,4 0 33,0-2-28,5 1 39,0-4 1,5 2 22,0-3 27,4 0-10,5-2 11,3-3-6,5-2-22,4-1 11,2-3-359,6 1 354,2-2-40,2-3 11,2-3-33,1-4 0,-1-1 5,0-3-22,-2 0 0,2-3 11,-4-1 12,1 0-1,-4-4 23,-1-2-6,-5-2-16,-2-3 27,-4-2 0,-2-2 23,-4-1-11,-3-2-1,-4 0 1,-3-1-17,-3 2 50,-5 0 6,-3 2 5,-4 1 34,-2 4-39,-1 4-6,-2 5-22,-2 5 286,-2 4-432,-2 3-67,0 5-23,0 1 7,-4 3 60,1 4 29,-3 5 34,-2 5-12,-1 6-17,-1 1 17,-1 4 1,0 3 27,-1 2 0,-1 4-5,1 1-6,0 3-28,1-2 33,3-1-10,3-3 5,4-3 5,4-3 23,3-3 11,0-2 1,2-1 49,0-1-16,3-2 28,2 2 44,3-4-10,2 2 89,2-4 11,3 3 17,3-3-28,1 1-6,2-2-5,1-1-22,1 0 11,1-1-56,1 1-23,-1-1-39,0 0 0,0-2-17,-2 2-11,-1-3 28,-2 1-28,-1-1 106,1 0 18,-2-1 27,1-1 17,-1-1-67,-1-2 39,-1 0 0,1-1 22,-3 1-17,3-2-27,-2 0-45,2-1-12,-1 0 57,2 0-6,-1 0 39,2 0-22,-1-1-45,1-1 6,-2-1-22,-1 0 16,-1 1-51,-1 1-27,-2 0-12,1 1-33,-4 0 45,1 0-29,-3 0 29,1 0-23,-2 0 0,0 0 6,-1 0 5,1 0 34,-1 0-44,-1 0-24,1 0-10,-2 0 0,1 0 10,-1 1-10,-1 0-17,2 0-56,-1 1-51,2-1-96,-2 1-144,1 2-168,-1-1-297,-1 1-297,0 0-292,-1 1-420,0 0-470,0 1-364,-2 0-2027,-2 0 4721,1-1 0,-1-3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7.1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0 181 16051,'54'-2'274,"-1"1"1,36 0-107,-71 7-6,-1 2 23,-2 0-17,0 2 0,0 0 56,-3 0-11,2 1 727,15 14-681,-11-10 368,22 19-392,-26-20 308,14 13-442,-19-16 117,8 8-190,-14-13 56,3 3 6,-5-8 319,-1 0-392,-2-4-34,-2-2-56,-2-3-5,-2-5 16,3 1-420,-7-24 247,6 11-442,-2-44 430,7 35-806,11-37 599,-1 42-1327,23-21 986,-12 33-2106,28-6 1556,-25 17 1345,25 5 0,-35 2 0,6 4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3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14538,'-6'34'381,"2"-4"-252,4-16 11,2 0-28,1 0 45,3 1 34,0 1 10,2 0-33,1 2 17,2 1-56,1 1-28,1 1 27,0 1-44,0 2-11,0 1 11,0 2-28,0 0 0,1 3 11,0 1-11,3 3-16,1 0-1,3 2 6,0 0-1,6 0-337,0 1 349,6-1-17,1-1 23,4 1-1,1-2-27,4 1-17,-1-2-17,1-1-51,1-1-61,0-2-67,0 0-62,-1-2-134,1 0-246,-2-2-366,-1-1-502,-1-2-909,-4 0 258,1-2 2140,-6-1 0,-13-9 0,-6-3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4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14678,'34'56'655,"-4"-9"-464,-24-34 11,2 1 5,1 0 34,2 3-23,0 0-33,2 4-34,1-1-22,2 3-6,1-1-16,0 3-1,2 1-50,0 1-17,1 2-16,2 0-23,-1 2 17,1-1-17,0 0 0,1 1 28,2 1 5,4-2 1,3 1-6,1-4-6,3 1-11,2-4 17,2 0-5,4-4-23,-1 1-17,4-4-50,0 0-73,2-3-11,0 0-408,-3-2 211,-2 0-139,-3-2-152,-3-2-139,-2-1-96,-3-1-151,-3-2-426,-2 0-296,-4-2 262,-4 0 1485,-5 0 0,-6-1 0,-4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5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2048 1 17042,'-5'33'487,"4"-3"-341,11-14-1,3 0-16,1 3-17,2 0-11,2 1-17,3 1 6,1 0-46,4 1 12,1 0-39,3 0-17,-1 1 28,4 3-11,0-1 0,1 2 33,1-1-50,-3 1 6,1 2 11,-3-1-17,0-1 0,-2 1 11,0-1-11,-2-1-28,1 0 28,1-3-17,-1 1 0,5-4-5,-1 1 5,3-3-11,1 0 11,-1-3 0,3-1-11,-2 0-16,2 0-1,0-2 0,-2-1 17,1-1 17,-2 0 11,-1-2-17,0 0 28,-4 0-22,0-1 22,-4 1-5,-2-3-12,-5 0 12,-5-1-23,-4 0 17,-4-2 11,-2 0 6,0-1 190,-3-1 56,2 1-263,-6 0 0,4 0 0,-4-1-28,3 0-5,1 0 5,-3 0 17,2 0 5,-2-1 6,2 0 0,0 1 0,-1 1 0,-1 2 6,1-1-6,0-1 0,0 1 22,0-1-22,0 0 17,0 1 0,-1-2-1,1 2 12,-1-1 12,0 0-12,0 0-6,0-1 0,-1 1-16,1-1 6,0 1 5,1-1-6,0 2-11,0-2 22,0 1-5,-1-1-17,0 0 28,-1 1-11,0-1-17,0 1 22,0-1-22,-1 0 0,-1 1 0,-1 0 0,0 1 0,0 1 17,-2-2-6,-1 1 1,0-2 4,-1 2-4,0-2-12,-1 1 28,-2-1-12,-1 0 12,-3 1 12,-1 0-24,-2 1 7,-1 1-23,-5-1 0,-2 1 11,-2-1-11,-1 2 17,-2 0-17,-1 0 17,-2 1 5,-2 0-22,-4 0 6,0 0 5,-4 0-11,-1 1 11,-5 1 0,-4 0-686,-6 2 675,-6 0-1003,-4 0 1003,-6-1 5,-1 1 6,-6 0-22,0 0 11,-6 1 11,1-2-11,-3 1 17,2-2-1332,-2 2 1315,3-2 22,4 1 34,0-2-39,7 1-711,-1-4 722,4 2-5,4-2 5,2 0 11,6 0-22,2 0-1859,3 1 1848,4-2 5,1 0 175,1 0-174,3 0 620,0 1-649,3 0 17,0 0-28,3-1 474,1 2-474,4 0-22,3 0-6,5 0-23,4 2 2930,7-3-2974,4 2 657,7-2-685,3 0 433,4-1-422,1 0 277,2 0-221,0 0 40,1 0 27,1 0-11,2-2 17,2 2 11,0-2 0,-1 1 11,1-1-11,-1 0-28,0 0-17,-1 0-112,0 0-162,-3 0-185,1 0-2089,-1 0-1726,0 0 2695,1 0 1624,0 0 0,-1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6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567 0 14913,'-67'36'68,"6"-4"-40,29-14-17,-4 0 6,0 2-12,0-2 6,0 0 12,4-1-6,0-2-17,4 0-12,-1-2-21,2 1-141,0-1-335,3 0-572,3-1-925,4-2-32,6-1 2038,3-2 0,4-3 0,2-1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7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676 0 14611,'-53'22'146,"6"-2"-118,26-8-17,-4-1 22,1 3-5,-5-2-11,2 3 11,-2-1 0,1 1-17,0 0 12,1-1-18,-2 1-10,1-1-18,-2 0 12,0 0-39,1-2-85,1 0-212,2 0-291,2-1-314,1 0-410,3-1-396,0 1 256,1-2 1502,2-1 0,8-3 0,3-2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9.1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 12202,'51'-4'354,"-9"0"-281,-31 4-6,1 0-34,2 0-5,2 0-11,2 0-34,2 0-11,0 0-78,3 0-259,3 0-469,1 1-796,4 0-218,1 0 1848,-2-1 0,-12 0 0,-7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3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7514,'50'33'336,"-8"-7"-224,-32-23-11,1 0-45,1-2-22,-1 0-12,1 0-5,-2-1-11,1 2-6,-1-2 11,2 2-11,-1-1 5,0 0-10,2 1-1,-2 0-16,1 1-6,0 0-6,-3-1-50,3 0-145,-1 1-146,1-2-3437,1 1 3358,1-1 454,-2 1 0,-4-1 0,-3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4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8858,'48'14'780,"-9"-2"-618,-34-12-44,-1 0-40,1 0-33,-2 0-17,0 0-17,-1 1-11,-1 0 6,1 1 5,-1 1 11,0-1 12,0 1 5,0-1 0,1 2 23,-1-1 16,1 0 12,-2-1 22,2 1-6,-2 0 1,2 0 5,-1-2 11,1 1 0,0-2 0,1 2 0,0-1-27,1 1-7,0 0-22,0 1-16,0-2-6,0 1-12,0-2-5,0 2-11,-2-2 0,1 2-17,1 0 5,-2 0-5,2 1-11,-2-3 17,0 2-6,0-1 0,1 1 17,1-1-12,-1 1 6,1-2 6,-1 2 17,0-1-12,-1 2-11,2-1 1,0 0-24,0-1 12,-2 1 0,0-2 0,-1 2-5,1-2-6,-1 2-1,0 0 7,1 0 5,-2 0 0,3 0 0,-2 0-6,1 0 6,0 0 6,-2 1-6,2-1 0,-1 0 11,1 0-5,0 0 10,0 1 1,1 0 6,1 0-7,0-1 1,0 0-17,0 0-5,2 1 5,-2 0-6,2-1 12,-1 1-6,-1-1-12,1 0 7,-3 1 5,1-1 0,-1 0-11,1-1 11,0 1 0,0-1 0,-1 2 11,-1 0-11,0 0 5,2-1-5,-1 1 12,2 0-7,0 0-5,0 0 11,2-1-5,-1 1 5,2 0 12,0-1-23,0-1 0,-1 1-12,-1-1 7,0 1-6,0 0 5,-1 0 0,3 1-5,-1-2-6,0 1 1,1-1-7,-1 0-10,-1 1 10,2 0-22,-1 1-67,1 0-106,-1-1-129,3 1-84,-2 0-365,3 1-358,-1 0 118,3-1 1036,-3 1 0,-3-1 0,-3-1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8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11872,'0'26'421,"-1"-3"-304,-1-16-5,1 0-5,-1 1-12,0 0 6,0 1-17,-1 0-17,1 1-17,-1 1-5,0 1-17,1 0 6,-2 1 5,1 1 0,0 2 0,0 4 6,0 0-6,1 3 6,-1 1-17,-1 0 6,1 1-18,-2-1-4,3 0-12,-1 3 16,0-2 12,1 4 0,0-1 0,1 3-5,1 1-12,0-1 0,0 1 0,1-1 1,1 1-7,2 0 1,0 0-6,2 0 0,-2-4-6,1 0 12,0-3-12,0 0 6,0-3-11,-1 1-62,-1-1-72,1-2-141,-3 0-112,1-1-50,-3-3-6,1 2-117,-1-3-191,1 0-358,0-2-90,0 0 124,0-1 1086,-1-1 0,1-4 0,-1-3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0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1 112 9985,'48'2'694,"-7"-1"-520,-35-1-29,0 0-21,-1 0-12,2 0-17,-2 0-17,1 0-27,-1 0-18,0 0 1,0 0 5,2 0 11,-2 1 18,2 0-7,1 1 6,0 0 17,3 0 12,-2 0 16,3 0 5,1 1 13,2-1-13,2-1 6,1 0 6,1-1-6,1 0-11,0 1-28,2-1-33,-1 1-12,1-1-17,0 1-10,1 0 4,-1 1-4,1 1-12,0 0 11,-2 0-11,0 0 0,-3 1 5,2-1-5,-4 0 0,4 0 0,-4 0 17,4 1-11,-1-1 5,1 1 11,1 0-16,0-1 11,-1-1-6,0-1 6,-1 1-12,2-2 18,-2 1-6,3-1 5,0 0 0,1 0-5,0-1-11,2 0 11,0-1-1,2-1-10,1 0 11,1 0-17,2 0 0,-1 1 0,-1-1 0,0 1 0,-2 1 0,0 1 5,-3 0-10,-1 0 5,-2 0 0,1 0 0,-1 0 0,0 0 11,2 0-5,1 0-12,0 0 17,2 0-11,-2 0 0,1 0 6,-2 0-12,0 0 17,0 0 1,-1 0 4,-1 0 1,1 0-11,0-2-1,-1-1 7,0 0-1,-3-1-6,-1 1 1,-1 1-6,-2-1 11,0 1 0,-3-1-5,1 0-6,-3 1 0,1 0-6,-2 1-5,0-1 11,-1 2-11,-1-1 0,3 1-6,-1 0 11,3 0 6,2 0 6,3 0 11,2 0-6,2 0-11,1 0 6,0 0-1,1 1 6,1-1-5,0 1 5,4-1-11,0 0 0,2 0 6,1 0-6,2 0 5,0 0 1,1 1 11,0-1 16,0 1 12,2-1 11,-1 0 6,3 0-12,0 0-11,0-1-11,-2 1 0,0-2-11,-2 2 6,-2-1-18,-1 0 1,0 1-1,-4-1 12,2 0-6,-3 1 1,2 0-1,-1 0-11,0-1 5,-1 0 1,0 0-6,0-1 6,1 2-1,-3-2 1,2 2 11,-1-2-1,0 1 1,-1-1-11,0 0-1,-1 0 1,1 0 0,-1 1-1,1-1-5,-2 0-5,2 1-1,-2-1 6,1 1 11,0-1 6,-1 1-11,0-1 5,0 2-11,-1-2 0,3 3 11,-2-3-11,4 2 0,-2-2 0,3 2 0,0-2 0,1 2 6,-1-2 10,3 0-16,0 1 6,2-1 0,1 1-1,1-1 12,2 0-6,1 0 6,2 0-17,1-1 0,0 1-6,2-1 6,-2 1 6,1-2-6,-1 1 6,1-1-1,-1 2 1,0-2 5,1 1-11,0 0 0,1 1-11,-1 0 11,0 0 0,-1 0 11,-1 0-5,0 1-12,0 1 6,0-1 6,1 1-1,-1-1 6,0 1-11,-2 0 12,1 0-12,-2-1 5,-1 1-5,-2-1 0,0 0 0,-2 1-17,-1-2 29,-1 3-7,-2-2 6,-3 1 6,2-1-11,-3-1 16,-1-1-33,1 2 22,-2-1-11,1 1 0,-2-1 0,-1 1-11,0-1 22,-2 2-22,1-2 22,-1 1-11,1 0 0,-2 1 6,1 0-6,1 0 5,1 0-5,-1 0 0,1 0-11,-2 0-6,3 0 17,-4 0 0,4 0 6,-5 0 5,2 0 0,-4 0 1,1 0-1,-2 0 6,1 0-17,1 1 5,-1 0 6,1 0 1,1-1-12,1-1 0,2 0 5,0 0-10,0 1 5,1-1 5,1 0 1,0 1 5,3-1-11,0 1 0,3-1-11,0 1-12,0 0 1,1 0 5,-2 0 0,0 0-22,-1 0 39,0 0 6,-1 0-1,-1 0 12,2 1-11,-2-1-6,1 3-6,0-2 6,-1 2-11,0-2 5,2 1 1,-2 0-1,1 0 12,0 0-12,-1 1 17,0-2-5,1 1 5,-2-1-11,1 0 0,-3 1 0,0-2 0,-3 1 0,0-1-17,-3 0-5,-1 0 16,-3 0 1,0 1 10,-4-1-5,0 1-16,-1 0-1,-1 0-6,0 0 23,0-1-22,0 0-6,-1 0 6,2 0-18,-3 1 35,3-1-6,-2 1 11,0 0-17,0-1 6,1 2-12,0-1-27,1 0-29,1 0-89,-2 0-100,2-1-169,-2 2-213,0 0-286,0 0-475,0 0-96,0 1-16,1-1 1523,-1 2 0,0-2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7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0 433 14891,'66'-21'375,"0"0"1,-4 3-1,-12 0-173,-22 2-29,1 0-66,0-2-34,-1 1-17,-2-1-17,-3 0 6,-3 1 44,-3 1 23,-3 1 28,-4 0 146,-1-5-465,-11-15-17,-1 13-213,-13-10 196,4 25-347,-18 0 403,12 9-269,-37 26 320,31-9-174,-25 33 100,32-25-391,-10 38 358,16-30-554,-4 50 661,13-54 106,9 25 106,3-40 415,31 3-291,-13-13 660,53-12-548,-37-3 83,10-9 1,0-1-269,-4-2-112,8-6 0,-1 0-45,-10 3 47,2-5 1,-1 0-3,-12 4 319,31-34-157,-45 34 325,13-31-358,-27 33-1,3-11-10,-9 17 83,-2-3-162,-3 6-291,-11-3 39,2 11-62,-17 4 124,10 8-342,-32 31 386,28-14-285,-29 48 201,38-40 6,-8 28 124,18-32 240,11 25-124,1-30 164,26 21-203,-14-31 90,21 3-78,-19-12-162,29 0-337,-24-5-9405,42-11 8837,-44 6 1,13-5 0,-33 10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2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10573,'45'12'812,"-7"-3"-566,-36-8-39,1 0-55,-1 0-52,0 2-32,0 0-7,0 0 1,1 1 56,0 2 28,0 0 22,-1 2 11,0 1-39,0 1-6,0 0 23,0 1 33,0-1 6,1 1 6,0 1-28,0-1-18,1 2-4,-2-2-24,1 2-10,-1-3-23,1 1-16,-1 0-18,1 0 29,-2-1 5,2 0 11,-3 1 6,1 0 0,0 1-39,-1-2 0,1 0-39,-1 1-11,1-1 27,-1 1 23,1 1-6,0 0 11,-1 1-10,1-2-35,-1 0 1,0-1 5,0-2-22,0 0 11,0 0 5,0-1-27,0 1 22,0 0-11,-1 0 5,-1 0 12,1-1-17,-2 0-6,3 0 6,-2-2 11,2 1-28,-1-2 11,0 1 6,0 2-17,0-1 11,-1 3 11,2-3 12,-1 4-17,-1-2 39,-1 1 0,1 0-12,1-2 12,1 2-33,-1-2-6,0 1 11,1-1-28,-1 1 11,0 0 6,1 0-12,-2 2 6,2 0 17,-2 1 0,2-1-11,-3 0 17,3 1-23,-2-2 0,1 1 12,0-1 5,-1 2-6,1-2 12,-1 2-1,1-1-27,-1 0 16,1-2 6,-1 1-11,0 0 17,0-1-23,1 0 0,0 0 6,0 0 16,0 1-16,0-2 11,-1 2 0,2-2-39,-1 1 39,0-1-11,1 1-6,-1-1 34,1 2-12,0 0 18,0-1 16,0 1 51,0 1-1,0-1 23,0 2-22,-1 0-79,1 1 0,-1-1 0,3-1-22,-1 1-6,2-1 6,-1 1-17,0-2 11,-1 2 34,0-2-28,0 1 0,0-2-6,0 0 6,0 0-17,-1-1 11,2 1-11,-2 0-28,1 1 28,0-1 6,-1 0-12,2 0 40,0-1-12,0 0-22,1 0 17,-1-1-12,-1 0-5,1 0 12,-1-1 4,0 0-44,1-1 23,-2 0-34,2-1-40,-2 0-33,1-1-89,0 1-119,-1 0-144,1-1-320,-1 1-533,0-1-811,0 2-421,0 0 2549,-1-1 0,1-1 0,-1-1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3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10808,'52'18'834,"-11"-3"-514,-40-15-1,0 0-44,2 0-57,-1 0-50,1 0-28,0 0 11,0 0 12,1 0-1,1 0 1,1 0-46,2 0 34,-1 0 1,4 0-12,-2 0 0,4 0-28,0 0-17,4 1 0,1 0 6,3 0-45,0 1 17,2-1-34,1 1-11,2 0 5,1 0-5,2 0-11,2-1 11,1 1-17,0-1 6,0 1 0,0-1-6,0 2 0,0 0 6,0 0 0,1-2 11,-1 1-17,0-2-5,1 1-1,-2 0-10,1-1 10,0 1 1,0 0 22,2 0-11,1-1 0,1 0-6,3 0 11,-1 0 12,2 0-12,-1-2 6,0 1-11,0-1 17,0 2-1,-2-2 18,0 2 0,-1-1-7,-1 2 7,2-2-12,-2 2-11,2-2 22,-1 1-33,2 0-6,0 0 1,1 0-12,-1 0 5,1 0-5,0 0 0,0 0-17,0 0 29,1 1-7,0-1 6,3 1 29,-1-1-29,1 0 11,0 0-272,2 0 261,-1 0-5,2 0-6,2 0 0,-1 0 5,2 1 12,-1-1 0,1 1 22,-1-1-11,-2 0 17,0-1 17,-2 0 5,-2-1 17,0 0 17,0 0-23,0-1-11,0 2-44,-2 0 10,1 0-10,-2 1-7,-1-1 18,2 1-34,-2-1 17,1 1-12,-1-1 29,-3 1-40,1 0 6,-1 0-11,1 0-22,-1 0 44,1 1-11,0-1 0,-1 1 0,2-1-11,-4 0 22,3 0 6,-4 0 16,3 0 240,-2-1-262,0 0-17,1-1-10,-1 0 27,1-1-6,1 0 29,-4 1-12,2 0 12,-3 0 0,-1 1-1,2-2 12,-3 0-34,1 0-5,-1 1-12,1 0-22,-2 0 39,3 1-11,-1 0 0,2-1-16,1 2 21,1-1 6,2 1-11,1-1 51,1 1-46,1 0 12,-1 0 0,2 1 5,-1-1 23,1 0-17,1 0 17,1 0-45,-1 0 22,-1 0 18,-2 0 10,-2 0 23,-2 0-40,-1 0 12,-2 0-11,0 1-17,-2-2 11,1 1-23,-1-2 6,0 1-27,1-1 32,-1 2-16,2-1 6,0 0 28,2 1-34,-1-1 0,3 1 0,-1 0 16,1 0-16,0 0 0,-1 0 0,2 1-22,-2-1 28,2 1-6,-2-1 11,1 1 17,0-1-23,-2 2 29,1-2 11,-2 1 0,-1-1-6,0 0-11,-2 0-28,-1 0-45,-1 0 45,0 0-17,-2 0 34,4 0 39,-2 1-39,4-1-12,-2 1 12,3-1 17,-4 0-17,3-1 11,-3 0 0,1 0-23,-2-1 34,-2 1-11,-4 0 23,-3-1-12,-4 1-22,-5 0 11,-4 1 11,-1 0-61,-3 0-23,-4 0 0,-1-1-73,-5 0-83,-1 1-186,0 0-257,-1 0-414,2 1-589,-1 1-991,1 3-17,0-1 2655,0 2 0,4-4 0,1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1.42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28 10031 180000 46566,'55'-13'7550'0'-2519,"-10"3"-7505"0"2519,-32 10-17 0 0,-1 0-17 0 0,0 0 12 0 0,-1 0-12 0 0,1 0 6 0 0,-3 0 5 0 0,2 0-5 0 0,-2 0 11 0 0,1 0 11 0 0,2 0-5 0 0,-1 0 10 0 0,2 0 7 0 0,0 0-1 0 0,2 0-11 0 0,0 0 1 0 0,0 0-12 0 0,2 0 16 0 0,-2 0 7 0 0,2 0 5 0 0,0 0 11 0 0,0 1 23 0 0,1-1 16 0 0,-1 1-11 0 0,1-1 12 0 0,-1 0-12 0 0,1 0-6 0 0,2 0 1 0 0,-1 0 0 0 0,2 0-1 0 0,-2 0-16 0 0,1-1 11 0 0,-1 1-11 0 0,0-1 16 0 0,0 0-5 0 0,-1 0-4 0 0,2 1-8 0 0,0 0-16 0 0,0 0-22 0 0,-1 0 0 0 0,-1 0-12 0 0,-1 0 0 0 0,-1 0 1 0 0,-2 0 10 0 0,0 0-5 0 0,0 0-5 0 0,0 0 27 0 0,0 0-27 0 0,1 0-12 0 0,-1 0 28 0 0,3 0-39 0 0,-1 1 17 0 0,-2 0 5 0 0,1-1-5 0 0,-3 0-11 0 0,2 0-1 0 0,-3 0 29 0 0,1 0-29 0 0,-1 0 29 0 0,-1 0-12 0 0,0 0-22 0 0,0 0 12 0 0,-1-1 16 0 0,-1 0-17 0 0,-1 1 11 0 0,1-1-5 0 1273,0 0-17 0-1273,0 0 6 0 1246,4 1-6 0-1246,0 0 0 0 0,0 0 11 0 0,2 0-6 0 0,-1 0-5 0 0,1 0 12 0 0,1 0-7 0 0,-2 0-5 0 0,2 0 6 0 0,-1 0 5 0 0,-1 0-45 0 0,1 0 29 0 0,-4 0 10 0 0,1 0-10 0 0,-4 0 27 0 0,1 0-16 0 0,-3 0-6 0 0,-1 1 11 0 0,-1 0 17 0 0,0 0-22 0 0,0-1-6 0-14,0 0-6-88698 14,0 0 12 88698 0,0 0-6 0 0,-1 0 0 0 0,1 0 0 0 0,1 0-6 0 0,0 0 28 0 0,2 0-22 0 0,0 0 0 0 0,1 0 12 0 0,-1 0-40 0 0,2 0 28 0 0,-2 0 0 0 0,2 0 0 0 0,-1 0 0 0 0,-1 0 0 0 0,0 0 0 0 0,2 0-6 0 0,-2 0 28 0 0,2 0-22 0 0,-2 0 0 0 0,-2 0 12 0 0,1 2-24 0 0,-2-1 12 0 0,0 0 17 0 0,0-1 106 0-42,-1 0-123 1301 42,2 0 12-1301 0,-2 0 44 0 0,1 0-79 0 0,-1 0 46 0 0,1 0-23 0 0,-1 4 0 0 0,0-2 0 0 0,-1 3 0 0 0,0-3 16 0-70,-1 0-32 1297 70,2 1 38-1297 0,-2 0-28 0 0,2 1 6 0 0,-2-1 6 0 0,0 0-12 0 0,0-1 12 0 0,0 2 0 0 0,0-1-6 0 0,0 1-12 0 0,0-1 18 0 0,0 1 0 0 0,0 0-12 0 0,0-1 12 0 0,0 1 5 0 0,0 0-11 0 0,0 0 5 0 0,0-1 29 0 0,0 0-34 0 0,1 2 0 0 0,-1-2 0 0 0,1 1-17 0 0,0 1 17 0 0,-1-1 0 0 0,1 0 0 0 0,-1 1 17 0 0,1 0 0 0 0,-1 1-28 0 0,1 0 11 0 0,-1 0 0 0 0,0 2 0 0 0,0-2 16 0 0,0 2 1 0 0,0-2-50 0 0,0 1 44 0 0,0-1-11 0 0,0 0-11 0 0,0 0 22 0 0,0 0-11 0 0,0 2 22 0 0,0 1 29 0 0,0-1 21 0 1220,0 2-21 91-1220,0-1-34-91 0,0 0-12 0 0,0 0-5 0 0,0 0 17 0 0,0 0 22 0 0,0 2 12 0 0,0 0 16 0 0,0 1-28 0 0,1-2-5 0 0,-1-1-18 0 0,2 0 12 0 0,-2 0 0 0 0,1-1-5 0 0,-1 1 10 0 0,0-1-38 0 0,0 1 10 0 0,0 0 1 0 0,0-1 44 0 0,0 2 29 0 0,0 0 33 0 0,0 1-6 0 0,0 0-55 0 0,0 1 10 0 1197,-1-1-44 95-1197,0-1-11-95 1175,0 0 22 99-1175,-2-1 0-99 0,2 2-12 0 0,-1-3 7 0 0,1 1 5 0 0,1-2 17 0 0,0 1 22 0 0,0 0 6 0 0,0 0-29 0 0,0 0 1 0 0,0 1-17 0 0,0-3-22 0 0,0 3 5 0 0,0-2 17 0 0,0 2-11 0 0,1 1-6 0 0,0-1-5 0 0,1 1-6 0 0,-1 1 0 0 0,2-2 22 0 0,-3 1-16 0 0,3 0 5 0 0,-3 2 22 0 0,2 0-5 0 0,-1 1 17 0 0,0 0 11 0 0,1-1-22 0 0,-1-1-12 0 0,0 1 6 0 0,-1-1-5 0 0,1 2 16 0 0,0-1 17 0 0,0 0-23 0 0,-1-1-16 0 0,1-1 6 0 0,0-1-23 0 0,-1 0 16 0 0,0-1 18 0 0,0-1-12 0 0,0 0-4 0 0,0-1 10 0 0,0 0-6 0 0,0-2 12 0 0,0 0-6 0 0,0-2 117 0 0,0 0-77 0 0,0 2 1124 0 0,0-2-1147 0 0,4-7-28 0 0,-2 2 5 0 0,3-7-16 0 0,-3 7-12 0 1055,0-2-27 1526-1055,-1 1-23-1526 1136,1 0-56 145-1136,-1 0-107-145 0,1-2-133 0 0,0 2-220 0 0,-1-2-330 0 0,1 3-391 0 0,-1-1-517 0 0,1 2-934 0 0,-2-2-2168 0 0,0 1 4912 0 0,0 0 0 0 0,0 1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4.54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0 694 9925 94399 52324,'10'-27'12003'0'72,"-2"4"-11875"-1463"-72,-8 16 12 1463 0,0 0 6 0 0,0 0-12 0 0,0-1-16 0 0,0-1 39 0 0,1 0-28 0 0,0-2 11 0 0,1 0-11 0 0,0-3-11 0 0,-1 0-6 0 0,1-1-17 0 0,-2 0 28 0 0,1-1-45 0 0,-1 1-5 0 0,0 0-22 0 0,0 0-29 0 0,0 0 34 0 0,0 1 6 0 44,0 0 27-1467-44,0 1 1 1467 0,0 0-12 0 0,0 0 12 0 0,0 1-12 0 0,0 0 17 0 0,0 2-44 0 0,0-1-1 0 0,0-1-39 0 0,0 0-39 0 0,0-1 68 0 0,0 1-12 0 0,1 0-12 0 0,0 1-4 0 0,0-1-1 0 0,0-1 11 0 0,0 0-5 0 0,-1 0 45 0 0,1 1-51 0 0,-1-1 11 0 0,0 2-22 0 0,0-1 17 0 0,0 3 5 0 0,1-2-10 0 0,0 2-1 0 0,-1 0-56 0 0,0 0 67 0 0,0 1-22 0 0,0 1 28 0 0,0 1 45 0 0,0 1-62 0 0,0 1 12 0 0,0-1-23 0 0,1 1-11 0 0,-1 0 22 0 0,1 0-11 0 0,0 1-51 0 0,-1 1 57 0 0,0-1 44 0 0,0 1-66 0 0,0-1 77 0-2280,1 0-72 88531 2280,2 2-23-88531 0,0-1 29 0 0,1 1 5 0 0,-2 0 5 0 0,1-1 51 0 0,0 1-50 0 0,-1-1-6 0 0,1 0-17 0 0,0 2-5 0 0,0 0 11 0 0,0 0-1 0 0,-1 0 7 0 0,1 0 10 0 0,-1 0-5 0 0,2 0 12 0 0,-1 0-24 0 0,0 0 7 0 0,0 0 5 0 0,0 0 17 0 0,-1 0-29 0 0,2 0 35 0 0,-1 0-23 0 0,1 0 11 0 0,1 0 0 0 0,-1 0-33 0 0,2 0 22 0 0,-1 0-28 0 0,2 0 28 0 0,0 0 0 0-14,0 0 0-88603 14,3 0 0 88603 0,-2 0 0 0 0,2 0 0 0 0,-2 0 0 0 0,4 0 5 0 0,-3 0-5 0 0,2 0 12 0 0,0 0-24 0 0,0 0 12 0 0,0 0 0 0 0,0 0-16 0 0,1 0 16 0 0,1 0 0 0 0,0 0 0 0 0,-1 0 11 0 0,1 1-6 0 0,-1-1 7 0 0,0-2-24 0 0,0 1 12 0 0,-1 0-5 0 0,-1 1-18 0 0,-1 0 23 0 0,-1 0-22 0 0,-1 0 22 0 0,-1 0 0 0 0,0 0 0 0 0,0 0 0 0 0,-1 0 11 0 0,0 0 0 0 0,-1 1-11 0 0,2 0 0 0 0,-2 0 0 0 0,4-1-22 0 0,-1 0 22 0 0,3 1 0 0 0,1 0-6 0 0,2-1 12 0 0,-1 0 16 0 0,-1 0-33 0 0,2 0 22 0 0,-1 0-11 0 0,2-1-11 0 0,0-1 22 0 0,1 0-11 0-43,0 1-22 1396 43,0 0 22-1396 0,-2 0-17 0 0,2 1 6 0 0,-2-1 11 0 0,2 1 0 0 0,-2 0 0 0 0,1 0 0 0 0,0-1 11 0 0,-2 1-11 0 0,2-1 0 0 0,-2 1-11 0 0,1 0-11 0 0,0 0 10 0 0,0 0 12 0 0,0 0-5 0 0,0 0-18 0 0,1 1 23 0 0,-1-1-22 0 0,0 1 22 0 0,-1-1 22 0 0,0 0-33 0 0,0 0 22 0-71,-1-1-11 1392 71,-3 1-22-1392 0,2-1 22 0 0,-3 0 0 0 0,1 1-17 0 0,0-2-5 0 0,1 1 33 0 0,2 0-22 0 0,-1 0 11 0 0,1 0 22 0 0,1 0-22 0 0,-2 0 0 0 0,3-1 0 0 0,0 0-11 0 0,1 0 0 0 0,0 0-12 0 0,0-1 7 0 0,1 2-7 0 0,-1 0 23 0 0,0 1-11 0 0,0 0 0 0 0,0-1 11 0 0,0 1-28 0 0,0-1 17 0 0,0 0 11 0 0,0 1-17 0 0,-1-1 6 0 0,-1 1 11 0 0,1 0 0 0 0,-1 0-23 0 0,2 0 23 0 0,0 0 0 0 0,0 0-17 0 0,0 0 34 0 0,-3 0-17 0 0,1 0 0 0 0,-3 0 11 0 0,4 0-11 0 0,-1 0-11 0 0,0 1 34 0 0,2-1-23 0 0,-2 1-23 0 0,0-1 34 0 0,0 0-22 0 0,-4 0 6 0 0,-1 0 10 0 0,0 0-5 0 0,-1 0 0 0 0,1 0 0 0 0,-1 0 23 0 0,0-1-35 0 0,0 1 24 0 0,1-1-12 0 0,-3 1-23 0 0,3 0 23 0 0,-3 0 0 0 0,2 0-5 0 0,0 0 10 0 0,1 0 6 0 0,1 0-22 0 0,1 0 6 0 0,4 0 10 0 0,0 0-5 0 0,3 0 11 0 0,0 0 1 0-99,2 0-35 1387 99,1 0 23-1387 0,3 0 0 0 0,0 0 11 0 0,2 0-22 0 0,-1 0 22 0 0,0 0-27 0 0,-1 0 16 0 0,0 0 16 0 0,-3 0-16 0 0,0 0 12 0 0,-3 0-1 0 0,-1 0-22 0 0,-2 0 22 0 0,-3 0-6 0 0,-1 0-10 0 0,-3 1 5 0 0,-3-1-101 0-128,-2 1 101 1381 128,-1 3 0-1381 0,0-2 11 0 0,1 3-11 0 0,0-3 0 0 0,-1 0 11 0 0,0 1 6 0 0,0 0-45 0 0,0 0 0 0 0,1-1 73 0 0,-1 2-34 0 0,1-1-11 0 0,-1 2 0 0 0,1-3 11 0 0,-1 2-11 0 0,1 0 0 0 0,-1 0 12 0 0,0 0-63 0 0,0 1 51 0 0,0 1 0 0 0,0-1-11 0 0,0 2 33 0 0,0-2-16 0 0,0 1-6 0 0,0 0 11 0 0,1-1 12 0 0,-1 1-18 0 0,2-2-5 0 0,-2 2 11 0 0,2-2-39 0 0,-2 0 28 0 0,1 1 0 0 0,0-2-11 0 0,-1 1 34 0 0,1-1-35 0 0,0 1 12 0 0,-1 0 0 0 0,1-1 17 0 0,1 2-17 0 1154,-2 0 11 172-1154,2 1 1-172 1134,-1 0-63 181-1134,-1 1 62-181 0,2 1-11 0 0,-2 0-11 0 0,2 1-6 0 0,-2 0 17 0 0,2 0 0 0 0,-2 1-11 0 0,1 2 50 0 0,0 0-39 0 0,-1 1 12 0 0,1 0 4 0 0,1 0-44 0 0,1 0 45 0 0,1 0-17 0 0,0-1 0 0 0,-1 0 0 0 0,1 0-5 0 0,-1 1 5 0 0,2-1 5 0 0,0 1 34 0 0,0 0-27 0 0,2-2-12 0 0,-2 0 11 0 0,1-2-11 0 0,-2 1 0 0 0,0 0 22 0 1117,0 0-22 190-1117,0 1-45-190 0,0 0 45 0 0,-1 0 0 0 0,0-1 0 0 0,-1-1 45 0 0,0-1-45 0 0,-2 0-11 0 0,1 0 11 0 0,-1 0-11 0 0,0-1 22 0 0,0 0 0 0 0,0-1-5 0 0,0-1-12 0 0,0 0 12 0 0,0-3-12 0 0,0 1 23 0 0,0 0-34 0 0,0 0-5 0 0,0 0 33 0 0,0 0-11 0 0,0-1 11 0 0,0 2-33 0 0,0 0 22 0 0,0 0 11 0 0,0-1-22 0-160,0 1 11 1477 160,0 0 0-1477 0,0 0-23 0 0,0 0 23 0 0,0 1 23 0 0,0-1-12 0 0,0 0-11 0 0,0 2 11 0 0,0-2-5 0 0,0 2 5 0 0,0-1 0 0 0,0 0-11 0 0,0 0 0 0 0,0-2-11 0 0,0 0 11 0 0,0-1 11 0 0,0 1-11 0 0,0 0 0 0 0,0 0 23 0 0,0 0-12 0 0,0-1-22 0 0,0 1 11 0 0,0 1 39 0 0,0-2-39 0 0,0 1 50 0 0,0 0 421 0-190,0 0-483 1464 190,5-5-38-1464 0,-3 0-62 0 0,4-4-112 0 0,-5 2-246 0 0,0 0-482 0 0,-1 1-914 0 0,0-1-2021 0 0,0-1-2073 0 0,-2 2 5960 0 0,-2 1 0 0 0,1 1 0 0 0,1 1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6.94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86 583 10283 96009 53341,'17'-29'13381'0'102,"-3"5"-13235"-1495"-102,-14 14-1 1495 0,0 1-21 0 0,0-1-29 0 0,0-2-22 0 0,0 1 16 0 0,0-1 6 0 0,-2 1 6 0 0,0 0 17 0 0,1 0-34 0 0,-1-2-17 0 0,-1 0 6 0 1104,0 0 11 121-1104,-1-1-17-121 0,1 0-5 0 0,-1 1-12 0 0,0-1-50 0 0,0 0 62 0 0,0 1-29 0 0,1-2 18 0 0,1 1 10 0 0,-2 0-33 0 0,2 0 23 0 0,-3 2-7 0 0,3 0 7 0 0,-2 1-12 0 0,2 2-17 0 0,0 0-10 0 0,0 2-24 0 0,1 0 40 0 0,-1 1-16 0-104,2 0 10 1535 104,-1 2 12-1535 0,0-3-18 0 0,-1 3-4 0 0,0-2-1 0-1102,0 2 28-161 1102,1 0-39 161 0,1 0 0 0 0,-2 0 0 0 0,1 0-62 0 0,0 2 62 0 0,-1-2 0 0 0,1 1 12 0 0,-1-1-12 0 0,0 1 11 0 0,0-1-11 0 0,-1 0 11 0 0,1 1 28 0 0,-1 0-39 0 0,2 0 23 0 0,-1 0-46 0 0,2 1-5 0 0,-1-1 28 0 0,0 1 0 0 0,0-1 11 0 0,0-1-11 0 0,0 2 6 0 0,0-1 5 0 0,0 1 34 0 0,0 0-45 0 0,0-1-45 0 0,1 0 34 0 0,-3 1 67 0 0,3-1-45 0 0,-2 2 0 0 0,2-3 6 0 0,0 1-17 0 0,0-1 0 0 0,0 2 11 0 0,0-2-22 0 0,0 0 11 0 0,0 0 11 0 0,0 0 1 0 0,0 0 10 0 0,0 0-33 0 0,-1 1 22 0 0,1 0-73 0-1248,-1-1 79 1297 1248,6 6-17-1297 0,-3-1 23 0 0,5 2-23 0 0,-5-1 11 0 0,2-2 11 0 0,-1 1-22 0 0,1 0 11 0 0,0-1-5 0 0,2 1 5 0 0,-2-1 0 0 0,1 0 12 0 130,0 0-1-1450-130,0 0-16 1450 0,0 0 16 0 0,0 0-11 0 0,-1 0 1 0 0,2 0-1 0 0,0 0-22 0 0,4 0 11 0 0,-1 0 0 0 0,2 0 0 0 0,1 0 11 0 0,1 0 0 0 0,0 0 6 0 0,0 0-17 0 0,1 0 0 0 0,-1 0 11 0 0,2 0-22 0 0,-2 0 11 0 0,3 0 22 0 0,-3 0-33 0 0,2 0 0 0 0,-2 0 33 0 0,1 0-22 0 0,0 0 11 0 0,0 0 23 0 0,2 0-34 0 0,0 0 17 0 0,0 0-6 0 0,-1 0-11 0 0,2 0-11 0 0,-2 0 0 0 0,1 0 5 0 0,-1 0-5 0 0,-1 0 28 0 0,0 0-23 0 0,-2 0 12 0 0,0-1 16 0 0,-1 1-33 0 0,0-2 22 0 0,-1 2-11 0 0,2-1 0 0 0,-3 1 0 0 0,2 0 11 0 0,-3 0-22 0 0,2 0 0 0 0,-1 0 22 0 0,3 0-22 0-130,0 0 11 1450 130,-1 0 11-1450 0,3 0-11 0 0,-3 0 22 0 0,0-1-22 0 0,1 1 0 0 0,-2-1-11 0 0,2 0 11 0 0,-1 1-11 0 0,1-1 11 0 0,1 1 11 0 0,-1 0-22 0 0,0 0 11 0 0,1-1 0 0 0,1 0 11 0 0,1-1-11 0 0,2 1 11 0 0,1 0 1 0 0,0 0-24 0 0,0 0 35 0 0,0 1-23 0 0,1-1-23 0 0,2 2 46 0 0,0-1-46 0 0,5 0 23 0 0,-2 0 12 0-159,3-1-12 1440 159,-1 0-12-1440 0,1 1 35 0 0,-2-2-11 0 0,1 2-24 0 0,-3-2 24 0 0,-3 1-24 0 0,-1 1 1 0 0,-3 0 11 0 0,-1 0 0 0 0,-3 0-12 0 0,0 0 12 0 0,-4 0 12 0 0,-1 0-12 0 0,-1 0 11 0 0,-1-1 1 0-187,1 0-12 1430 187,-2 0 5-1430 0,1 1 6 0 0,-1 0-27 0 0,1 0 16 0 0,-1 0 0 0 0,1 0-12 0 0,0 0 12 0 0,1 0 12 0 0,1 0-24 0 0,0 0 12 0 0,3 0 40 0 0,-1 0-52 0 0,2 0 24 0 0,-3 0 10 0 0,3 0-44 0 0,-2 0 22 0 0,3-1-23 0 0,-1 1 18 0 0,0-1-41 0 0,1 1 35 0 0,-3 0 11 0 0,0 0-11 0 0,-1 1 44 0 0,2-1-33 0 0,-1 1 0 0 0,1-1 23 0 0,-1 0-46 0 0,2 0 23 0 0,-3 0 12 0 0,1 0-24 0 0,-1 0 12 0 0,2 0 0 0 0,0 0-11 0 0,2 0 11 0 0,0 0 51 0 0,-2 0-51 0 0,1 0 0 0 0,-2 0 0 0 0,2 0 0 0 0,-1 0 0 0 0,2 0 11 0 0,-1 0 1 0 0,1 0-35 0 0,0 0 23 0 0,-1 0 11 0 0,1 0-11 0 0,1 0 45 0 0,1 0-34 0 0,1 0 1 0 0,-1 0-7 0 0,1 0-5 0 0,-2 0 0 0 0,1 0 11 0 0,-2 0 1 0 0,-1 0-24 0 0,-2 0 24 0 0,1 0-1 0 0,-2 0-22 0-215,-1 0 61 1416 215,0 0-50-1416 0,-3 0-17 0 0,0 0 17 0 0,-2 0 0 0 0,1 0 11 0 0,0 0-22 0 0,1 1 28 0 0,-1 0 5 0 0,-1 0-44 0 0,1-1 16 0 0,-1 0 46 0 0,1 2-52 0 0,0-1 35 0 1111,0 0-23 297-1111,0-1 11-297 0,0 0-975 0-247,0 0 191 1436 247,-11 5-520-1436 0,3-1-976 0 0,-11 5-2139 0 0,1-1-1171 0 0,0-1 5579 0 0,1 1 0 0 0,5-5 0 0 0,4 0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8.30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375 27 10401 267340 47730,'31'-15'3349'0'0,"-6"4"-3164"0"0,-25 11 481 0 0,0 0-453 0 0,-4 3 11 0 0,0 0-11 0 0,-3 2 5 0 0,2-2-10 0 0,1 0-35 0 0,-2 0 6 0 0,2 1-39 0 0,-2 1-28 0 0,0-1-33 0 0,-2 3-6 0 0,0-1-11 0 0,-1 2-17 0 0,0 1-1 0 0,-2 1-16 0 0,-1 2 6 0 0,-1 0-17 0 0,-2 2 5 0 0,0 0-11 0 0,-2 1-11 0 0,-1 1 0 0 0,-1 1-11 0 0,-1 0 6 0 0,-2 1-7 0 1198,1 0-10-64-1198,-2 3 0 64 1175,1-1-73-66-1246,0 1-80-1326 71,1-2-133 1392 0,2 1-162 0 0,2-4-197 0 0,3-1-341 0 0,2-2-207 0 0,6-3 139 0 0,1-1 1076 0 0,1-2 0 0 0,3-3 0 0 0,-1-2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8.68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506 0 10754 264431 49933,'-45'61'1807'0'0,"-1"-1"0"0"0,5-3 0 0 0,4-13-1712 0 0,10-25-28 0 0,0-1 18 0 0,2 0 44 0 0,-1 0 22 0 0,2 1 0 0 0,-2-3-22 0 0,1 1-56 0 0,3-2-34 0 0,0-3-28 0 0,3 0-11 0 0,4-1-17 0 0,0 0-16 0 0,3-1-46 0-128,1-1-61-1381 128,1 0-89 1381 0,2-1-147 0 0,1 1-162 0 0,1-1-201 0 0,2 0-342 0 0,1-2-174 0 0,1 0 57 0 0,2-2 1198 0 0,0 0 0 0 0,0-2 0 0 0,0-1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8.99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267 0 11196 263050 49805,'12'11'1120'0'0,"-2"-2"-644"0"0,-10-9 2229 0 2288,0 0-2643-353-2288,-49 89-34 353 0,26-58-20 0 0,-7 21 1 0 0,-1-4 2 0 0,8-30 6 0 0,3-1 22 0 0,-1-3-11 0 0,2-1 6 0 0,0-3-23 0 0,3-2-17 0 0,3-2-27 0 0,2-2-29 0 0,4-1-61 0 0,2-2-3943 0 0,3 1 4066 0 0,9-2 0 0 0,-5 1 0 0 0,6-1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29.20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97 0 13285 264147 52223,'-39'59'1428'0'0,"7"-10"-2682"0"0,24-43 27 0 0,2 1 1227 0 0,-1-2 0 0 0,4-1 0 0 0,1-2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36.032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211 53 10272 243437 51031,'-33'34'952'0'0,"1"-5"-678"0"0,17-19 12 0 0,-1 0-40 0 0,1-2-38 0 0,2 1-35 0 0,-1 0-33 0 0,3-2-28 0 0,-1 1-39 0 0,1-2-28 0 0,3 1-23 0 0,0-1-11 0 0,2 1-5 0 0,0-1-12 0 0,2 0 6 0 502,1 0 0 1288-502,2 0-11-1288 0,-1-1 17 0 0,2-1-1 0 0,0 0-10 0 0,0-1 10 0 0,1 0 1 0 0,2-2 11 0 0,4 0 11 0 0,1-1 11 0 0,3 0 0 0 0,1 0 23 0 0,2-1-1 0 0,1-3 18 0 0,2-2 11 0 0,2-3-6 0 0,2 0 17 0 0,2-2 28 0 0,0-1 39 0-502,2-2 5-1288 502,0-1 6 1288 0,3-1-39 0 0,-2-2-50 0 0,3 0-40 0 0,-3 0-16 0 0,0 1-6 0 0,-5 2 28 0 0,-2 2 34 0 0,-6 3 22 0 0,0 0 16 0 0,-5 2 7 0 0,-2 1-12 0 0,-2 1-5 0 0,-2 1-6 0 0,0 2 39 0 0,-1 1-106 0 0,-8 6 11 0 0,2 2-6 0 0,-6 5 0 0 0,3-1 1 0 0,-1 1-1 0 0,0 2 34 0 0,-3 0 23 0-528,-2 4 10-1259 528,-1 1-16 1259 0,-3 3-6 0 0,-2 0-16 0 0,-3 2 0 0 0,-1 1-6 0 0,-3 2-17 0 0,1 1-17 0 0,-3 1 0 0 0,1 1-11 0 0,-2-1-11 0 0,0 1-6 0 528,3-4-11 1259-528,4-1-28-1259 0,4-7 17 0 0,7-3-6 0 0,4-5 6 0 0,5-4 61 0 0,1-3-16 0 1020,10-1-6-651-1020,2-2-23 651 0,9-3-16 0 0,2-4-6 0 0,4-4-11 0 0,5-3-22 0 0,1-3-1 0 0,3-2-4 0 0,1-2-7 0 0,2-2 17 0 0,3 0 5 0 0,2-2 18 0 0,2 0 11 0 0,1-1 27 0 0,0 0-10 0 0,4-2 5 0 0,-3 2-5 0 0,-1 1-12 0 0,-2 2 6 0 0,-5 3 6 0 0,-5 2 11 0 0,-6 4-5 0 0,-5 4 32 0 0,-6 1 12 0 0,-4 6 6 0-1020,-6 0 16 651 1020,-3 2-33-651 0,-1 2-28 0 0,-13 3 22 0 0,1 2 6 0 0,-11 5 11 0 0,5 0 5 0 0,-3 0 7 0 0,1 3 4 0 0,-2-1 35 0 0,1 4 5 0 0,0-1-6 0 0,-1 4 17 0 0,0-1-22 0 0,-1 2-17 0 1020,1-1 0-651-1020,-2 0-17 651 0,1 1-39 0 0,-1-1 17 0 0,1 1 0 0 0,-2-1-11 0 0,1 0 16 0 0,0 1-28 0 0,-1-2-10 0 0,4 0-1 0 0,-1-3 11 0-533,5-3-22-1279 533,2-2 0 1279 0,3-3-5 0 0,5-2-57 0 0,1-2-61 0 0,2-2 112 0 0,12-1-23 0 0,1-3-11 0 0,12-3-5 0 0,-1-4 11 0 0,4-3-12 0 0,1-1 1 0 0,5-2-1 0 0,0 0-27 0 0,3-2 16 0 0,2 0 23 0 0,-1-1 11 0 0,4-1 45 0 0,0 0-23 0 0,0 0 1 0 0,1 2 5 0 0,-3 1-6 0 0,-4 2 1 0 0,-5 4-12 0 0,-8 3-6 0 0,-4 3-5 0 533,-9 3 17 1279-533,-3 1 73-1279 0,-4 1 11 0 0,-8 3-1 0 0,-3 4 12 0 0,-8 4 12 0 0,-3 4 60 0 0,-5 1 35 0 0,-3 5 27 0 0,-4 1 51 0 0,1 2-6 0 0,-3 1-11 0 0,1 1-39 0 0,1-1-67 0 0,2-1-68 0 0,3-3-22 0 0,5-1-45 0 0,4-4 0 0 0,5-2-27 0 0,5-3-24 0 0,3-4-4 0 0,3 0-12 0 0,2-3 39 0 0,1-1-28 0 0,3 0 17 0 0,1-1-22 0 0,4-1-18 0 0,3-1 12 0-533,1 0-11-1279 533,1-1-6 1279 0,1-2 1 0 0,1-2-7 0 0,1-2-5 0 533,2-2-22 1279-533,0-2-23-1279 0,3-1-5 0 0,2-1-1 0 0,3-1 6 0 0,0 0-16 0 0,3 0 33 0 0,-1 0 28 0 0,0 2 5 0 0,-4 0 46 0 0,-1 3 10 0 0,-6 1 12 0 0,-4 3 28 0 0,-5 1 17 0 0,-4 1 10 0 0,-2 3-4 0 0,-12 1 21 0 0,1 2 6 0 0,-9 4 1 0 0,4 1-12 0 0,-1 1-28 0 0,0 0-17 0 0,3 2 0 0 0,-1-2-5 0 0,5 2 5 0 0,-1 0-6 0 0,4-1-5 0 0,0-1 6 0 0,2-1-12 0 0,2-1-5 0 0,0 0 6 0 0,1-1-18 0 0,0 0 1 0 0,0-2-1 0 0,0 2-27 0 0,0-3-28 0 0,1 1-46 0 0,0-2-4866 0 0,0 1 4990 0 0,1-1 0 0 0,-1 1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8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104 371 14079,'-17'61'237,"0"0"0,1-6 0,3-8-153,4-18-78,0-1-40,2-2-33,1-2-51,1-3-16,2-4-135,1-2 499,3-8-57,3-5 130,12-28-258,-5 3 33,21-44-72,-17 30 16,4-9 0,-1-1 1,-1 2 61,3-8 0,-2-1 56,-2 9 288,2-6 1,1 2-20,-5 10 767,23-38-806,-22 50 403,13-16-398,-17 30 197,6-3-572,-11 11 78,5 5 0,-8 6 141,6 15-102,-3-2 219,12 54-274,-10-34 19,3 13 0,-1 0-47,-2-10 5,5 34-39,-7-42-370,5 35 130,-7-38-1345,1 26 727,-4-41-2323,-5 7 1759,0-17 1422,-16 3 0,14-8 0,-9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38.29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313 115 10093 246804 53488,'28'-45'2402'0'0,"-5"8"-2200"0"0,-17 32-51 0 0,-3 1-45 0 0,-1 0-38 0 0,-1 0-1 0 0,-1 2-33 0 0,-3 0 16 0 0,1 1 23 0 0,-2 0 17 0 0,2 0 11 0 0,-1 0 5 0 0,0 1-11 0 0,0-1 0 0 0,-1 1-5 0 0,1 0 11 0 0,-1 0 5 0 0,1 0 12 0 0,-2 0-1 0 0,0 0-5 0 0,-2 1 0 0 0,1 1-5 0 0,-2 2 5 0 0,-1 2 5 0 0,-3 1 1 0 0,0 1 22 0 0,0 0 17 0 0,-3 1 0 0 0,1 1 22 0 0,-2 1-17 0 0,-1 1-39 0 0,1 0-22 0 0,0 1-50 0 0,3-1-23 0 0,2-1-23 0 0,2-1-10 0 0,3-2 5 0 0,2 0-12 0 0,3-2 12 0 0,0 0 12 0 0,1-2-7 0 0,3-1 18 0 0,2-1-1 0 0,2-1 0 0 0,5-1-5 0 0,1 0-11 0 0,2 0 11 0 0,2-2 5 0 0,0-1 0 0 0,1-2-5 0 0,-2-3 0 0 0,2 0-11 0 0,2-1-6 0 0,1-1 33 0 0,2-1-5 0 0,-1 0 17 0 0,2 0 17 0 0,-1-1 11 0 0,-1 2 17 0 0,-2-2-1 0 0,-2 1 18 0 0,-1 1-1 0 0,-3 0 23 0 0,-1 1 39 0 0,-4 3 17 0 0,-3 1 22 0 0,-1 2-45 0 0,-3 2 51 0 0,0 0-179 0 0,-13 4 27 0 0,4 2-27 0 0,-13 4-6 0 0,2 4 5 0 0,-4 1 1 0 0,-5 3 16 0 0,-2 2 12 0 0,-3 0 5 0 0,-2 4-11 0 0,0 1 17 0 0,-1 0-11 0 0,2 1-12 0 0,1-1-5 0 0,1 1-23 0 0,3-2-11 0 0,0-1 6 0 0,4 0 6 0 0,2-3-12 0 0,2 0-11 0 0,4-5-17 0 0,4-3-17 0 0,4-2 23 0 0,5-3-11 0 0,1-2 16 0 0,2-3 6 0 0,8 0 0 0 0,0-1-17 0 0,11-1 1 0 0,3-3-35 0 0,4-4 6 0 0,5-3-5 0 0,3-4-17 0 1015,5 1 44-607-1015,3-4-10 607 0,2 1 16 0 0,7-3 23 0 0,-1 1-12 0 0,7-5 23 0 0,-2 1 5 0 0,3-2 12 0 0,-1 0 11 0 0,2-1 11 0 0,-3 0-6 0 0,2 1 12 0 0,-2 1-1 0-1015,-4 3-10 607 1015,-2 3 5-607 0,-8 3-17 0 0,-5 5 11 0 0,-9 2-11 0 425,-8 3 17 1397-425,-8 1 17-1397 0,-5 3 6 0 0,-5 0 117 0 0,-1 1-107 0 0,-8 6 23 0 0,-2 1 17 0 0,-10 7 23 0 0,-1 0 55 0 0,-4 3-28 0 0,-4 2 1 0 0,-4 1-46 0 0,-1 3-50 0 0,-1 0-22 0 0,-2 0-18 0 0,0 1-10 0 0,0 1-23 0 0,0-1 12 0 0,1 0 5 0 0,3-2-17 0 0,3-1-17 0 0,3-4 6 0 0,6-3 0 0 0,1-1 0 0 0,5-4 17 0 1020,3-1-34-578-1020,2-3 0 578 0,4 0-11 0 0,2-2-67 0 0,1-2 90 0 0,11 0 5 0 0,1-3-17 0 0,8-1-6 0 0,1-5-5 0 0,1 0-11 0 0,5-3 0 0 0,0 0 0 0 0,3-2 28 0 0,1 0-29 0 0,1-1 18 0 0,1 0-12 0 0,2-1-5 0 0,3 0 39 0 0,1-1 0 0 0,2-1 11 0 0,3-1 12 0 0,0 0-6 0 0,1-3 11 0 0,1 2 0 0 0,-2-1 11 0 403,1 2-22 1455-403,-5 2 5-1455 375,-2 2-16 1485-375,-6 3-6-1485 0,-5 2 16 0 0,-7 5-16 0 0,-6 0 12 0 0,-3 3-1 0 0,-6 0 73 0 0,-2 1-51 0 0,-8 3-21 0 0,-3 2 21 0 0,-9 5-10 0 0,-3 4-7 0 0,-6 2 12 0 0,-3 4-11 0 0,-6 2 6 0 0,-3 2-12 0 0,-2 1 6 0 0,-1 0-17 0 0,-2 1 5 0 0,0 0 12 0 0,-1 1-23 0 0,0 2 12 0 0,1 0-6 0 0,2-1-17 0 0,1-1 17 0 0,4-3-5 0 0,5-3-7 0 0,3-4 29 0 0,7-3-17 0 0,5-4-17 0 0,5-2-5 0 0,7-4 5 0 0,2-2 0 0 0,3-1 17 0 0,13-2-5 0 0,1-4-18 0 0,14-3-16 0 0,1-5-22 0 0,6-3-23 0 0,6-1 22 0 0,2-4-16 0 0,5 0 22 0 0,-1-1 5 0 0,1-2 12 0 0,0 2 33 0 0,1-2 12 0 0,0 0 11 0 0,1 1 16 0 0,1 0 18 0 0,-1 1-12 0 0,-1 0 0 0 0,-2 5 6 0 0,-6 0-11 0 0,-5 5-6 0 0,-8 1 11 0 0,-6 3-11 0 0,-9 3 33 0 0,-6 2 113 0 0,-4 2-124 0 0,-11 5-10 0 0,-2 2-1 0 0,-12 5 11 0 0,-1 2 1 0 0,-5 3 10 0 0,-2 1 29 0 0,-4 0-29 0 0,-1 1 1 0 0,0 1-12 0 0,1 0-16 0 0,3 0-12 0 0,2-1 6 0 0,5-2-22 0 0,2-1-12 0 0,7-2-5 0 0,2-2-6 0 0,6-1 1 0 0,2-4-7 0 0,4 1-16 0 0,0-3-6 0 0,2 0 0 0 0,0 0-27 0 0,0 0-7 0 0,2-2 6 0 0,1 1 12 0 0,3-2-23 0 0,2 0 33 0 0,5 0-10 0 0,1 0-6 0 0,5-2 11 0 0,4-4-23 0 0,2-2-5 0 0,5-4 17 0 0,3-1 17 0 0,1-1 5 0 0,3-1 56 0 0,2 0-22 0 0,1-2 11 0 0,2 1 17 0 0,-2-2-1 0 0,0 3 7 0 0,-4 1-1 0 0,-4 3-5 0 0,-5 2-34 0 0,-6 2 17 0 0,-7 3 28 0 0,-5 1 23 0 0,-6 2 21 0 0,-3 0-4 0 0,-8 4-35 0 0,-5 3 6 0 0,-9 5-16 0 0,-5 4-1 0 0,-6 2 17 0 0,-5 3 17 0 0,-5 2-5 0 0,-1 0 5 0 0,-2 2-11 0 0,2-2-17 0 0,1 0 16 0 0,4-4-27 0 0,5-1-34 0 0,7-2 17 0 0,5-4-16 0 0,8-3 4 0 0,4-2-10 0 0,6-3 5 0 0,3-2 56 0 0,8-1-27 0 0,1-2-12 0 0,8-3 0 0 0,1-2-28 0 0,5-3 5 0 0,4-2 1 0 0,2-1-29 0 0,2-2-21 0 0,-2 1-18 0 0,1-2-44 0 0,-2 2-18 0 0,-1-1-4 0 0,-1 2-29 0 0,-2 1 34 0 0,-2 2 11 0 0,-5 3 0 0 0,-4 1-12 0 0,-4 1-5 0 0,-3 2-532 0 0,-4 1 409 0 0,-9 6-213 0 0,-1 0-442 0 0,-8 6-953 0 0,4-2-1467 0 0,-1 2 3355 0 0,1-1 0 0 0,6-4 0 0 0,2-2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7T00:40:40.20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78 143 10121 253614 56375,'77'-47'4688'0'0,"-13"8"-4274"0"0,-45 31-39 0 0,-1 0-56 0 0,1-1-72 0 0,-1 2-96 0 0,-1-1-49 0 0,-1 3-63 0 0,-4 0-28 0 0,0 1-5 0 0,-5 2-23 0 0,-1 1-34 0 0,-4 1 85 0 0,0 0 11 0 0,-10 4 0 0 0,3 0 10 0 0,-7 3 18 0 0,1 1-17 0 0,1-1 6 0 0,-4 2 11 0 0,0 1 16 0 0,-1 0 12 0 0,-2 2 17 0 0,-3 1-12 0 0,0 0-22 0 0,-2 1 0 0 0,2 0-39 0 0,-2 0-17 0 0,1 1 0 0 0,0-1 0 0-318,0 1-11-1539 318,1 0 5 1539 0,1-1-11 0 0,3-3-11 0 0,1-1 11 0 0,5-3-11 0 0,2-1 17 0 0,5-3 17 0 0,0 0 263 0 0,3-2-180 0 0,7 0-33 0 0,0 0-28 0 0,8-1-22 0 0,-1-2-23 0 0,5-2 6 0 0,1-2-6 0 0,5-2 6 0 0,3-1 0 0 0,2-1-6 0 0,5-2 0 0 0,1 1 0 0 0,3-3 17 0 0,3 0 0 0 0,1-1 17 0 0,5-2 22 0 0,-1 1 23 0 318,1-1 11 1539-318,1 0 5-1539 0,-4 3-22 0 0,-1-2-22 0 0,-5 4-12 0 0,-5-1-5 0 0,-5 4-6 0 0,-6 1 23 0 0,-4 3 16 0 0,-7 2 28 0 0,-5 2 6 0 0,-4 1 130 0 0,-2 0-220 0 0,-12 0 6 0 0,0 3 12 0 0,-11 1-1 0 288,3 4 22 1563-288,-4 0 40-1563 0,-1 4 0 0 0,-4 0 17 0 0,-1 3 5 0 0,-3 1-6 0 0,-1 2-33 0 0,-3 2-11 0 0,2-1-11 0 0,-2 3-29 0 0,3-3-5 0 0,0 2 12 0-288,4-2-24-1563 288,0 1 29 1563 0,2 1-22 0 0,3 0-18 0 0,1-1 23 0 0,3-3-28 0 0,3 0 6 0 0,5-5-6 0 0,3-2 17 0 0,5-2-1 0 0,1-4 108 0 0,2-2-68 0 0,10-1-23 0 0,2-1 1 0 0,11-3-29 0 0,1-2-5 0 0,7-5-5 0 0,2-2-6 0 0,6-2 5 0 0,2-1-11 0 0,3-1 0 0 0,5-3 17 0 0,0 1 0 0 0,4-2 0 0 0,2-1 6 0 0,1-1 11 0 288,1 1 0 1563-288,1-1 22-1563 0,0 1-28 0 0,-2 0 6 0 0,-2 3 5 0 0,-5 2-11 0 0,-5 3 6 0 0,-9 3-6 0 0,-8 2 1 0 0,-7 4-7 0 0,-9 1 12 0 0,-4 2 39 0 0,-4 0-39 0 260,-16 6 16 1586-260,0 1 1-1586 0,-13 5 11 0 0,-1 1 16 0 0,-3 2 18 0 0,-4 1 5 0 0,0 2-11 0 0,-1-1-17 0 0,3 1-12 0 0,1-1-16 0 0,3 0-5 0 0,4 2-23 0 0,1-3 0 0 0,3 1 17 0 0,3-1-6 0 0,0-1 0 0 0,5-1-11 0 0,0-1-11 0 0,5-2-17 0 0,0-1 5 0 0,3-1 7 0 0,1-2-29 0 0,2 0 17 0 0,1-2-6 0 0,1-1 1 0 0,0 1 61 0 0,5-3-28 0 0,1 0 5 0 0,7-1-22 0 0,2-3 1 0 0,7-2-1 0 0,4-4-11 0 0,5-2-6 0 230,3-2 6 1607-230,3-1 6-1607 0,2 1 11 0 0,1-2 22 0 0,1 1-6 0 0,0-1 7 0 0,1-2-24 0 0,1 2 7 0 0,-2-2 5 0 0,-1 2-11 0 0,-5 0 27 0 0,-3 2 12 0 0,-7 2 6 0 0,-4 2 11 0 0,-5 4 5 0 0,-6 1 1 0 0,-5 2 44 0 0,-3 2-78 0 0,-11 2-6 0 0,-2 4 22 0 0,-10 3 18 0 0,-1 3 22 0 0,-3 2 5 0 0,-1 2-5 0 0,-2 0-28 0 0,0 1-17 0 0,2 1-6 0 0,-2-1-5 0 0,3 1 0 0 0,1 0-6 0 0,2 3-34 0 0,0-2 23 0 0,1 3-22 0 0,1-3-17 0 0,3 1 22 0 0,1-4-50 0 0,3 1-12 0 0,1-3-21 0 0,3 0-29 0 0,3-3 28 0 0,2-1 6 0 0,1-4 28 0 0,3 0 22 0 199,-1-4 34 1625-199,5 0 22-1625 0,2-2-6 0 0,5-2-10 0 0,4-2 5 0 0,3-4-11 0 0,2-3 11 0 0,4-2 0 0 0,2-1 16 0 0,3-2-16 0 0,-1-1 12 0 0,1-1-29 0 0,-2 0-11 0 0,1 1 22 0 0,-3 0-22 0 0,0 0 45 0 0,-2 1 0 0 0,0 2-17 0 0,-3 1 50 0 0,-2 2 12 0 0,-4 2-1 0 0,-2 1 7 0 0,-4 2-24 0 0,-2 1-10 0 0,-4 3-208 0 838,0 1 169-1968-838,-6 9 10 1968 0,0-1 7 0 0,-3 6-12 0 0,-1-1 16 0 0,1 1-16 0 0,-4 1 12 0 0,0 1-12 0 0,-3 0-12 0 0,0 1 24 0 0,-1 0-12 0 0,-1 1 33 0 0,1-2 1 0 0,-1 1-17 0 0,2-2-17 0 203,-2 0 0 1671-203,2-2 0-1671 0,-1-1 0 0 0,3-1 16 0-1041,-1-3-16 297 1041,5 0-5-297 0,-2-3-51 0 0,6-1-73 0 0,0-1-3288 0 0,4 0 505 0 0,10-2-2011 0 0,-1 0 4923 0 0,7 0 0 0 0,-9 0 0 0 0,-3 0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57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4855 290 8086,'0'-62'1260,"-2"10"-812,-4 46-11,-1-1-50,-1 1-57,1 0-39,-2 0-22,1 0-51,0 0-10,0 0-52,-2-1-44,1 1-33,-3 0-28,2 0-18,-5 2-16,0-2-6,-3 2-5,-1 1 5,0 1 12,-4 0 16,1 1 28,-1-1 23,-3 2 33,3-1 17,-4 0 0,2 1 22,-2-2 1,-1 1 5,2 0 5,-4 0-5,2 0-5,-3 0-18,0 0-27,0-1-6,0 0 0,0-1-17,1 0 6,-1-2 22,1 1 23,0 0 27,-3-2-22,1 2-16,-3-1-34,-1 0-17,-1 1 6,-1 1-6,0 0-6,-1 0-16,1 0 5,-1 1-17,1-1-5,-1 2 17,1 0-6,-3 1-11,2 0 11,-3 0 0,3 0-6,0 0 0,0 0 18,1 0 4,1 0 7,1-1-6,1 0-1,-1 1 1,2 1 28,-3 0-39,3-1 22,-2 0-12,1 0 7,0 0-12,1 0 28,1 1 0,0-1-5,0 2 28,-1-1-23,3 0 0,-1 1 0,0 0-11,1 2-11,-2-1-11,3 1 5,-1-1-39,0 3 17,0-2-12,1 2-16,-2 0 28,3 0-6,0 1-22,2 0 22,2 0 6,0 1-28,1-1 22,-2 1-17,3-1-27,-1 0 33,1 1-12,-2 0-4,2-1 10,-2 1 6,0 0-5,0 0 5,-1 3 11,2-2-33,-2 0 22,2-1-6,0 0-33,1 0 39,0 1 11,1-1 1,0 1 4,0-2-4,1 2-1,1-1-11,0 0 28,0 2-17,-2-1 6,1 1 5,-3-1-50,2 2 39,-2-2-22,3 1 11,-2 1-5,1-1-18,1 0 6,-2 1 1,3-1 32,0 1-21,0-1-18,2 1 23,-2 2-33,3-2 10,-1 2 7,1-1-24,1 0 12,0 0 0,0-1 23,0 1-6,-1 1 16,0 0-16,-1 0 5,1 0-5,-1 0-34,1 0 17,-1 1 17,0 0-6,-1 1-22,-2 1 11,-2-1 11,1 2-11,-3-1 51,3 0-34,1-1-6,1 0 11,2 0 6,1 0-5,1 0 16,0 1 0,2-2-39,-2 1 17,2-2 22,-2 2-28,1-2 40,-1 1-23,1-1-6,-1 0 17,1-1 0,-3 1-11,1 0-5,-2 1 5,0-1-39,-3 2 61,2-1-11,-2 2-11,1-2 34,1 1-34,-1-1 5,1 1 6,0 0 34,1 1-6,2-1-5,-3 3 11,2-1-23,-2 2 1,1-1-1,0 1-5,0-1-45,1-1 39,1 0-28,1-1 6,-1-1 45,2 1-40,0-1 0,1 1 6,1-1-5,1 1-6,1-2 27,0 0-16,1 0-16,0 1 16,0-2-17,0 2 0,1-1 51,0 1-51,1 0 11,0 0-11,0 0 1,1 1 4,-2 1 29,2 0-28,-2 0-17,1 0 11,-1 1 0,0 0 1,-1 1 21,3 1-22,-3 1-5,3 1 16,-1 0 12,2 1-6,0 0-28,0 0 0,0-1-17,2 0 6,-1-2 33,2 2-22,1-2 17,-1 2-6,1 0 1,-1-1 10,0 2 17,1-2 6,-1 2 5,1-1-10,-1-1-18,1 1 0,0-1 2,0 1-8,2-1-16,-1 2 0,1-1 0,-1 0 12,1 1 21,-1-1 1,1 1-34,-1 0 28,-1 1 5,0-1-16,1 1 28,0 1-34,0 0-11,1 2-11,-1 0 11,1 1 0,0-1 11,0 0 12,0-2-7,0 0 7,0 0 10,1-2-5,1 0 6,0-1-23,1 2-22,1-2 11,-1 1 22,2 0-5,-2-2 28,1 0 11,1 0-45,-1 0 17,0 0 17,0 1-6,1-1 17,0 0-11,-1-1-28,1 0-6,-2-1 23,2 3-23,0-2 11,1 2 1,-1-2 5,1 0 16,0-2 18,0 1 44,0-2-50,1-1 6,1 0-28,1-1-46,-1 0 57,3 1-45,0-1 34,0-1-34,0 0 0,0 0 28,1-1 28,2 1 5,-1-1-27,1 0 22,-1 1-34,-1-2-5,2 1 39,-1-2-56,1 1 23,1 0-68,-2 0 34,2 1-1,-1 0 24,0 0 66,1 0-44,-1 1 16,2-1-5,0 1 11,0 0-28,2 0-6,0 0-22,0 0-39,1 0 50,0-1 6,2 1 17,0-2 44,1 1-67,0-3 28,2 2 6,1 0-22,0-1 21,2 2-21,-2-2-34,1 1-12,-2-3 57,2 1-23,0 0-5,-1 0 50,1 1-56,-2-2 33,3 2 34,0-2-16,2 1 5,-1 1-45,2-1-11,-1 0-34,1 2 57,-1-1-1,1 2 1,-2-3-7,2 0-4,-1-2 10,0 0 34,-1-2 0,1 0-34,0 0 12,2 0-34,-1 0 0,1-1 17,-1 1 5,1 1-22,-1 1 11,3-1 12,-1 1-12,3-2 34,-2 0 22,1-1-45,0-1 29,0 1-40,2-1-11,0 0 22,1 2-33,1-1 0,0 1 11,0-1 11,0-2 23,1 1-12,-2 0 23,1 0-45,0 0 0,1 1 11,0 0 0,0 1 23,1 0-12,0 0-33,0-2 11,-1 0 0,0-2 11,-1 2 17,1-1 18,-1 1-24,1-1 45,2 1-44,1 0-1,1-2-294,1 0 260,3-2 12,-1 2-22,3-2 11,-1 1 0,0-1 11,1 0 22,-4 1-33,0-1 22,-4 1 11,0-1-10,-2 0 16,1 0-28,-2 0-17,1 0-6,-2 0 23,0 0-22,0 0 22,0 1 11,0-1-11,0 1 11,-1-1 29,2 0-18,0-2-22,2 0 22,-1-2-44,2 1 11,-2-2 22,1 2-33,0 0 22,0-1 11,1-1-34,-1 0 35,-1-2 10,-1 1 0,-1 0 1,-1 0-12,-1 1-11,-2-1-45,-1 0 79,-1 1-12,-1-1 273,0 1-239,-3-3-78,2 1 33,-1-2 23,2 1-12,0-2 0,1 0-5,0-2-6,1 0-33,0-1 33,1 0-22,0-2 5,1 1 12,0-2-3404,1 2 3398,-2-1 0,0 2 28,1-2-5,-1 2-1,3-2 1,-2 1-35,3-1 46,-1 1-12,0-1-33,-2-1 22,0-1 1,-2 1-1,0-1 22,-2 0 35,-1 0-40,-2-2 16,1 0 24,-2 0 3346,-1-1-3358,0-1-11,-1-2-34,-1 1 11,-1-2 6,0-1-28,0 0 23,-1-2 55,0 0-44,-2-1 11,1-1 22,-1 1-45,0-1 17,1 1-5,-2 0-12,1 0-22,-2-1 34,2 1-23,-2-1 0,2 1 1,0 0-1,2-1 11,0 1 34,1 1 0,-1 0-22,0 1-6,-1 0 5,0 1-21,-3 1 21,1 0-22,-3 1-11,0-2 23,-3 0-34,1-1 22,-2 0 11,-2-1 23,2-1-11,-4-2-12,1-1-11,-2-3-11,-1 2 23,-1-3-23,0 2-12,-1-1-10,-1 2 11,0 0-12,-2 2 35,1-1 10,-1 2-33,0 0 33,-1 0-11,0 1 12,-2 1-1,1 0-33,-1 1-23,2 1 23,0-1 22,1 3-22,0-2 34,0 1 10,0 1-44,-1 0 28,1 1-6,-2 0 34,1 0-34,-3-1 0,2 2-22,-3-3-45,1 1 56,-1 0-28,-1-1 28,-1-1-56,-2 1 45,2-1 33,-1 3-11,0-1 51,1 2-51,-2-1 0,2 0-33,-2 2-6,0-1 28,1 2-11,0 0 11,1-1 0,-1 0-11,1 0 22,1-1 17,0 0 28,0-2-56,-1 1 11,0-3-22,-1 2-12,2 1 35,-3-2-24,2 2 1,-1-1-17,0 0 17,-1-1 11,-1 1 17,1 0 16,-1 0-44,1 3 22,-2-3 34,1 3 11,-2-3 11,2 1-44,-1 1-57,1-1-11,-2 1 12,0-1 33,-3 2 22,2-3 23,-3 2-34,1-2 12,-2 1-1,0-1-11,-1 1-11,1-1-11,1 3-11,0-1-34,1 3 67,0 0-22,1 0 11,1 1 22,0 1-33,2 1 22,-1 0 11,2 2 23,-2 0-34,2 0 12,-1 1-34,0-1-45,0 0 56,-1 0-12,0 0 12,0 0-22,-2 1 11,2 1 22,-2 0 11,-1 1 57,0 0-79,-2 2-11,0 0-23,-1 1 0,-1 0 34,-1 2-22,-2 0 0,-2 3-79,-1 1 56,-4 0-28,-1 1 6,0-1 45,-2 1-113,2 0 6,0 0-39,0 0-28,3 0 28,0 0-16,2-2-1,1 0-34,0-5 18,1 1-29,0-3 0,2 0-33,-1-2-107,2-1-39,1-2-100,1 1-90,2-1-141,-1 2-212,2-1-168,-1 2-202,-1 0-219,1 1-682,-2 1-1317,-1-1-1574,0 3 5114,4 1 0,6 3 0,3 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00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228 100 13637,'-28'15'291,"5"-2"-235,17-10 17,0 1-12,-1-1 1,0 1-23,-2 0 23,3 0 10,-2 1 1,2 0 11,0 0-33,1-1 5,0 1-28,0-1-6,0 1 6,-1 1-11,1-1 0,0 1-12,-2-1 18,3 1-18,-3-1 18,3 0 5,-1-1-6,0 2 23,2-2 5,-2 2 6,3-1 11,-1-1-11,1 2-11,0-1-28,-1 0 5,1 2 12,-2-1-6,2 1 17,0-1-17,0 2 45,0 0 39,0 2 39,-1 1 12,1 1-46,-1 0-49,2 1-46,-1-1 6,2-1 11,-1 0 23,1 1 16,0 1-16,0 0-12,1 1-16,0-1-6,2 0 5,1 0-21,0 1-1,1 0-22,-1 1 27,2 0-16,0-1 17,0-1-11,0-2-6,-1-1 0,1-1 17,1 2 11,0-2-12,-1 0 1,0 0-17,-1-1-17,0-1 29,0 0-1,0-2 11,1 1 17,-1-1 1,2-1 10,2 0-16,1-2 5,1 1 11,2-2 17,-1 2-5,4-3 5,0 2-11,2-2-33,1 1 5,0-1-6,1 0 0,1-1 6,0-1 12,1-2 16,-1-2-12,-1 0 1,3-1-11,-4 1-1,2-2 1,-3 2 0,-1-2-6,0 1-12,-1 0 18,0-1-6,0-1 17,-2 0 11,-1-1-11,-2 1 16,-2-2-16,-1 1-11,0 0 22,-2-1-17,0-1-17,-2 0 17,-1-1 6,0-1-28,-2-1 22,0-1-11,-1-2-22,0 0 11,0-1 11,0 1 11,-2 0 6,-3 2-1,-1 0-16,-3 0-11,0 0-17,-3-1 0,1 0 17,-2 1-6,-1 0 0,-1-1-11,-2 0 6,-1 0 5,0-2-5,0 0 16,1-1-33,1 1 0,0 3 11,1 0-17,1 4 28,1-2-22,1 2-17,1 0-6,1 3-10,2 0-12,0 4-107,1 0-78,1 2-173,1 2-230,-2 0-246,2 1-545,-2 1-1085,0 2-2594,0 2 5114,1 0 0,3-1 0,1-3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01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635 45 12079,'-49'-25'449,"7"6"-270,33 19 6,-1 0 16,0 0 29,0 1-17,-1-1 11,0 1 5,0-1-44,1 1-34,-2-1-22,2 2-22,0-1-23,-2 1 16,4 1-32,-2-1-24,2 0 1,-3 0-17,3 1 6,-3 1-6,1 0-6,-1 0-27,-2 1 16,0 1 6,0-1-12,-1 1 18,0-1-7,2 0-4,-2 1 27,3-2 28,-2 3 6,1-2 22,2 1 6,0 0-34,3-2 23,-1 3-11,3-3-1,-1 2 17,1-1-28,-1 1-5,2 0-6,-2 0 17,2 2-45,-1-2 45,1 3 16,-1-2-10,0 3 27,0-1-16,-1 1-46,1-1-10,0 1-12,2-3-22,-2 2 28,2-1 12,-1 1-24,-1 1 35,1 2 50,-1 0-1,-1 1 46,0 1-17,-1 0-51,0 0-33,1-1-23,1-1-5,-1 1 11,2-1 56,-2 1-28,1 0-22,1-1-1,0-1-33,2-1 12,0-2 4,1 1-10,1-1-6,0-2 28,0-1-11,0 0 11,1 0 28,2 0-11,1 1-12,1-1 29,1 3 16,1-1 6,0 3 6,0 0-29,1 1-38,-1-2-18,2 1 23,-1-1 34,0-1 39,1 1 11,2 0-39,-1-2 5,3 2-10,1-2 10,0 1 46,3-1-24,0-1-49,3-1 27,0-1-16,1 0 16,1 0 6,0-2-5,0 2-35,1-2 7,0 0 10,-2-1-21,2-1-12,-1 1 11,-1-1-11,0 0 5,-2 0-16,-2 0 6,-1 0-7,0-1 18,-2-1-17,1-1 11,-2 0 33,-1 0 1,-2 0-12,-1-1 18,-2-1-29,-1 2 22,1-3-5,-3 0-5,2-1-23,-3 0 5,2-1-5,-1 0 6,1 0 33,-1-1 6,1 1 11,0-3-17,0 1-5,3 0-12,-1-2-5,3 1-6,-1-1-28,2 1 17,-2 2 17,2-1-17,-3 2 6,2 0 5,-3 1-28,2 0 28,-2 0-16,0 1 5,-1-1 11,-1 1 11,-1-1-27,-1 1 10,-2-1 18,-1 0-18,0-1 18,0 0-18,0-2-44,-3-1 33,-3-1-16,-1-1 16,-3-1 1,2 0-1,-3-2-44,0-1 11,0-2 22,-2-3-22,2 0 22,0 0-11,1 0-11,0 1 22,2 1 0,1 1 0,1 2 0,0 3-11,0 3-22,1 1-23,-1 2 34,1 1-28,-3 1-6,0 1-17,0 2-83,-3 1-152,1 1-218,-3 1-280,0 0-332,-2 1-267,0 3-589,-1 1-1333,-2 3-1915,4-2 5231,-1 0 0,9-4 0,2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18.73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177 51 11206,'-26'15'5,"2"-1"-5,18-4 0,-1-1 0,-3 2 11,3 1-11,-3 0-5,2 0 5,-2 1 17,3-2-17,-1 0 5,2 0 6,0 0-33,1-1 16,0-1 6,1 1 0,0-1 6,2 0-6,2 0-6,0-1 6,0 0 0,0 0 0,0-1-5,0 0 5,1-1-17,2-2 11,3 1 12,0-4 0,3 1 22,-2-2-6,2 0-5,1 0 0,2-2-1,1-1-4,3-4 10,0-1-5,2-2-17,-2-1 17,1-1-1,-1 1 7,0-2-1,0 0 1,0-1 10,-2-1 1,0 1 27,-2-2-5,-1 2 6,-1-2 28,-2 1-1,-1 1 12,-1 0-6,-3 1-28,-1 1-22,-2 0-28,0 2-6,-4 0-22,-2 1 17,-5 0-6,-2 2 5,-3 1 6,-2 3-16,-1 1 10,-1 2-5,-1 3-5,0 2-12,0 4 11,1 3-5,0 0 0,3 1 11,0 0-6,4 0-5,3-1 6,3 0 10,4-2-10,1 1-18,2-1 12,0 0-17,0-1 11,3 0-5,1 1-6,4-2 0,-1 1-6,3 0-44,-3-1-17,2 1-29,-3 0-21,2-1-6,-3 0-6,0 0 6,-2-1 16,1 0 18,-2 0 10,1-2 18,-1 0 5,1-1 28,0-2 33,0 0 29,1-1 5,0-1-5,-1 0-1,3 0-5,-1-3 11,4 1 1,-3-5-1,1 1 0,0-1 6,-2-1 50,3-4-11,-3 3 22,0-5 1,-2 5 38,-3-2 1,0 0 11,0 0 11,0-1 0,0 1-11,-4-2-6,0 0-11,-3 0-6,-1 0 6,1 1-11,-2-1 5,1 2 13,-1 0-24,0 3-17,1 0-16,0 4-45,2 0-17,0 4-12,2 0 1,0 0 6,-1 5 5,0 0 0,1 6-12,-2 0-4,2 3-7,0 1-10,0 1-1,1 1-5,-1 1-23,1 0 12,1-1 11,0 2-7,1-3 7,0 0 5,1-2-5,0 0 6,0-2 16,0 0-6,1-2 12,1-2 11,2-1 0,1-2 11,3-3 6,1 0-6,2-2 1,-1 0 4,4-1 1,0-1 0,2-3 5,1-3-5,1-2-6,0-1 1,1 0-1,-1-2 0,-1 2-5,-1-2-1,-2 2 1,-2-1 5,-1 1 0,-2 0 18,-1-1-1,-2 2 0,-2 0-6,-2 2 6,-2-1-11,0 1 0,0-1-6,-4 1-17,-2 0 1,-5 2-12,0 1 6,-3 2-6,-1 2 0,-2 0-5,-1 1 5,-1 0 0,0 0-5,1 2-1,-1 2-5,3 4 0,1 0-6,1 4-11,2-2 6,1 3-11,2-2 11,2 0-12,2 0 1,0-1 16,4 1 1,-1-2-1,2 1 6,0 0 11,0-2 0,1 1 1,1 0 16,0-1-12,2 0 12,-2 0-5,3 0-1,-3 0 6,2-1 6,-2 0-1,0-2-5,0 0 6,1 1-6,-1-3 6,1 2-1,-1-2 6,2 0 1,-1-2 16,1 1-12,1-2 7,0 1-1,0-1-5,3-1 11,-1-2 0,2-1 6,-1-4-1,-2 1 1,2-2-1,-2 1 1,0-2 11,-1 1 16,-1-2 18,-1 1 17,-3 1-12,0-3-6,0 2 6,0-1 6,-3 1 5,-1 1 11,-4-1 6,-2 1-28,0-1-5,0-1-29,-4 0-5,2 1-6,-2 1 0,0 0-5,0 0-12,0 3 12,1 0-6,0 2-23,2 2 1,1 1-17,1 4-6,-1 1 0,3 5-11,0 2 0,1 2-28,1 1-22,1 3-17,2 0-6,1 2 6,1-2 11,0 1 22,0-1-5,0-1 11,0-2 17,2-1-12,1-1 1,3-3 11,1 1-6,1-2 6,1-2 27,3-1 12,-1-3 12,3-1-1,0-1-11,2-1 5,0-2 1,0-2 0,-1-1 5,0-2-6,-2 1 12,0-1-11,-3 0 11,-1 1 5,-1-2-11,-2 3 6,-2-2 11,-1 1 0,-1 0 6,0-1 22,-2 1-12,1-1-4,-1 0-1,0 1-17,0 0-5,-2 0 11,-1 3-11,-3 0 16,0 0 1,-2 2-6,-1 0 6,0 1-12,0 0-11,-1 1 0,0 0-11,1 0-5,0 0 5,1 4-6,-1 0-5,1 4-6,2 0 6,0 0 0,2 0-12,0-1-10,2 0-1,1-1-5,0 1-11,1-1-12,-1 1 0,1-1-22,0 1-5,0 0-1,0 0-16,0 0-29,0-1-84,0 0-111,0 0-168,0-1-298,0 1-588,1-1-508,2-1 1892,2 0 0,-2-2 0,1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21.6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760 54 9055,'-65'-30'487,"12"6"-335,44 24-7,1 0 1,-1 1-6,1 0-11,-1 2-17,1 0-6,0 0-16,-1 0-1,0 0-10,-2 1 10,3-2 6,-2 1-11,2-1-5,-2 0-18,2 1-5,-1-1 0,2 0 12,-2 0-7,2 0-5,-1-1-11,-1 1-17,2 0-6,-2 1-5,1 0 0,-2 0 0,3 1 0,-1 0-1,1 0 12,0 1-11,-2 0 17,3 0-1,-1-1 7,1 0 27,0 0 6,0-1 16,-1 2 6,1-2 1,0 1-1,-1-1 6,1 1 6,-1-1-23,1 0-12,0-1 1,-1 2-11,1-1-1,0 1-10,0-2-23,0 2-6,0-1-22,-1 2 17,-1-1-6,2 3-5,-2-1 5,2 1 0,-1-1 6,0 0 0,2 0 11,-1 0 17,0 0-1,1 0 7,-2 2-1,1 0 1,0 0 5,0 0-12,1 0-10,-2-1-6,3 1 0,-3-1-11,2 1 16,0 0-5,0 0 6,-2 0-6,3-1 0,-1 0 11,2-1-11,0 0 11,-1 0-11,1 0-11,-1 1 6,2-1-1,-2 0 17,2 0 17,-2-1-5,1 2 5,0 0 0,0 0-12,0 1 7,-1-1 16,2 0 17,-2 0-6,2 0 6,-1 0-22,1 1-12,-1-1 23,-1 2-17,2-3 6,-2 3 11,2-1-29,-1 1 1,0 2 11,-2-2-17,2 1-27,-2-1 16,2 2-23,-1-4 6,1 3 34,0-4-34,0 3-5,1-2 16,0 0-16,0 0-6,1 0 34,0-1-1,0 2-16,1-2 22,0 0-11,-1 0 6,1-1 22,-1 0 11,1-1-16,0 2-1,0-3-10,0 2-18,0-1 6,3 0-6,-2 0-22,3 1 23,-2 0 5,0-1-23,0 3 12,-1-2-11,0 3-1,0-2 23,0 3 23,0-2-29,-1 1 12,0 0 5,0-1-39,0 1 28,0-2-11,0 1-6,0-1 23,0 1-6,0-1-12,0-1-10,0 2 44,0-3-44,0 2 16,0-2 18,0-1-35,0 1 34,0-1 17,0 0-16,1-1 4,1 1-4,1 0-7,0 1 6,1-1 23,-1 0-28,0 1-29,1 0 12,-1 0-17,0 0 6,-1 1 10,0 0 12,0-1-44,0 3 38,-1-1-22,0 1-6,0 0 34,-1 0-16,1 0-12,-1 0 16,0 0-16,1 1 0,-1-1 23,3-1 5,-2 0-45,3-2 45,-1 1-11,1-2 0,0 1 33,1 0-44,-1-2 5,0 2-11,0-1 0,0 1 0,0-1 0,-1 0 0,0 1-17,-1 0 17,1 0 6,-1 1-6,2 0 11,-2 1 6,2-1-29,-2 1 24,1-2 27,-1 2-22,1-2 16,0-1 1,0 1-34,1-1 28,-1 0 5,3-1-5,-2 0 0,2 0 0,-1 1-28,0-1 6,0 1 39,-2-1-40,1 1-5,-1 0 17,1 0-39,-1 0 27,0-1 12,-1 0-28,0 1 11,0-1 17,0 0 0,1 0-6,2-1 39,-2 1-39,4-2-5,-1 1 22,0 0-39,1-1 28,0 1-1,0-1-4,4 0-40,-3 0 28,3 0 0,-3 0-17,3 0 62,-2 0-40,0 0-10,-1 1 21,0 0-32,0 2 16,-1-2 5,0 1-5,-1-1-33,0 0 16,1-1 17,-2 2-23,1-1 40,0 1-11,-2 0-12,1-2 23,-2 2-11,0-2-12,2 1 12,-1 0-6,1-1-34,-1 1 17,0-1 17,0 0-33,1 0 49,-1 0-32,0 0-12,2 0 28,-2 0 11,3 0-6,-2 0 7,0 0 10,2 0-56,1 0 46,0 0-12,1 0-17,-2 0 17,3-1-11,-3 1-6,1-2 17,2 1 17,-1 0-17,1 0 0,-2 1 0,0 0-17,-1 0 17,0-1 0,-2 0 0,1 0 0,-1 0-6,2 1-5,-3-2 0,3 2 33,-2-2-22,1 1-11,1-1 28,0-1-34,-2 0 17,1 0 17,-1 2-17,1-1-17,-1 0 17,1 0 0,0-3-6,0 3 23,0-1-11,2 1-12,-2-1 12,3 0 5,-1-1-11,2 1 6,0-2 5,0 0-22,-1 1 11,2-3-6,0 2-5,-1-2 22,1 1-5,-2 0-23,1 0 28,-2 1-5,1-1 5,-1 0 6,-1 0-12,1 1-10,-1-1 10,0 0 23,0 0-11,0-1 11,1 0-11,0-1 0,-1 0 5,1 0 23,-2 0 0,3 0 5,-2 0 0,0-1-5,0 0 6,0-2 10,1 0 1,-1 0 22,-1 2 17,0-2 16,0 2-10,-1 1 21,0-1-10,0 2-17,0-1-12,1-1-27,0 2 6,0-1 16,1 0 6,0 0-18,-2-1 18,1 2-17,0-2 5,-1 2 17,0-1 1,0 1-29,0 0 6,-1 1-23,0-2 23,0 2-6,2-2-5,-2 1-34,2 0 0,-2-1 0,0 1 5,2-1 18,-2 2-12,2-1 0,-3 1-11,1 0 0,-3-1 22,1 0-10,-2 0-1,1 0 0,-1-1 23,0 0 38,0 0-10,0-2 11,0 0-6,0 1-28,0-2 39,0 2 12,0-1-12,0 1-27,0-2 5,0 2-45,0-1 0,2 0 17,0 0-28,0 0 39,1 3-5,-2-1-12,1 2 12,-2-1 11,1 1-6,-1 0 6,0-1 0,0 1-45,0 0 40,0 2-18,-1-3-28,-1 2 18,-2-1-18,0-2-11,-2 1 0,-1-1 40,2 1-29,-1-1-11,2 0 17,-1 0-39,0-1 22,0-1 12,1 1-12,0-1 0,0 1 12,0-2-18,0 3 6,0-2 34,0 1-34,-3 2 1,2-2 21,-3 3-27,2-3 16,0 2 12,-1-2-23,0 1-33,0 0 33,0 1-22,1 0 11,-1 1 44,-1 0-44,2 1 12,-3 0-7,2 1 18,0 0-12,0-1 0,1 1 0,0-1-44,-1 0 21,1 0 35,-1 0-34,0 1 22,1 1-11,0-1 0,-2-1 0,1 1 22,-2-1-22,0-1 23,-1 2-1,1-1-56,-1-1 23,1 2 11,-3-2-22,2 2 22,-2 2 0,1-2-23,-1 3 23,1 0 23,1 1-46,-1 0 23,3 0-16,-2 0-18,2 0 12,-1 2-23,1-1-39,-1 1-62,2-2-72,0 2-108,1-1-217,1 1-168,-2 0-291,3 2-332,-2-2-492,1 2-1036,-1 0 2862,0 2 0,3-3 0,-1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24.385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1101 14 11424,'-77'4'857,"14"0"-554,54-5 16,3 1 39,0-3 6,1 1-28,-1-2-56,1 2-67,-2-1-28,0 1-51,-1-1 1,-1 2-18,0 0 12,-1 1 0,-1 0 17,-2 0 39,1 1-11,-3 1-6,0 2-6,0-1 12,-1 1 10,1-1 40,-1 1 23,0 0-18,0-1-33,0 1-22,2-1-28,0 0-34,1-1-17,1 1-28,0-1-5,3 1 10,-2-1 1,3 1 0,-1-1-28,1 1-17,-1 1 17,3-2 11,0 2-6,0-1 23,0 2-34,-1-1-5,0 0-23,0 1 34,-1 0-6,-1 0-17,0 3 6,-1 0-28,-2 0 23,1 2-1,-3 0 29,0 0-12,0 1-11,-1-1 0,2 0 0,0-2 0,1 1 0,1 0-16,-1 0-24,1 2-4,0-2 32,-1 0-4,3-1 16,1-1 0,2 0 11,1-2-11,0 2 11,2-3-22,1 2 28,0-1-12,2 1-16,-2-1 28,2 1-34,-2-1 11,1 2 6,-1 0 0,0 2 12,-1 2 4,-3 0-4,1 1 27,-2-2-39,0 0-11,1 1-17,0-2-17,-2 1 34,2 0-6,-3 2 28,2-1-17,0 0-5,0-2 17,3 0-6,-1-1 39,3 0-45,0 1-5,0-2-6,1 2-11,0-1 23,0 1-18,-1 0 18,1 0-34,-1 1 33,1 3 34,-1-1-6,0 1 12,-1-1-34,0-1-6,-1-1-5,0 2 11,0-1 6,-1 2-57,0-2 7,-2 0-7,1-2-5,1 0 28,1-1 17,1 0-6,0 1 12,-1-2-7,2 1-4,-1 0-1,1 0 6,1 0-17,-1 1-12,0-1 7,0 2-18,1-1 23,-1 2 40,2 0 10,-2 0 12,-1 3-6,0 0-6,0 0-11,1-2-17,-3 0 1,3 1-23,-3-1 0,3 2 28,-3 0-6,1 2 29,-2 0 10,1-1-44,-1-1 17,1-1-23,0-1-6,1 0 18,-1 0-1,1 1-22,0-1 0,2 0 11,1-2-5,0-2 5,1 0 23,0-2-17,0 2 5,0-2 17,1 2 12,2-1 44,0 1-6,2 1-5,-1 0-33,2 1-1,0 1-22,1-1 6,0-1 11,2 0-29,0 0 7,2 2 27,-1 0-5,1 2-6,0-2 6,0 2-23,1-1-33,0 1 22,-1 1-5,2 0-6,-3 0 34,0-1-46,-1-1 1,-1-1 45,0 1-23,-1-1 17,2 0 6,-4-1-23,3-1-22,-4 0 44,0-1-33,0-1-11,0-2 39,0 1-17,0-1 12,1 0 27,0-1 7,0 0-18,2-2 23,0 1-6,2 1-51,-1 0 40,1 1-11,0 2-18,1-1 57,-1 1-28,1-1-23,-1 1-5,-1-1 39,0 0-45,-1-1 23,2-1 5,-1 2-39,0-2 23,-1 1-1,2 0-33,-2-1 11,0 0 11,-1 1-22,0-1 11,0 0 33,-1 0-21,1-1 4,-1 0 18,0-1-45,0 1 11,2 1 22,-2-2-22,2 1 23,0-1 16,1 0-28,1 0-11,-1-1 67,1 0-44,0 0-7,3 0 40,-2-1-33,3 2-1,-2-2 17,0 2-16,1-1-46,0 1 46,-1 1-23,3 0 0,-1 0 56,0-1-67,2-1 11,-2 1 28,3-2-40,-2 2 46,1-1-12,-1 1-10,1-1-35,-2 0 23,2 1 0,-1-1-11,1 0 56,1 0-68,-1 0-10,0-1 5,0 1 17,-1-1 22,0 0-6,-1 0 29,0 0-96,1 0 51,-2 0 22,2 0-33,-2 0 84,1 0-79,0-1 6,0 0 11,2-1-12,-2 1 35,2-1-18,-2 1 7,2-1-29,0-2 22,-2 2-10,1-2-6,0 2 27,-1-2-16,1 0-5,0 1 5,-1-1 39,1 0-28,-1 1 12,-1-1-1,1 1-78,-1-1 34,0 0 22,0 2-12,-3-2 12,2 1 12,-3-1-29,3 1 22,-1 0 74,-1-2-79,2 2 11,-3-1 0,3-1-56,-1-1 45,2 0 0,0-1-11,0 1 0,2-1 22,-1 0-22,3 0-11,-3-1 66,2 1-55,-2-2 11,1 3 23,-2-1-79,0 1 78,-3 2 0,2-2-22,-2 2-22,0-1 22,1 0 0,1-1-22,-2 0 89,1 0-78,-2-1 11,1 1 11,-2-1 0,3 0-11,-3-1 0,2-1 0,1-2-56,1 0 56,1-3 11,-1 2-22,2-2 56,-3 0-23,0 1-44,0-1 44,0 1-5,-2 0-6,3-1 0,-3 1 23,2-1-101,-3 1 89,3 0 1,-4 0-23,2 1 95,-2 0-73,0 0-22,-2 0 23,2-1 10,-1 1-5,-1-1 6,0 1 11,-1-1-90,1 1 90,-2-2-1,3 0-27,-3-1 28,3 0-23,-3 1 12,3-1 16,-2 1 40,0-2-34,2 1-17,0-1 6,0 1-45,2-1 45,-3 1 16,2-1-16,-3 0-11,2 0 22,-1 0-39,0 0 27,-1 1 74,-2 1-84,1-1-12,-2 2 34,1-2-56,-1 1 45,0-1 5,0-1-39,0 1-44,0 0 33,0 1 11,-2 1 0,1 0 56,-3 0-33,1 0-34,0 1 34,0 0-12,0 2-5,0 0 28,0 1-34,0 0-67,1 1 56,-2 1 0,0 0 11,1-1 90,-2 2-90,2-3-11,-1 2 0,0-2 22,0 0-22,-1 0 34,0 0-23,0-2-89,-1 2 89,0-1-33,-1 1 22,1-2 22,-4 3-22,3-2-22,-1 2 44,-2 0 0,2 1-10,-3 0 10,1-1-11,-1 2-44,0-1 33,2 1 0,-1 0-12,1 1 35,0-1-23,1 1 0,0-1-11,0 0 95,2 0-84,0-2 0,-1 2 33,2-3-128,-2 2 95,3-1 34,-1 0-46,0 0 24,0 0-12,-2 0-12,2 0 12,-2 1 40,1-1-18,-1 2-44,-1 0 44,-1 1-44,-2 0 22,0 0 22,-1-1-22,3 1-11,0 0 0,1 0 11,-2 0-12,3-1 91,1 1-57,-1 0-22,3 1 11,-2-2-55,2 1 44,-1-2 11,0 1 0,-1-2-78,1 1 56,-1-3 22,0 4-11,1-4 101,-2 2-79,0-1-11,-2 0 12,1 2-35,-2 0 46,1 2-12,-3 0-16,0 2-12,-2 0 12,0 1-6,-1 0-6,-1 0 23,0 1-6,-1 1-11,0 0 12,1 0 11,1 0-12,1 0 11,3 0-11,-2 0-78,4 0 78,-1 0 1,3 0-12,-1 0 33,1 0-22,0 0-22,-1 0 11,0 0 45,-2 0-34,2-1 0,-4-1 1,0-2-68,-3 2 56,0 0 0,-4 1-12,0 1 24,-2 0-12,-1 1-12,0 1 35,0 2 22,2-2-12,1 2-22,2 0-11,2 0-100,2-1-13,2 2-61,3-3-128,1 1-135,2-1-156,3 0-1447,1 0 478,1 2-651,1-1-828,2 1-588,3 1-1479,0-1 5108,0-1 0,-3-1 0,-1-1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28.11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1477 59 10662,'-77'-23'992,"12"5"-735,57 15-50,-1 0-32,0 0-47,-1 1-21,1 0-18,-3 1 18,2 0 5,0 1 5,-2 0-10,1 0-6,0 0-29,-2 0 18,1 0 0,0 0-1,-1 0 1,1 0 11,-1 2 27,-1-1 40,1 2 12,-1-1 4,1 1-44,-2-1-11,-1 0-34,0 1-22,0 0 11,1 2-17,0-1 34,-1 1-6,0 0 23,0 1 5,1 0-5,0 0-11,0 1-18,-1-1-27,0 0-17,0 1 16,2-1-10,-1 1 5,2-1 17,-3 2-12,3-1 1,-4 2-1,2 0-5,-2 0 6,0 0-34,0 2 11,-1-2-11,0 1-5,0 0 27,-1 0 0,3 0 6,-2-2 23,3 2-6,-1-2-1,3 1 18,-1 2-23,1-2-5,0 2 5,0 0-11,1 0 0,-1-1-11,1 0-17,2-1 5,-2 2 1,3-1 5,-2 1-5,3 2 16,-3-2-16,3 1-1,-1-1 12,1 0 0,-2 1 17,1 1-23,-1 1 6,1 0-1,-1 2 7,-2-1 50,0 0-12,0-1-16,-1 0 0,2-1-17,0 0 5,2-1 7,-1-2 10,3 1-22,0-3-11,3 1-17,0-1 17,0 0-17,1 0-17,0 1-6,0-1-5,-1 2 17,1 0 22,-1-1 17,0 2-10,-1 1-7,-1-1 6,0 2-34,0-2 17,0 1 0,-1 0-17,-1 1-11,1 1-16,-3 1 32,0 2 24,-1-1-12,0 0 16,3-1-32,0-2 4,1 1-16,2-3 51,0 1-40,2-1-11,1-1-11,1 0-40,1 1 51,-1-2-16,1 0 27,0 0-6,1 0-5,0 1 23,1 0-12,0 0 34,-1-2-28,1 0-6,0-1-22,-1 1-23,1-1 40,-2 1-6,1-1 22,-1 1-5,0-1-17,0 1 0,0 0 22,-1 0 51,-2 3-45,-2 0 0,0 3-17,-2 1-28,1 0 34,1 0-6,0-1-5,2-2-6,0 0 0,0-1 22,0 0 6,1-1 28,-1 0-5,2 1-18,-1-1 7,1 0-29,0 1 11,-1-1-5,2 1-34,-2-3 17,2 3-22,-3-2 22,3 1 50,-3 0-22,2 1 11,0 0 1,0-1-29,0 0 11,0-1-5,1 2-17,0-1 11,0 0 0,0 2-11,0 0 0,0 1 28,0 0 0,0 0-16,0 0 27,0 0-17,0 0-22,0 0 28,0 0-5,0 1-23,0 1 16,1-2 7,0 2-6,0-1 11,0 1 16,0 0-27,1-1 22,-2 1 1,1 0-29,0 1 50,-1 2-33,1-1-11,-1 0 6,0 1-7,0 0-16,0 0 34,0-2 5,0 0-11,0 0 22,0-2-5,1 1-34,1-1 17,2 0-5,0 1-18,2-1 18,-1 1 16,1-1-17,0 1 6,2-3 28,0 2-28,-1-3 6,2 1 5,-3-1-11,2 0-5,-2 2 16,0-2-28,1 1-11,0 0 28,-1-1-17,1 1 0,-2 0 40,0 0-29,1 0 1,-2-1-18,2 0-5,-1-1 34,0 0-6,-1 1-6,1-2-22,-1 0 11,2 0-11,-2 1 17,1-2 56,0 3-34,0-2 6,1 1 17,0-2-29,0 1-16,1-3 28,0 2-12,0-1-27,2 3 50,-1 0-6,-1-1-16,0 1 39,-1 0-34,1-2-17,-1 1 18,0 0-7,-2-2-10,1 2 5,1-1-5,-2 1-62,3-1 55,-1 0 7,1-1-23,0 0 56,1 0-56,-2-2 0,3 1 17,-3 0 5,3 0 0,-2 1-5,1 0 17,0 0-68,0 1 45,2-1 1,-2 1-35,0-3 79,1 1-33,0 1-23,1-1 16,2 0 29,-1-2-28,2 0 17,-1 1-1,1-2-44,0 1 22,0-1 17,-1 1-28,3-1 0,-1 0 34,2 1-23,1 0 0,0 0 51,1 1-62,-1 0 33,-1 0 12,0 1-56,-1-2 11,0 1 22,-1 0-22,1-1 0,-2 1 28,2 0-16,-2 1-1,2-1 34,-2 0-23,3-1-5,-4-1 16,2 2-66,-2-3 5,-1 1 17,3 0-34,-4 0 6,3 0 55,-1 0-27,0-1 22,1 1 57,-2 0-68,1 0 0,1 1 11,0-2 0,-1 2-11,1-2 17,-1-1-6,0 1-28,1-2 23,0 1-12,-1-1-5,3 0 39,-2 0-6,3 0-22,-2 0 23,0 0-23,1 0 11,-1 1 11,1-1-10,-2 1-46,1-2 0,-1 0 34,3-1 0,-3 0 23,3 0-1,-2-2-33,2 2 11,0-1 34,-2 1-34,2-1 0,0-1 16,2 1-77,0-1 50,1 0 22,-1 0-11,0 0 11,0 0 0,0 2-33,0 0 11,0 2 55,0-2-44,-3 2 12,1-1-7,-3 1-55,1-1 39,0 1 22,-1-2-11,2 1 0,-2 0 0,-1 0-23,2 1 1,-2 0 44,0-1-22,1 0 0,-1 0 23,0 0-23,1 0-11,-3-1 44,4 0-55,-1 0-23,3-1 34,0 0 11,2-2-6,-1 2 57,2-3-51,-1 1-12,1 1 12,0-2-22,0 2 22,1 1 22,-1-2-22,1 2-33,-1-1 33,0-1-17,-1 1-17,-2 0 79,-2 0-45,-1-1 0,-2 2 6,0-1-6,0 0 0,-2 0 11,2-1 0,-1-1-50,2 1 28,0-1 0,2-1-12,-1-1 46,2 0-23,-1-1 0,3 0 22,-1-1-5,2-1-17,-1 0 0,1 0 11,-2 2-61,2-2 50,-3 1 0,2 0-23,-2 0 79,1 0-56,-2-1-22,0 0 33,-2 1 0,-1-1-5,1 1 16,-1-1 1,-1 3-68,-1-3 45,0 2 11,-1-1-22,1 0 11,-2-1 0,2 0 0,-2-1 0,-1 1 45,2-3-34,-1-1 0,2 0 23,-2 0-57,3-1 34,-1 0 6,1-1-6,-1-2-22,2 0 22,0-1-22,-1-2 22,2 1 68,-2-2-51,0 0-17,1 0 23,-2 1-46,2-1 35,-2 1 10,3-1-33,-2 1 0,0-3 0,2 3 23,-4-1-6,3 1 39,-4 2-23,3 0-27,-2 1 50,1 1 0,-2-1-28,2 0 39,-2 2-28,-1-2-28,2 2 23,-2 0 0,0 0-12,-1 0 28,-1 0-27,0 1 22,-1 0-1,-1-1 7,-1 0-6,1 1 11,-2-1-23,1 1-44,-1-1 28,0 0 39,0 1-23,0 0 23,-1 0-5,0 1 5,0-1 11,-1 0 17,2 1-17,-1-1-16,1 1 16,0 0-56,0 0 39,0 0-16,0 0-23,0-2 45,0 1-33,0-1-12,0 3 22,0 0 51,2 2-50,-2 0-23,2 0 23,-2 1-113,0-1 79,0-1 45,-2 0-34,0-2 12,-2 1-23,0-2-11,-2 1 11,0-1 67,-1 1-34,0-2-10,-1 1-6,1-2-45,-2 2 28,2 0 11,-2 2-22,3-1 11,-1 3 16,0-1-21,1 3 10,0 0 63,0 1-46,2-1-11,-3 3 12,3-1-46,-2 1 46,1-1 10,0-1-10,0 0-57,-1-1 68,-1-1-12,-1 0-11,-1 1 74,-3-2-63,2 0-22,-3-1 23,1-1-23,-1 1 0,0-1 11,-1 1 0,0-1-33,-3 0 22,2 0 0,-1-1-23,2 2 57,-1-1-23,0 0-33,2 1 44,0-1-22,1 1 0,2 1 22,1 1-10,0 1-46,3 1 23,0-1 22,2 2-22,-2 0 44,2 0-33,-2 2-11,2-1 22,-1 1 34,0 1-34,-1-2-11,-2 3 23,1-3-57,-2 3 23,0-1 22,-2-1-11,-1 1 0,0-1 11,-1 0-22,2 1 11,-3-2 11,2 1-11,-2-1 12,1 1 16,1-2-45,1 2 22,-1-3 29,3 2-56,-1-2 22,2 1 0,-1-2-12,1 0 24,-2-1 32,3 1-32,-1 2-1,1 0 11,0 1-22,0 0 11,0-1-11,-1 2-11,-2-1-22,-1 3 10,-1 0 34,-2 2-22,-1 0 22,-4 0 12,-1 1-57,-3-1 68,2 1-45,-1 0-1,3 0 35,1 1-23,0-2-23,2 0 46,0 0-34,2-4 11,0 3 44,2-3-44,0-1 0,3 0 12,-2-2-1,3 0-11,1 1 11,-2 0 11,3 1-44,-2 0 22,1 1 11,0-1-11,-3 1 0,1 0 0,-2 0-11,-1 0 0,-1 1 33,-1-1-11,0 1 1,-1 0 38,-1 1-56,2 1 34,-1 0 17,2 1-56,1-1 56,-1 1-34,4-1-33,-1 1 22,2 0 44,-1 0-44,1 1 12,-2-1-1,1 2-67,0-1 45,0 1 11,-2 0-12,3 0 24,-3 0-12,0 0 0,-1 1 0,-2 0-23,1 2-10,-1 0 10,0 2 23,1-1 23,-1 0 10,2 1-10,-1-1-12,2 0-34,-1 0 12,2 1 0,1-2 0,-1 0 22,2-1-11,1 1-11,2-2 11,0 1 0,1-2-23,0 1 23,0-1-11,1 0-50,-1 0 16,0 0-34,-2-2-27,-1-1-17,1-3-29,-3 0-33,2-2-44,1 2-119,1 0-217,0 2-264,2 2-387,-1 0-665,1 2-864,1 2-2117,0 5-700,2 2 5256,0 4 0,0-6 0,0-2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36.521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984 76 12774,'-46'-42'45,"7"9"-28,32 33 11,0 0 0,-3 0-17,0 1 6,-3 1 5,1 0 6,-1 2-11,-1 0 11,1-1-6,-3 0-5,3-1 28,-1 0 17,1 0-1,2 1 18,-2-2-1,3 1 6,-1-1-6,-1 1 6,3 0-16,-2 1-7,3 0-5,-3-1-28,3 2 23,-2-2-18,0 3-5,1-2 11,-1 1-16,-1 1 324,-44 21-308,30-14 0,-34 15-11,42-20 0,-1 0 6,2 0 16,0-1 6,2 1 12,0-1 4,2 0-4,1 0 10,2-1 28,0 0-10,2-1 10,1-1-5,-1 2-12,2-3 12,-1 2 1,1-1 4,0 3-22,-1-2 6,0 2-29,0 1-5,-2 0-11,2 1-6,-1 0-5,0 0-45,0 1 33,1 0 12,-2 0-6,2 1 11,-3 1-6,1 0 12,1-2-6,-2 1 23,3-2 0,-2 0-6,1-1 0,2 1 11,-1-1 17,1 1-11,0-1 16,1-1 23,0 0-22,2-2 11,-2 1-12,1 1-22,-1 0 12,1 2-29,-1-1-16,-1 3-17,0 0 11,0 2-28,-1-1 33,1 1-5,0-1-11,2 1 17,0-1-1,-1-1 1,2 0-6,-2-1 5,3 2-16,-1-3 17,2 3-6,-1-2 5,0 1 12,1-1 6,-1 2-18,0-2 6,-1 0 40,0 1-12,0 0 23,0 1 10,0 1-55,-1 0-11,1-1-12,-2 2-5,1-2 0,0 1 11,0-1-11,1-1-6,-1 1 34,0 0-17,1 0 5,-1-1 23,2 0-17,0 1-39,1 0 18,0 0-7,0 1-11,0-1 17,0 2 5,0-2-16,0 2 44,0-2 18,1 2-1,-1-1 45,1 2-28,-1 0-6,0-1-33,1 1-6,-1 0-11,2-2 11,-1 1 1,1-3-24,1 0 35,0-1 16,2-1 0,-1 2 40,0-1-18,1 1-50,-1-1 34,1 1-22,-2-1-12,0 0 17,1 2-23,-1-2-16,2 3 11,-2-1 6,1 2-6,0-2 0,0 1 5,-1-1-33,1 1 6,-1 1 28,0 0 10,2 0 18,0 0 22,0-1-17,1 0-17,-1-3 46,2 0-57,0-2 22,0 1 40,1-1-17,0 2 51,0-2-18,2 2-5,-2-4-33,1 0 21,-1-1-16,2 0-22,0-1 56,2 1-57,0 0 34,0-1 1,1 0-45,-1 1-6,0 0 5,2-1-16,-1 1-29,3 0 51,-1-1-17,2 1-27,0-1 72,1 1-73,-1 0 11,0-2 1,0 2-1,-1-1-11,0 0 17,0-1-17,-2 1-72,1-1 83,-2 0-16,0 0 5,1 0 79,-2 0-62,0 0-6,1 0 12,-1 0 16,1 1-5,0-1 28,1 0 5,2-1-67,0 0 40,2-1-7,-1 0-16,1 0 73,1 0-62,0 0-5,0 0 11,-1 0-6,0-1 6,-2 0-17,0-1-6,-2 0-50,1 0 17,0 0 39,0 1-17,1-1 23,-1 0-12,1 0-33,-1 0 33,2-1 40,-1 1-51,1-1 0,0 1 12,0-2-74,1 1 51,2 0 28,0 0-16,1 1 44,-2-2-23,0-1-33,-1 1 11,0-3 40,-2 2-29,1-1 1,-2 0 10,0 2-66,-1-3 55,-1 2 23,-1-3-23,1 2-5,-1-3 17,1 3-12,0-3 0,0 2 74,0-1-18,-1 0-33,-1 0 28,1 0-17,-3 0-23,2 0 18,-1 0-7,0-1-66,-1-1 67,2 1 0,-3-1-6,1 1 95,-1-2-72,0 3-6,0-3 11,-1 1-45,0-1 12,1 1 16,-1-2 6,0 1-56,1-1 68,-1 0-1,0 1-34,0-1 86,-1 0-75,0 0 12,0-1-5,0 2 27,-1-2-33,1 1 0,-2-2-6,0 0-67,0-2 50,2 1 6,-2 0-5,1 0 22,-1 1-12,-1-1 1,1 0-1,0-2 51,-2 1-28,1 0-22,-2-1 0,1 1-79,-2 0 34,1 1 44,-1 0-22,1 0 12,-1 0 10,1 0-44,-1 1 0,0-1 89,0 2-78,-1-2 12,-2 0 10,1-1-78,-3 1 67,2 0 12,0 2-35,-3-1-10,1 1 22,-2 0-11,0 0 22,-1 1 34,-1-1-34,1 0-11,-2 0 11,1 0-11,-1 0 23,1 0-7,-1 0-4,1 1-24,-3 0-4,4 1 4,-3 1 1,3 0 50,-3-1 6,3 2-22,-2-1 33,1 1-45,-1-1-67,1 2 45,-1 0-45,2 0 5,-1 1 51,1-1 0,-3 0 0,2 0 0,-2 0 0,0 0 0,-1 0 11,1-1 12,-1 0-18,-1 1 7,3-1-12,-5-1-51,3 1 51,-2-2-11,1 1 0,0-1 56,1 3-34,0-2-45,1 0 34,1 2 39,-1 0-55,1 3 16,-3-1-12,2 2-88,-1 0 66,-1-2 0,1 2-22,-1-2-11,0 1-17,2 0-39,1 0-6,0-2 6,2 0-130,0-1-83,-2 0-78,2 0-202,-1-1-151,2 1-269,-1 2-455,0 1-503,2 2-1097,-3 1-3586,3 3 6677,-2 1 0,5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9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0 415 12247,'4'5'314,"-1"-1"-218,-3-4 1830,0 0-1909,73 10-562,-44-5 562,57 7-17,-61-10 153,0 0-148,0-1-33,2-1-369,38-18 195,-27 8-632,53-31 621,-58 22 73,29-31 246,-41 27 499,10-35-353,-24 32 577,-1-35-493,-8 35 958,-7-28-890,4 34 139,-4-13-605,7 25 286,-1 0-476,3 7-101,0 2 314,0 3 196,0 20-85,0-4 236,0 48-212,0-30 144,-5 56-178,2-51 89,-8 45-106,7-53 50,-2 24-56,5-42 353,-1 7-134,2-20 930,0 0-1216,2-14-17,1 1-5,3-10-90,10-16 73,-4 11-152,23-29 162,-16 30-71,27-16 111,-25 27 0,35-4 6,-30 13-45,33 11 73,-36 0 179,17 22-84,-29-12 286,-3 26-292,-11-23 258,-21 25-229,8-27 206,-26 12-262,23-22-398,-24 1-208,25-9-3977,-17-2 1127,24-2 3377,-5-3 0,13 2 0,0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39.70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1753 77 12875,'-92'-36'1159,"17"7"-840,63 26-55,0 2-57,1 0-28,1 1 6,1 0 5,-1 0 29,3 0 33,-1 0-11,1 0-6,0 0 0,-1 0-11,1-2-28,0 2 0,-1-2-33,0 1-1,0 1 1,-2-1 5,0 1-17,-2 0-6,1 0-21,-4 0-29,1 0-6,-3 0-10,0 0-12,-1 0-5,0 0 5,0 0-22,0 0 5,0 0 1,2 1-12,0 1 6,1 0 6,1 2-23,0-1 39,2 0-11,1-1-11,1 0 11,0 1-17,2 0-17,-1 1 6,2-1 17,-1 1-23,0 1 12,0-2-12,-1 1-33,1 0 22,-3-1 6,2 1-17,-2-1 11,-1 2 1,0-1 4,-1 0 24,-1 1-1,1-1 6,-1 0-6,1 0-11,0 0 11,0-2 23,1 1-23,0-1 11,1 1-11,0 0 1,-1 0-12,1 1 11,-2 2 11,1-1-11,0 2-16,0-2 5,2 1-11,0-1-6,1 0 22,-1-1-16,2 1-28,-1-1 22,1 0 0,0 1 1,0-1 16,1 0-17,-2 2-6,3-1 18,-4 2 16,3-2 0,-2 1-11,1-1 6,-3 1-34,3-1 5,-3 1 35,2-1 4,-2 1 7,1-2-1,-1 3-22,2-2 6,0 1-6,1 0 16,-2 0 7,1 2 10,0 1-21,1-2-1,-1 1 11,4-2-27,0 1 5,1 0-17,1 1 11,-2 0 17,2 1 23,-2 0 0,1-2-12,0 2 0,-2-3-16,2 2-6,-1-2 22,-1 1-16,1-1 5,-2 1-5,1-1 5,-1 2 39,-2-1 12,2 1-6,-2 0-28,2-1 6,1-1-40,1 0 6,0-1 18,1 0-30,0 0 7,0-1-12,-1 0 23,1 1-18,0 0 40,-1 0-16,1 1-29,-1-2 22,0 3-16,2-3 6,0 2-12,-1 0-11,0 1 0,-1 1-11,-1 1 11,1-1 11,-2 2 0,0 0 0,0 0-11,0 1 11,1 0-5,0 0 28,-2 0-12,1 0 0,0 0-44,0 0 0,1 0 22,-1-2 0,1 0 33,1 1-22,0 0-11,2-1 12,-2 1-7,1-2 40,0-1-23,1 0-10,1-1-24,0 1-10,-1 0 22,1 0-45,-2 1 6,2 0-17,-1 0 28,1 2 39,-2 0 6,1 2 61,-2-1-50,2 0-16,0 0-12,-1 0-12,1 1 24,0 1-24,0 0 12,0 2-50,-2-1 61,1 2 12,-3-1 16,0 1 45,1-2-62,0 0 1,0-1-12,1-1 0,-2 1 11,1-1-22,-1 1 0,-1 0-33,2-1 33,-2 1 11,2-2 11,1-1 29,1 1-40,1 0 23,-2 0-12,3 1 6,-2 0 17,2-1-45,0 0 0,1-1-34,0 0 34,1 0 11,0 1-11,0 0 45,0 0-45,0 2 23,0 0 5,-1 2-17,0 0 0,-1 0 0,-1 0-33,1-1-1,0 0 23,1-1 0,-1-1 12,2-1 32,-2-1-55,2 0 34,-1 1 10,0 0-5,1-1 6,-1 1-23,-1-1-11,2 0 0,-2-1 0,2 1 0,0-1 22,0-1-33,0 1 11,0-1 23,0 1 5,1 1 16,1 0-10,0 0-17,1 1 5,-1 0-44,0 1 44,0-1 1,1 1 21,0 0 40,2 1 0,-2 0 6,2-1-6,-1 1-6,1-2-38,-1 1 16,0-1-34,0-2-22,2 2 34,-1-1-23,2 0 0,-1 0 17,0 0-17,0 1 12,-1-1 33,2-1-12,-1 0-27,1-1 17,-1 1-12,1 0-22,1-1 23,0 2-35,-1 0-10,0 0 33,-1 0 0,1 0 12,0 2-12,-1-1 23,0 0-46,0 0 35,0 1 5,0 1-17,0 0 34,0 1 0,0-1-12,0-1 6,-1 0 29,1-2-12,-1 0-6,2 0 17,-1-2-44,1-1 10,0-1 12,-1 1-28,0-1 28,2 1-1,-2-2-32,3 2-1,-2-3 22,4 1-44,-2 1 11,2-2 56,-2 2-33,3-2 5,-5 0 39,3 0-67,-4 1 45,1-1-23,-1 1-22,-1 2 45,0 0-23,1 0-11,0 0 6,-1 1 17,1 1-45,-2-1 45,2 1 33,-1-1-56,2 0 56,0-1-16,0 0-18,0 0-21,1-2 32,-1 0-32,3 0-12,-2-1 78,2-1-67,-2 1 0,3-1 40,-3-1-85,1 2 68,-2-1-1,2 2-21,-2-1-46,0 0 23,2 1 0,-3-1-12,1 0 79,0 2-56,1-1 0,0 2 23,-1-1 21,-1 1-32,-1-2 21,0 1-22,1 0-67,0 0 79,0 0-23,1 1 0,0-2 101,2 2-73,-1-2-6,3 0 23,-1-2 0,2 0-34,0 0 34,1-1 11,0 0-124,0 0 113,0 0-34,-1 1-11,2 0 84,-1 1-72,1-2-24,-1 1 57,2-1 34,-2 1-35,2 0-10,-1-1-12,2 0-66,0-2 21,2 2 46,-2-2-35,1 1 24,-1-1 10,2 0-22,-4 1 11,3-1 68,0 1-40,2-1-17,2-1 12,-1-1-101,2-1 67,-2 0 22,1-1-22,0 1 0,-2 0 0,2 1-11,-2 0 0,0-1 100,0 0-89,0-1 0,0 2 23,-1-2-57,2 1 68,-2 0-23,1 1-11,2 0-56,-1 0 67,2-1-11,-1-1 0,2 2 67,1-3-78,2 2 22,1-3 12,0 1-12,2-2 11,-1 1 12,2-2-23,-2 1-67,1-1 67,-3 0 0,2 0-11,-3 0 96,-1 1-96,-3 0-17,-1 1 17,-2 0 28,-2 0 17,1 1 11,-3-2 0,0 1-101,-1-1 22,-1 1 46,1-1-46,-1 1 68,1-2-22,0 2-35,1-3 46,0 1 0,1-1-23,2-1 22,0 0-10,0 1-79,1-3 67,1 0-11,1-2-11,1 0 44,0-3-33,0 0 0,1-1 0,-1 1 84,-1 1-84,-1-1 23,-2 2-1,-2-1-106,1 1 90,-4-1 5,2 2 0,-4 0 23,2 1-23,-3 0 0,1 0 12,-3 0 55,2 0-56,-2 0 1,0 0 10,-1 0-77,1-1 88,0 0-21,1-1-12,-1 0 0,-1 0 0,1 0 1,-1-1-12,2 0 95,-2-2-84,1 0 0,0 0 12,0-1-79,1 0 56,-2 1 11,1-1-11,0 0-45,0-1 56,0 0-11,-1 0 0,-1 0 112,0-1-123,0 1 11,0-2 11,0 2-33,-2-2 33,0 2 0,0-2-11,-2 3-22,0-4 22,-1 2-11,0-1 11,0-1 33,0 2-22,0-2 1,-1 2 10,0-1 12,-1 1-34,0 2 11,0 0 0,0 1-112,-1 0 90,2 3 22,0-1-11,1 4 67,0-1-44,-1 2-23,1 0-23,-1 1 68,1-1-45,-1-1 23,1 1-1,-2-2-33,1 1 11,-1-1 11,-1-1-22,0 1 11,-2-1 0,-1 0 0,0 0 22,-1-1 12,0 0-1,-1 0-16,1 0 6,0 0-63,-2 1 40,3 0 17,-1 1-6,0 2-27,1 0 4,-1 3 1,0 0 0,0 0 50,0 1-39,-1-2 0,0 3 23,0-2-46,1 2 23,-3-2 11,2 2-22,-2-3 6,1 2 10,-1-2-22,0-1-5,1 2 56,-1-3-34,-1 1 5,-1-1 18,-1 1-46,-2-1 18,0-1 10,-3 1 6,-1-3-61,-1 3 61,0-3-33,1 2-1,0-1 91,3-1-63,-1 0-22,3 2 34,0 2-6,2-1 1,2 2 10,1 0-11,1 0-56,2 0 57,1 1-35,-2 0 6,3 2 45,-2-1-28,1 3 0,0-2 12,0 0-1,0 0-22,-1-1 22,0 1 11,0 0-117,0-1 117,1 2-22,-1-2-33,-1 1 78,1 0-79,-2 0-22,-1-1 11,1 2 79,-3-2-34,3 3 0,-3-2 11,0 2-78,1 1 78,-2 0 0,2 0-22,0 0 0,0 0 11,-1 2-45,1-1 23,-2 1 55,0-1-44,2-1 22,-1 1 0,4 0-67,-3 1 34,2-1 0,-1 1-23,1-1-28,-2 0-17,1-1-55,-3 1-18,1 0 40,0 1-62,-2 0-61,3 1-62,-1-1-84,3 1-50,-2-1-41,2 0-116,1 0-179,0-1-163,3 1-2184,1 0 290,2-2-1898,1 0-722,0-2 5455,0 1 0,0 3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3.126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2418 243 14241,'-48'-29'566,"0"0"0,-30-19-247,64 40-16,2 1-12,-1-1-22,0 0-6,1 0-5,0-1-40,1 1-39,-1-1-39,0 0-61,-1 1 16,0 0-28,-1 0-5,-1 2 5,0 0 6,-2 1 16,1 2 40,1 0 22,0 1-22,2 0 73,-2 0 22,1-1-5,-2 1 16,1 1-61,0 0-29,0 1-16,1 0-51,0 0 23,1 0-11,0 0-12,1 0 12,0 0-34,2 0 33,-1 0-38,1-1 27,0 1-28,2-1-50,0 1 23,1 0-1,-3 0-22,2 0 17,-3 0 5,-2 0-44,-1 2 33,0 0 12,-3 3-23,3-1 0,-4 0 11,3 1-22,-2 0 11,3 0 39,-2 1-39,2-2-23,-1 1 18,0-1-18,2 0 1,-2-1 44,2 1-22,-1 1 0,0-1 0,0 0 23,0 1 5,-1-1 33,-1 1-10,2-1-12,-1 1 17,1-1-39,0 1 22,0 0-5,1 0 5,0 0-28,1 0 17,0 0-6,3-1-33,-1 0 45,2 0-34,-1 1 11,2 0-5,0 0 16,1 1 0,0-1-5,-3 2 6,3-2-23,-2 1 11,1-2 6,-1-1-6,0 1 22,1 0-16,1 0-6,-1 0 23,0 1-6,-2 0 11,1 0 17,-2 2-5,2-2-29,-1 1 0,1-2-16,1 0-6,-2 1 11,2-1-11,-2 1 0,1 2 23,-1-1 21,0 3-4,0-2-7,1 1-22,-2 1-5,2-3-6,0 2 11,-1-1-11,-1 1-17,1 0 6,-2 1 22,2 0-5,-3-1 16,3 1 1,-2-1-23,3 0 22,-2-1-22,4 0 39,-1 0-27,0-2-1,1 0-22,0 1-1,0-2 1,2 2 0,-3 0 33,1 0-22,1 2 0,-1-1 12,2 1-12,-3-1 0,3 0 33,-3 1-33,1-2-11,0 2 0,0-2 0,-1 0 22,1 0 0,-2-1-11,2 3 11,0-1-5,-1 1 16,0 0 23,0 0-28,-1 1-6,1-1-22,-2 1 11,2-1 0,1 0-11,0 0 11,2 1-6,-3 0-5,1 2 22,-1 1 17,-1 2-6,-1 0 2,-1 0-8,1-1-32,0-2 27,2-2-6,-1 0-5,1 0 0,1-1-5,-3 2 5,0 1 28,-2 1 5,-1 0 7,-3 0-18,2-1-11,-1 1 0,2-2-11,1-1 17,0 0-34,3-1 6,1 0-11,1 0 11,2 0 11,-2-1 22,2-1 0,1 1-22,-1 0 0,0 1-11,0 2 22,0-1 1,-2 2-12,1 0-23,-1 0-10,0-1 21,2-1 12,-1 1 23,1 0 10,-4 1-33,2 1 12,-3 1-7,1 0 40,-1-1-34,1 0-22,0-1 0,1 0-28,-2-1 27,1 2 12,-2 0 0,1 2 0,-2-1 0,2 1-11,0-1 11,2 0 28,-1 1-5,1 0-12,1 0-11,0 1-34,1-2 34,1 2 0,0-1 0,0 0 0,0 1 0,0 0 11,-1 1-22,0 0 45,-2-1-57,1-1 12,-2 1 11,2-1-39,0 1 39,0 0-22,0-1 33,0 1-22,0-2 11,0 1 22,1-1-22,1 0 62,-1 0-62,1 0 22,-1 0-22,1 0-22,0 1 44,-1-1-22,0 2 11,-1-2-11,2 2-11,0-1 22,0 1 28,1 1 23,-1 1-6,0 1-6,-1 0-5,2-1-34,0 0 23,0-2-34,1 0-22,0 0 22,0 0 0,1 2 0,-1 0 22,0 0-5,-1 1 5,0-2 1,-1 2-1,2 0-11,-1-1 12,0 1-18,0-1-10,1-1-7,-1-2 1,2 2 0,0-4 45,-1 3 5,2-4-17,-1 1 34,0-1-17,0 0-16,1 1 22,0-1-29,0 0-16,0 0 0,0-1 12,0 2-1,0 0 45,0 1-17,1 0-17,0 1 23,1-1-22,0 1 5,0 0-6,1 0 0,-1 0-33,3 1-11,-3-1 33,2 0-11,-2 1 22,0-2 1,-1 1-34,0-1 22,0-1 17,-1 1-17,1-1 0,0 1 0,0 0-22,-1 1 0,2-1 33,-1 0-10,3-1-12,-1 0 44,2-1-32,0 0-1,1 0 17,0 1 5,0 0 18,0 0 5,0 2-11,1-2-12,0 2 6,2 0 6,1 1-11,-1-1-1,1 1-10,-2-1 16,3 1 39,-3-1-27,3 0 27,-2 1-44,2-2-12,-2 1-22,1-1 11,-2 0 6,1 1-17,0-1 45,2 2-23,-1-2 1,2 1 22,0-2 27,0 0-4,1 0 4,-3 0-16,1 0-89,-1-2 89,2 0-23,-1-2-10,0 1 61,1 0-73,-2 0 23,2 2 10,-1-1 7,1 0 38,1 0-44,0 1 34,-1-2-102,2 1 62,-2-1-5,0 1-34,1 0 90,-1-1-102,0 2 35,1-2-3382,-2-1 3415,2 2 107,11 2-196,-8-4 55,11 4 34,-14-7-45,2 0 1,-1 0-1,1 0 3386,2 0-3363,-2 0 67,3 0-56,-3 0-23,3-1 17,-2 1-56,2 0-5,-1 1 44,1 0-22,-1 1 0,1-1 28,0 0-39,0 1 22,2-1 79,-1 1-68,2-2 12,-1 2 11,3-4-79,1 2 45,0-2 34,2 0-17,-2-1-45,0 0 45,-1 0-28,-1 0 12,1 1 77,-2-1-78,1 0 1,1 0 32,-2 0-32,1-1 21,1 1 1,-3 0-34,1 1-45,-2-1 23,-2 2 22,3-2-23,-4 3 68,3-3-23,-3 1-10,2-1 21,0-1-10,1 1-7,1-1 18,0 0-12,-1 0-94,0-1 72,-1 1 0,-1-1-23,1 0 74,-2 0-29,2-1-22,0 1 0,0-1 78,-1 0-44,0 0-23,0-1-11,1 1-56,0-1 45,0 0 22,2-1-11,0 0 23,0 1-1,0 0-44,-1 1 22,2-1 33,-2 0-44,2-1 22,-1 0 23,0 0-68,-1 1 34,-1 0 23,0-1-12,-1-1-22,0 1-12,-2-1 12,0 2 0,-2-3 78,1 2-56,1-1-22,-1 0 33,1-1-33,1 0-11,0 0 55,1-1-21,2 1-24,-1-3 68,2 1-44,2-1-12,-1 0 50,2-1-61,0 0 0,2-1 33,-1 1-56,1 0 34,-1-2 45,-2 3-34,0-3-11,-2 1 0,1-1 0,-1 1-11,0-1 45,-1 0-12,-1 1-22,-1 0 23,1 0 10,-1-1-10,0 0-1,-1-1-3504,19-12 3471,-2 0 22,9-5-29,-9 7 6,-9 5 35,-1 1 10,1-1-44,-2 1 56,2 1 3343,-4-1-3432,2 1 144,-3-2-111,0 1-3392,-1 0 3470,-1 1-56,0-1-11,-1 0 0,0-1 51,-1-1-18,-1 1 12,1 0 3403,-3 1-3526,2-2 100,-2 1 12,0-2-23,0-1 23,-1 1-34,-1-3 0,1 3 22,-2-2 56,-1 1-44,1-1-23,-2 1 17,-1-2-56,-1 2 45,1-2 28,-2 1-34,2-1-11,-1 0 22,0-2 1,0 0-1,0-1 113,-1 1-91,0-1-21,0 0 16,-1-1-78,1-1 50,0-2 17,0 0-3420,-2-2 3386,3 1 12,-3 0-6,3 1 0,-3-1 67,3 1-44,-2-1-23,2 1 3425,-2 1-3425,1 1-11,0-1 22,-1 0-3403,0 1 3415,-1-1-23,0 2-12,-1 0 1,0 0 34,1 1-12,-2-1-11,3 0 3437,-3 1-3415,1 0 12,0 1-1,-1 1-33,1-1-56,-1 1 56,0 1 23,0 0-35,0 3 35,0-1-23,0 4-11,0 1 22,-1 1 11,0 0-11,-2 1 1,0 0-1,-1 0-67,-2 1 45,1-1 11,-3-1-23,1 0 57,-2-1-34,1 0-11,-1 0-12,-1-1 90,1 1-67,-2-2 12,-1 0 10,1 1-123,-2-1 112,2 1 1,-2-1-12,2-2 0,0 3 0,-1-4-23,2 2 23,-2 1 45,1-2-34,-1 0 0,-1-1 23,0 0-56,0-2 22,-1 1-12,0-3-10,-1 2 0,0-1 22,0-1 11,-1 2-22,0 0 89,-2 3-78,0 0-11,0 1 22,-1 1-67,2 0 56,-2 1 11,2 2-11,0 0-67,0 1 56,1 0 22,1 1-22,-1 0 100,3 0-77,-1-1-35,2 1 46,1 0-35,-1 1 24,2 1-1,-1-1 0,1 0-33,-2 0 22,0 0-23,-1 2 1,0-2 44,-1 2-11,0-1-22,0 1 11,-1-1 23,0 1-35,-1 3 46,0 0-34,2 2-78,-1 1 78,1 1-12,-2 1 1,0 0 45,-1 1-34,-1 0-23,-1 0 23,1 0 45,0 0-45,0 0 11,1 0 1,-1 0-91,2 0 23,-1 0 11,2 0-22,-3 0 67,0-1-22,0 0-23,-1 0 17,0-1-17,0-1 0,-1 1 1,2-2-12,-1 0-45,2 1-28,0-1-17,1-1-5,1 0-62,0-1 29,1 0-57,0 1-22,3-2-1,0 1-100,3 0-84,1 1-62,-1 2-173,4 0-146,-1 2-236,1 0-374,-1 1-365,2 0-878,-2 2-1558,1 4-1025,1 3 5265,-2 1 0,3-5 0,0-1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5.43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248 110 14757,'56'-12'739,"-12"2"-621,-44 10-51,-3-1-22,-2 1-17,-4 0 0,-1 2 0,-4 1-6,0 5 12,-2 0 5,-2 4-16,1 0 10,-1 1-10,0 0-1,1 1 6,1 1-11,2 1-12,1 2-10,1-2 5,2 1 0,2-3 5,1 2 1,3-4-6,1 1 0,3-3 17,0-1 5,0-2 12,3-1 5,0-1-5,5-3 5,0 0 17,3-2-11,2 0-1,1-1-4,2-1-1,2-3 22,0-2 23,2-4 17,2 0 39,1-3-17,1-2-11,2-2 0,1-1-22,1-1-6,0-1-11,-1 1-12,-2 0-5,-5 1 34,-2 2 22,-6 2 34,-3 1-18,-3 1 1,-3 0-39,-1 1-34,-2 0-11,-6 1-29,-3 2-16,-6 0-28,-4 2 28,-2 2 0,-6 2 12,-4 0 16,-2 2-28,-2 0 5,1 3-5,0 3-5,1 5 10,3 1-27,0 2-6,6 0-11,2 2 22,6-1 0,3 2 23,4-2-6,3 2-6,4-1 23,-1 0-17,3 0 17,4 0-6,2-1-11,4 0-17,2-3-22,1 1 28,2-4 5,1 1 12,1-2 5,1-1 0,-1 0-5,0-2 16,-2-1 12,-1 0-18,-1-2-4,-3-1-12,2 0-28,-6 0 44,0 0-4,-3 0 4,1-2-16,-1-1 12,0-2-7,0-1 6,-1 0 51,-1-1-40,0 0-16,-1-3-23,0 2-11,0-2 11,0 0 6,0-1 22,0 0-27,0-1 16,-2-2 0,0 0 16,-3-2 29,-2 1-45,1 0 17,-4 1-34,3 1 6,-5 1 11,3 4-17,-2 1 0,0 4-22,0 2 22,-1 0 17,0 6 0,-1 0 45,-2 7-34,1 2-22,1 2 6,1 1-23,2 3 16,1 1 7,-1 3-6,2-2-34,1 3 28,-1 1 6,4 1 22,-1-1 11,4-1-22,0-4 12,1-2-12,2-3 28,2-4-17,4-2-6,1-4 7,3-2-40,1-2 28,1-1 0,3-1 28,-1-1 5,2-2-5,0-1 0,-1-3 0,0 1 6,-1-2-6,0 1 0,1-3 0,0-1-28,0 0 45,0-1-6,-1 1 11,-1-2 23,-2 2-11,-2-2 0,-2 2 0,-1 0 5,-1 2 6,-3 1-23,-1 0-5,-2 1-17,-1 0 0,0 0-28,-4 1 22,1-1-33,-6 2 0,0-2 33,-4 4-16,-2-1 22,0 2-28,-2-1 0,2 2-17,-2 0-11,2 1 11,-2 2-5,1 2 22,1 2-11,1 2 5,0 0 6,1 2 6,0 1 27,0 1-33,1 0 17,1 0-34,0 0-16,3 0 44,1 0-28,2-1 17,2 0 6,1-2-6,1 1 11,1-2 17,1-1 0,2-1-6,1-1 6,2-1-11,1 0 5,1 0 23,3-2 11,1 2-17,3-2 1,0 0 4,4-1-4,0 1 21,2-2 40,0 1-34,0-1 23,2-1-12,1 1-16,-1-3 5,1 0-28,-2-1-28,-3 0 1,0-1 4,-4 1-4,-2 0 27,-1-1 39,-5 0-11,0 0 34,-2-1-17,-2 1-34,-1-2 12,-1 1-23,-1-1-28,0-1 1,-2-2 4,-3 0-4,-1 0 10,-3-1 6,0-2-17,-1 2 12,0-3-1,0 3-16,-1-2 16,0 2-33,0 0 0,1 0-6,-3 1-6,1 1 1,-1 3 5,-2 3 17,0 1-33,-2 3 16,-2 5 17,-3 3-23,1 6 1,-3 2 16,3 3-27,-2 0 10,4 2 23,0 0-28,3 0 0,2 1 17,4-4-22,4 0 16,2-2 17,3-2-11,4-2 11,5-2 16,5-4-16,5-1-5,3-4 10,3-1-21,1-1 4,2 0 12,-2-2-22,1-1 33,0-2 12,-1-1-7,-1-1 7,0-1-1,-1 1-22,-3 0-11,-1 1 22,-4 2-11,0-2 0,-5 1 17,0 1-17,-3-1 11,-1 2 28,-3-1-5,1-1 16,-1 1-22,-2 0-5,-1-1-23,0 1 0,0 0 11,0-1-22,0 0 11,-1 0-11,-1-1-1,-1 0 35,-1 0-1,1 0-5,-1-1-6,-2 0-22,2 0-6,-2 3-16,1 1 16,-1 1-6,-3 1 1,0-1 22,-2 1-6,0 3-5,-2 3 28,-1 3-6,-2 1 0,0 0 12,0 2-57,2-3 34,0 3 0,2-2-11,0 1 5,2 0-16,1 0-12,0 0 29,1-3 10,2 0-10,2-2 10,1-2 18,2 0-34,9-6 55,-2-1-44,9-4 6,-4 1 16,1 0-33,2-1 22,2 0 1,0 0-12,1 0-23,-1 1 23,-2 1-11,-2 1 22,-2-2 12,-1 2-12,-3-2-6,-1 3 18,-3-2 16,-1 0-28,0-1 12,-1 0-12,0 1-34,-3 0 23,-2 2-11,-6 0-6,-2-1 23,-4 1 16,-2 1-44,-4 0 44,-3 0 1,0 1-34,-2 0 33,-1 1-22,-2 0-34,0 1 23,1 0 0,0 0-6,3 3 34,2 0-17,4 5-17,3 0 17,1 0 28,4 2-39,3 1 22,3 0-22,1 2-28,4 0 39,0 0 0,2 0-23,1 0 46,3-1-34,2 0-1,3-1 12,2-2 45,1-1-45,2-2 11,1-1 6,2-1-45,4-3 39,1 0 6,3-1-28,1-1 11,-1-2 11,0 0-22,-2-3 11,-4 2 56,0 1-50,-6-1-23,0 1 28,-2 0-67,-3 1 39,0 0 17,-4 1-22,1 0-101,-3 1-840,0 0 509,1 2-185,1-1-190,1 2-375,0 0-583,0 1-1529,1 0-1764,0 0 5080,0 0 0,-3-2 0,-2-1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2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110 425 14107,'8'81'252,"-1"-1"0,1-5 0,-6-11-73,-15-24-16,1 4-12,-1-2 0,0 3-498,0 0 465,0-2 141,1 0-181,0-4 1,1-2-18,2-6 58,2-4-74,3-5-28,2-4 0,1-5 22,1-2 6,0-6 28,0-1 254,0-3-254,2 0-39,1-2 16,2-4-44,2-2-6,1-5 5,1-3-38,-2-2-7,2-2 1,-1-3-50,0-2-51,0-4-28,1-4-40,-1-1-32,0-4 4,2 0-27,-3-2-23,1 0 40,-1-2 5,-1-2 50,0 0 46,-2-1 22,1 0 27,-1-2 35,0 2 33,1 0 67,11-35 0,3-3 0,-3 15-408,4-13 0,1 9 419,-5 45 12,0 5 11,4 1 27,0 3-4,3 3 4,5 1 1,3 4 11,4 2 6,3 2 11,3 0 5,3 3-274,0 0 224,0 2-33,-3 2-34,-4 5 11,-7 5 724,-7 8-735,-9 4 11,-7 6 0,-5 4 11,-10 5-5,-5 3-6,-11 4-636,-6-1 625,-5-1-6,-1-1 22,-3-3-16,1-1 11,0-3 6,-1-4-6,0-4 12,1-4 206,0-4-218,3-4 6,0-4-6,5-3 0,1-3 11,2-3-28,3-2 6,1-1-11,4 0 5,3-3 633,2 0-616,6-2 28,0 2-56,6-2-12,0 3-4,2 0-7,3 1 12,2 1 0,5 0-6,4 3 11,4 1-5,4 6-11,2 1 22,0 4-11,1 1-1,0 3 7,1 1 5,0 2-11,0 1 5,-2 2-5,1 2-28,-3 1-1,-3 3-27,-1 2-34,-5 2-17,-1 0-33,-4 2-34,0-3-44,-2 1-74,-1-4-173,2-2-280,-2-2-364,2-3-840,0-2 77,4-4 1883,-3-4 0,-2-6 0,-2-3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3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41 16454,'-36'-23'106,"3"5"-94,13 21-12,-3 4 5,1 2-27,-2 3 11,1 1 11,0 5-12,2-1-21,0 4 27,2 0-27,1 3-12,3-1 17,3 1-17,2 0-5,5-1 16,1-3-5,3 0 0,1-2-6,4-3 6,1-1 16,7-3 1,1-3 5,2-3 11,2-3 12,1-1-6,1-1 0,1-2 17,1-1-17,-1-4 11,0 0 23,-1-2-29,-1-1-5,-2 2 17,-3-1-11,-1 3 5,-5 0 0,-1 4-11,-3-1-6,-1 3 1,-2-1 5,1 4-17,0 0-11,-1 3-22,2 0-62,-1-1-101,2 3-174,0-1-168,2-1-173,-1 0-263,2-1-376,-1 1-598,2-1 1965,-1-1 0,-3-2 0,0-1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3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0 17888,'33'60'182,"0"0"0,0 0 0,14 23 0,-14-13-26,-29-27-32,0-1-12,-1-3-33,1-3-34,-1-3-1,1-5 18,1 4-73,-2-10 39,4 2 0,-5-11 11,2-4 45,-3-3-17,0-1 56,-1-3 281,1-1-444,-2-7 1,-2 1-22,-2-7 5,-2 0-45,-1 0-73,0-2-50,-3 0-56,-1 0-12,-1-1 23,-5 1 6,0-1 28,-4 2 45,-2-1 72,1 1 23,-3 2 22,1 1 34,-1 4-34,1 3 39,0 1 29,3 3 22,2 4-34,2 4 6,4 4-23,2 3-5,4 1 33,1 4 6,2 0 0,2 4 0,1 1-17,2 0 17,1 1-11,2-2 28,3-2-34,2 0-61,1-2-174,1-1-291,-1-1-343,2-1-301,-1-3-196,2 0-460,0-4-72,1-1 1915,-1-4 0,-5-3 0,-2-1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4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15743,'11'60'-926,"0"1"0,-2-4 0,-2-14-1410,-5-30 134,-2-2 2202,1-1 0,-1-4 0,0-2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4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6490,'14'11'-331,"-3"-2"281,-11-9 9,0 0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5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34 439 6171,'16'17'1926,"-4"-4"-1001,-12-13 4188,0 0-4536,105-24-1173,-71 18 851,26-7 1,-4 3 225,-38 14 220,0 3-281,-3 3-39,-1 2 0,-1 1-73,0 3-45,-2-1 791,-1 0-886,-1 0-39,-1 0-17,-3-1 431,0 16-369,-2-18-84,-2 10-12,-2-22-16,-3 0-23,-2 0-22,-1 0-6,-4 0-11,0 0-28,-3 0 0,-3 0-23,-2 0-27,-1 0 5,-3 0-5,-1 0-1,0 0 7,-3 0-80,-10 1 91,9 0 5,-9 2-17,13 0 39,2 2 6,2-1 0,2 0 12,2 1-12,3 0-12,3 0 1,0 2 39,4-1-17,0 2 6,3 0 0,1 2-6,2 0 6,0 1-6,1 0-11,3 1 17,2-1 11,6 2-28,2-3 10,3 0 18,4-3-22,2-2 22,4-2 11,2-2-22,3-1 11,2 0 22,2-3-22,3-3 0,0-3 29,4-2-52,-1-3 46,1-4-6,0-1-17,-2-4 11,-1 1-275,-1-3 264,-2 1-22,0-3 33,-5 2-22,1-3 0,-5 1 22,-1-2-28,-4 0-6,-4-1 23,0-1-5,-6 0 5,-1 1 17,-3 0 0,-4 2-17,-1-2 22,-3 1 264,-1-1-297,0 2 22,0-2-11,0 4 6,0 1 5,0 5 6,0 3 5,0 3 6,0 3-11,0 4-17,0 2 0,0 3-17,0 1 45,0 6 12,0 2-1,-1 6 22,-1 5 29,-3 3-6,-1 5 39,-4 5 0,1 3-39,-2 4 6,-1 1-17,-2 4-408,2 2 368,-2 1 7,2 0-40,2-2 39,2-2 11,3-2-11,2-4 51,1-3 78,2-4-22,3-1 22,1-3 16,3-1 302,2-3-306,1 0 4,2-2-10,0 0-17,2-2 11,2-2-23,-1-1-10,3-2 45,-2-1-63,3-2-16,-1-2 6,2-1-51,3-1 16,-1-3 24,3 0-29,1-2-39,0-1 28,1-3-34,-1-1-22,0-4 84,-1 1-73,0-3-11,0 2 12,-1 0-57,-1-1 22,-4 2 7,1-1-52,-6 3-49,2 0 22,-4 2-45,1 0-17,-1 1-39,-2 2-79,1 0-134,-3 1-151,1 0-218,-1 0-370,-1 0-477,2 0-487,-2 3-1025,-1 1-2144,-3 3 5281,0 0 0,-2-4 0,0-1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5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14723,'7'57'160,"0"0"1,1-3 0,-4-6-33,-6-4-32,0 4-789,-2 1 721,0-1-17,0 1-22,-1-3-6,1 0 1,0-2 237,1-3-233,0-2-4,1-5 98,2-4-161,0-4-50,0-5-61,0-5-62,0-5-39,0-4 333,2-4-428,1-1-74,0-2-172,-1 0-338,1-2-811,0-2 84,-1-3 1697,0-2 0,-1 3 0,-1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9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16247,'47'36'304,"1"-1"0,-3-2 1,-7-5-121,-12-7-27,2 2-17,-2 3-5,-2 2-12,-4 5-11,-4 2 196,-6 26 17,-18-2 0,-6 1-241,-4 27-45,-17-5 1,-4-5-29,1-20-79,-5 0 1,-1-3-169,9-14-2911,-32 29 425,47-48 2722,-8 9 0,24-23 0,0-1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68 8668,'-9'-11'1994,"1"2"-1540,8 9 2739,0 0-3104,92-21-2646,-52 16 2590,17-7 1,0 2 45,-16 10 610,2 0-572,3 1 51,0 2 17,1 1-11,0 3 10,-4 4-9,-5 5 4,-5 6-17,-6 5 29,-5 5-1,-7 6-5,-7 3-6,-4 6-33,-5 3-40,-6 4-44,-6 1 11,-7 2 33,-18 23-882,9-21 826,-13 13-1207,16-29 1207,-2-7-16,2-6-97,-1-5 80,2-5-34,0-4-11,3-3 685,1-3-735,5-6-23,0 0 3264,3-3-3516,1-1-123,0 0-578,4-1-559,1-3-1036,0-1-1949,4-2 4598,0 3 0,2 0 0,1 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6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16728,'35'63'-136,"0"0"0,-2-6 0,-11-11-217,-20-28-174,-2-4-252,1-1-346,-1-3-573,0 0-452,0-3 2150,-1-1 0,1-3 0,-1-2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7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0 668 12657,'22'16'1103,"-4"-3"-706,-18-13 886,0 0-1356,45 8-50,-29-4-40,35 8-94,-40-7-18,0 0-61,0 0-28,2-2 28,-3 0 0,0-2 73,-1 0 78,0-1 68,0 0 55,0 0 40,-1-1 11,2-2 145,8-10-11,-4 2 56,7-7 29,-7 5 49,1-2 34,2-1 34,1-3 22,4 0 17,1-3-11,4-2 6,0-3 5,4-3-22,-1-2 11,1 1-34,-1-3-39,-3 2-23,-2 0-49,-5-1-35,-2 0-72,-4 0-39,-4 1-34,-3 1-45,-3 2 34,-2 0-29,-6 2-10,-4 2 0,-6 3-1,-9 2 12,-1 4 11,-6 4 28,-4 6-28,-2 3 6,-4 5-6,0 5-23,0 6 40,1 8 0,3 4 16,1 7-289,1 4 284,3 8-11,3 2 28,3 8-524,5 3 529,2 5 34,5 3-28,4 3-696,1 2 696,5 0-11,0 1-12,4-3 34,4 0 6,2-2-2864,6 0 2915,1-3-1,2-3-324,1-2 363,-2-4-5,1 0 17,-1-4 442,-2-1-460,0-3-38,-5-1-45,0-2 16,-5 0-49,-1 1 4,-4 0 18,-4-1-62,-2-3 2950,-5-4-2950,1-3 750,-1-7-773,0-5-33,1-6-84,0-4 534,2-3-758,1-5-184,-2-1-243,3-2-256,-3-3-314,3-3-392,-3-4-533,3-5-26,1-4 2312,1-1 0,3 9 0,1 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7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1082 15300,'78'-51'605,"0"0"0,-7 4 0,-10 6-219,-16 9-1246,-1-3 1101,1-1-6,2-1-11,-1-1-22,3-3 39,-2 0 0,-1-3-62,-2 0 12,-3 1-29,-5 2-61,-6 2 0,-4 3 110,-7-1-194,-1 2 22,-6-2-11,-3 0 6,-4 1-23,-2 1-11,-6 2-33,-3 2 225,-6 4-208,-8 2-12,-1 6 5,-4 3 601,-1 6-629,1 5 193,-1 4-170,0 9 16,-1 6-4,-2 11-7,2 8 18,-4 9-554,2 8 542,-1 11-1152,-2 7 1141,1 12-1423,-3 8 1459,17-41 1,0 3-9,-1 1 0,0 1-494,0 3 1,1 0 493,-1 2 0,0-1 0,1 0 0,1-1 5,1-1 1,0-1-1,3-3 1,0-2 11,-6 38-283,4-11 462,8-10-1331,1-7 1449,4-7-85,0-5 774,1-5-869,2-4 791,1-7-885,3-3-1438,2-8 1415,4-3 2228,-2-4-2211,3-3-36,-1-3-211,0-1-95,0-3-324,-3-1 3055,1-1-3846,-3 0-700,0-3-1742,-2-2-4769,-1-1 8634,0-2 0,-3 5 0,0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7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1 277 9643,'6'3'1988,"-1"-2"-1338,-5-1 4234,0 0-4520,39 28-73,-28-10-5,30 24-56,-38-18-51,1-1 17,1-1-73,1-3 1,1-1 10,0-4-16,4-3 5,-2-2 17,5-3-17,0-2-44,3-3 10,1 1-21,1-5-29,1-1 50,1-5-27,0-5-34,2 0 0,0-6-6,2-2-10,-1-4 4,0-2 12,-2-1-56,-3-2 51,-3 1-23,-2 0-23,-3 0 46,-3 0-85,-2 1-27,-4 0-18,-1 0-5,-3 1-89,-1 2-113,-4 3-241,1 5-420,-2 7-503,1 5-583,1 4-1104,-1 4-1741,2 1 4906,-1 3 0,4-3 0,0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8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3 19311,'-35'-2'151,"1"3"-129,10 15 23,-1 2-17,-2 1-28,0 3 11,-1-1 17,1 3-28,4-3 12,-1 2-1,3-3-50,1 0 16,4-3 18,2-2-35,6-2 24,0-1-7,6-2-16,0-1 11,3 0 28,3-1 0,4-2-17,4-1 17,4 0-39,3-2 22,3 0 34,1-1-28,2 1 5,0-1 23,2 1-34,-2-1 34,1 2 39,-1 1-17,-2 0 12,0 2-7,-3-1-32,-4 1 16,-1 0-12,-4 1-16,-3 1-5,-2 1-6,-2 1-17,-2-1 5,0-1 34,-2-1-55,1-1-35,-1-1-44,0-2-135,0-1-123,-1-1-190,0 1-264,-2-2-335,-1 0-427,1-1-1013,-2 0-594,3 0 3204,-1 0 0,2 0 0,0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8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9234,'19'8'398,"-4"-2"-68,-15-6 2773,0 0-2873,11 53 33,-8-34 17,8 41-11,-11-47-17,0 0-50,0 0-79,0 1-56,0 0-56,0 0-11,0 1-11,0-3-45,0 1-140,0-2-246,0-2-337,1 1-476,0-3-867,1-1 2122,1-2 0,-2-1 0,1-1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8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11390,'0'0'0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09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77 8455,'1'11'1737,"-1"-2"-953,0-9 5355,0 0-5910,-28 87 130,17-43-317,-5 8 0,3-1-3367,9-16 3387,4-14 5,2-3 39,3-4 23,3-2 5,4-5 29,4 0 22,-1-5 3364,3 0-3398,0-2-44,1-2-12,-1-2-22,1-3 5,0-3-11,0 0-39,1-3 17,-1-2-17,0-2 0,0-2 11,-2-1-16,1-2-23,-3-1 17,-1-1-29,-1 0 24,-4 0 4,-2-1-32,-4 1-1,-1 2-11,-5-1-23,-2 1-5,-6 3-11,-3 0-45,-1 2-33,-4 3 5,0 2-6,-2 4 28,1 2 0,-1 3-11,1 2-28,0 2-16,0 2-6,0 3 11,0 2 0,-1 3 22,2 0 0,1 1 23,2-2 34,3-1-1,2 0 0,3-1-44,0-2-34,4-1-11,-1 0 11,4-2 33,0-1 12,4 0 6,3-1-7,4-1 12,3 0 34,5 0 22,0-3 34,5 0 27,-1-1 12,3-2 22,1 1 40,2-2 21,1 1 35,3 0 22,0 0 39,3 2 5,-3-1 1,1 2-6,-2 2-11,-3 0-40,0 2-38,-3 2-12,-2 4-34,-3 3 1,-4 4 0,-4 4 5,-1 0-17,-2 7 12,-3 1-17,-3 4-23,-2 3-22,-1 2-17,-3 1 0,-2-2 12,-3-2 27,-2-4 6,3-6-5,0-5 55,4-7 28,1-2 96,1-5 50,1-1 214,0-2-298,2-4-34,4-1 0,3-6-5,4-2-34,0 0-22,1-2-17,0 2-17,-1-1 12,-3 2-1,2 0-11,-5 1 1,-1 2 21,0 0 18,-2 2-1,1 1 23,-2 0-45,1 3 5,-1 0-5,1 1-5,-1 1 33,1-1-45,2 1-17,0 1-22,3 0-45,1 0 57,4 3-24,-1 1 12,3 2 0,0 3-16,2 2 32,-1 1 7,3 1 27,-2 1-27,2 0-35,0 1-27,0 0-73,3 0-89,-1-1-186,3-1-548,0-1-1065,3-1-2699,-2-2 3851,6-1 0,-15-4 0,-1-2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6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25 17238,'-30'13'-302,"5"-1"122,13-5 80,3-2-18,-1 2-16,3-2-1,1 2-16,2-2 0,3 0 33,0 0 29,1-2-35,3 0 1,1-1-6,6 1-17,1-2 62,2 0 23,3-1 21,-2 0 46,3-1 0,-2 0-6,2-4 28,-1 2 44,-2-3-27,-2 0 22,-1 0 29,-3-1-40,-2 1 50,-2-1-16,-3 0-39,0 0-12,-4-1-6,-2 1 1,-5 0 44,-3 0 57,-4 2-29,0 0 12,-1 2-57,0 1-55,1 1-73,1 0-28,2 1-45,1 0-73,2 0-45,2 2-174,2 1-184,3 2-151,2 0-140,2-1-102,0 1-77,1-2-348,2 1-129,4-2 158,-1 1 1405,1 0 0,-4-2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1.5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1 931 16913,'28'-25'667,"-3"3"-488,-17 10-22,1-1-45,1-2-40,1-1-10,0-2 39,8-12 16,12-20-61,-4 7-34,-1-1 1,0-1-23,-2 1-23,9-20 1,0-2 39,-6 10-17,1-3 0,-1 1 28,-8 14 62,11-36-6,-19 44 286,6-24-331,-14 46-218,0-3 50,-3 17 33,4 11 225,-1-1 292,11 48-376,-7-27-6,10 43-11,-10-41-11,8 38 5,-8-32 0,1 12 1,-1 0 5,-2-9-34,3 41 12,-7-54 5,2 23 0,-2-27-380,2 28 156,-2-35-409,-1 15 207,0-22-1595,-6 11 1040,2-11-5247,-12 14 6217,10-16 0,-5 3 0,10-11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9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11631,'53'61'353,"-10"-11"-213,-42-41 68,0 1 55,-1 0 34,0 2-12,1 0-94,-1 1-74,0-2-44,0 1-34,0-1 6,1-1-6,0 0 1,2 0 4,1 0 24,0 0-12,2 1-3387,-2 0 3398,2 1-22,0-1-17,2-2-11,-1 2-17,2-1-6,0 0 1,2 1 3380,1-1-3409,2 3-22,0-2-67,0 2-95,2-2-118,-3-1-157,1 0-129,-2-1-123,0-1-196,0 0 90,-2 0-315,0-1-49,-3 2 1215,-1-3 0,-4-1 0,0-2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0 15620,'-29'42'257,"3"-7"-234,14-29 16,0 0-11,0 0-11,0 0-34,-1 1 6,0-1-6,-1 0 6,-1 2 11,3 0-23,-1 0 6,2 1-22,0 0-6,1 1-5,0 0-12,2 0-16,1-2-23,2 0-34,-1-1-22,1 0-61,1-1-84,0 0-85,2 0-61,0-1-50,1 0-90,1-2-90,-1 0-129,1 0-756,0-2 1,0 0-1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0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14611,'33'51'773,"-7"-8"-465,-26-28-16,-1-1-68,0 3-101,0 0-45,-1 1 29,2 1 33,-1 0-12,1 1 35,0 1-74,0 0-49,0 0-1,0-1-28,0 0-5,0 1 5,0 1 11,0-1-44,0 0 5,0-1 6,0-1-62,0-2 45,0-1 11,0-2-16,0 1 33,0-2-17,0 2-39,0-3-28,0 0 11,0-3-67,1-2-45,-1-1-44,1-1-113,0-2-123,-1 0-191,1 0-256,-1-1-773,0-1 1,0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1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13525,'31'-10'1047,"-6"3"-773,-20 8-22,-1 2-39,0 0-11,0-1 5,0 1-22,1 0-11,-1 1 5,1 0-50,-1 0-23,1 1-16,-1-1-17,1 0-29,0 3 7,2-2-1,1 3-27,-1-2 27,3 2-11,-1-2-5,3 3-1,0-3-16,2 2-28,0-3 5,-1 2 6,2-4-16,-1 2-1,0-1-6,-1 0-10,-1-1-34,-1 1-12,-1 0-61,-2-1-78,-1 0-135,0-1-202,-2 0-223,0 1-258,-1-2-336,1 1-555,-1-1-1,-1 1 1928,-1-1 0,-1 0 0,-1-1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11 7912,'0'-6'1098,"-1"2"2795,1 4-3759,14 2-10,-11-1 10,11 2 40,-14-1 16,0 0 23,0 1 22,0-2-22,-1 1-17,0-1-17,-2 1-5,-1 0-1,-2 1 6,0 0 1,-1 1 5,1-1 0,-1 1 5,2 1-11,-1-2 1,1 1-52,-2 0 124,-1 4-196,0-3-11,0 4-11,2-2-12,0-1 12,1 2 5,-1-2-17,0 2 6,0-2-11,-1 3-34,1-3 17,-1 3 0,2-2-28,-1 1 6,2-1-17,0-2-17,2-2 5,0-1-5,2 0-2627,-1-1 1771,4-3-287,1 0-481,1-3-136,2 2 209,-2-2 1607,0 1 0,-1 2 0,-2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3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16448,'25'51'460,"-5"-8"-348,-22-36-6,2 2-11,0 0 6,0-1-17,0 2-22,0 0-12,0-1-5,0 2-23,0-1 1,0 1-1,0-1-11,1 1 6,0 1 0,0-1-17,1 2 0,-2-2 0,1-1 0,-1 1-28,0-2 22,1 0-22,-1 0 0,3-2 6,-3 0-23,2-3 11,-1 1 1,-1-3 5,2 1-23,-1 0 18,0-1-23,0 1-6,-1-2 1,1 1-23,-1 0-45,0 0-50,0 0-90,0 0-140,0 1-191,0-1-161,0 0-169,0 0-140,0 0-285,-2 1-555,-2-1 196,0 1 1714,-1-2 0,3 1 0,0-2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5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1 230 17568,'48'1'219,"-7"0"-96,-34-5-33,3 1 27,-1-1-5,1 1-50,0-2 27,3 0 1,-2-1-6,3 0 6,0-1-18,1-2 1,1 2-16,1-2 49,2 0-61,-2 1-6,3-1 1,-1 0-40,0 0 28,1-1 0,-3 2-17,2-1-39,-2 0 33,-1 2-5,-1-1 12,-2 2 32,-2 0-32,-1 1-24,-2 2 35,1-1-12,-3 2-11,0 0 17,0 1-6,-1-1-39,1 2 34,-1-2-6,0 1-6,0-1 40,1-1-34,1 2-17,0-1 28,1 1-22,0-1 28,3 0 5,-3 0-5,1-2-34,-1 2-5,-1-1 44,1 2-16,-3-1 16,1 1 6,-2-2-28,1 1 11,-2 1 23,0 0-12,-2 1 331,1 0-303,-4 3-50,2 0 0,-2 1 12,1-1 4,0-1-16,1-1 12,-2 0-12,2 0 0,-3 0 0,3 0-12,-2 0 24,1 0 10,1 0 6,-1 0-17,0 0 45,1 1-56,-1-2 11,-1 2 12,0-2-18,1 1 29,0 0-17,-1 0-17,2 1 0,-3-1 39,2 1-39,-1 0 0,0 0 11,2 0-22,-2 1 22,2 0-11,-2 0 0,2-1-11,-1 0 11,0 0 0,1 1 0,-1 0 11,0-1 12,1 2-23,-2-1 16,2 2-16,-3-1 23,3 0-23,-2 2 0,1 0 0,0 2 0,0 0 0,0 2 0,0 0 17,1 1-17,0-1 0,0 2 11,0-1 0,0 2-11,0 0 17,1 2-28,1 1-17,2 2 28,2-1-28,-2-2 0,3 1 28,-3-3-23,2 2 12,-1-1-6,0 1-44,0-1 5,-1 0-17,1-3-6,-2 0-10,-1-3 5,-1 0-23,-1 0-16,0-1 0,0 0-67,0-1-40,1-1-51,0 1-122,-1-3-129,1 2-168,-1-2-179,0 0-180,0-2-3915,0 1 3064,0-1 1910,0 0 0,0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6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15748,'-20'52'532,"3"-8"-408,6-32-12,2 0-34,-5 2-16,2 1-1,-1 1 6,0 1-16,0 1-23,-1 3-11,0 0-23,-1 1-28,1 1 12,1-2-28,0 0-18,3-1-32,0 0-52,3-1-100,-2 0-162,3 1-91,-1-1-66,1 0-269,-1-1-605,0-1-4305,0 0 5750,1-3 0,1-6 0,3-4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7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14057,'33'-5'1114,"-6"3"-795,-21 4-27,0 2-57,0-1 40,-1 2-68,1-1 6,-1 1 5,2 0-5,0 1-28,-1-1-12,1 1-10,0-1-40,0 0 22,4-1 12,-2 0 0,3 1-23,0-1 1,1 0-23,1 2-23,0-1 23,2 2-77,1-1 4,1 1 0,0-2-67,1 1 45,-2 1 5,2 0-22,-2 0 0,0-1 6,-2 1-12,-1-1-16,-3 1 72,-1 0-61,-2 0-6,-1 0 17,-2 0-56,-1-2 17,-2 2 28,-1-4-7,0 2-21,0-2 11,-1-1-5,0-1-8621,0 0 8654,0-5 0,0 4 0,0-4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8.0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0 14342,'-32'33'958,"6"-6"-655,22-24-23,-1-1-45,1 3-28,-3 0-33,1 2 5,-1 1-17,-3 1-5,1 0-84,-1 0-39,-1 1-23,0-3-11,0 1 0,1-2 11,0 1-5,2-1-6,-1 0 28,1 0-28,-2-1 0,2 2 5,-1-2-27,1 1-6,-1-2-11,3 0-40,1 0-61,3-1-123,0-2-196,2 1-264,0-1-246,0 1-2089,0-1 879,3 0 2179,1-1 0,0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1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0 163 13917,'63'7'196,"-8"-3"-185,-29-9-28,1-3-67,1-2-73,1-1-128,-1-2-259,1 0-2839,20-16 2061,-17 10 1322,22-20 0,-39 28 0,2-4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8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20476,'5'32'537,"-1"-3"-447,-4-13-46,0 0 7,0 2-34,0 0-34,0 1 45,0 2-17,0 0 28,-1 2 34,-1 1-73,0 1 22,-1 1-33,0 0 22,1 0 1,-1 0-24,1-1-10,1 0-17,1 0 0,0-2 5,0-2 45,0 0-44,0-4 5,0 0 16,0-2-38,0-2 28,0 0-29,0-3-27,0-2-34,1-2-45,0-2 34,0-2-6,0 0-716,0-2 341,2-5-220,-2-2-407,3-5-628,-3 0-1102,0-2-69,-1-1 2930,0-1 0,0 7 0,0 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49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 17708,'-15'47'420,"2"-8"-302,11-33 16,0 1-44,0 0-6,-2 1-11,0 1-17,0-1-23,0 2 12,-1 0-17,-1 0-11,1 2 34,-1 0-6,1 2 5,0 1-10,1 1-12,-1 3-28,1-3 16,0 2-4,1-2-35,2 0 18,0-1 5,1 1-40,-2-1 1,1 1-28,1-2-46,0 0-10,0-3-23,0 0-27,0-5-29,0 1-78,0-4-213,0 0-268,1-1-382,1 1-403,0-2-566,0 0 1317,-1-1 0,0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0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0 16202,'-31'38'638,"3"-6"-475,15-28-6,-3 3-23,0-1-28,-1 1 12,-1 1-23,-1 0 0,0-1 12,0 1-34,4-2-45,-2 0-12,4-1-21,-2-1-6,2 1-6,1-1-11,0 0-39,1 1 5,1-2-5,1 1-12,0-2-16,2 0-112,2-1-118,1 0-156,2-1-4443,1 0 2981,9 0 178,-2-1 1765,7-1 0,-8 1 0,0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0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25 6204,'-20'-14'1680,"4"3"-874,16 11 4891,0 0-5255,20 5-44,-13-2-84,14 4-45,-18-2 0,-1-1 0,-1 1-17,0 1 5,-1 1 85,0 1-40,0 1 17,-1 0-39,-1 1-162,-3 1 0,-1 0-74,-3-2 1,1 2 11,-2-2 17,2 1-11,-3 0-18,2 1 12,-3 0-56,1 1 73,0 0 51,-3 0-29,3 1-16,-2 0-23,2 0-56,-1 0 5,3-1 18,-3 1-23,4-1-11,-2 0-1,3 0 7,-1-2-18,3 0 7,1 0-40,2-3-62,1 1 16,0-2-38,1-1 23,0 0 27,0-2-16,0 1-34,1-1-11,0-1-68,1 1-61,-1 0-39,1 1-67,1-1-68,-1-2-84,0 1-106,-1-2-196,0 1-224,1-1-432,-1 0-733,1 0-353,0 0 2582,0 0 0,-1 0 0,0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0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1 9576,'-23'24'179,"4"-4"-140,18-18 1,1 0 10,-2 1-5,-1-1-12,1 0-5,-2 0-11,2 2 0,0-1 0,1 1 5,-1-2-16,2 0 5,-2-1 6,2 1-12,-1-1 18,1 0-12,0 1 482,0-1-432,3 0-10,0-1-6,4-2-12,-1-1-5,0 0 11,1-1-11,-1 1-5,2-2 5,-2 1-6,0 0 12,0-1 11,-2 1-1,1 1 1,-4-1 6,1 1-12,-2 0-17,0 1-5,0 0-17,-2 0-11,-2 1 11,0 0 17,-3 0-1,1 0 7,-2 0-1,-1 2-16,2 2 5,-2-1-5,3 2-6,-2-1 11,1 2 0,2-1-11,0 1 6,2-1 10,1 1-10,1-2 28,1 1 5,0-1 6,0-1 16,0 0 23,1 0-11,1-1 5,2 1 1,1-1-29,3 0 12,1-1-1,1 0-5,0 0 17,2-1 17,-1-1 11,2 0 28,-1-1 17,0 0-34,0-1-17,-1 0-34,-1 2-38,-3-1 16,0 2 28,-5 0 0,1 1 12,-3 0-74,-5-2-16,0 1 6,-5-1 5,0 2-12,0 0 12,-2 0 12,2 0-12,-4 0 0,3 0 0,1 0-12,-1-1 12,3 1-5,0-1-18,3 1 1,0 0-6,3 0-50,1 0 61,0 2 0,1 0-22,0 3 16,0-1-27,1 1-40,1 0-38,2 0-141,0-1-163,1 1-150,0-1-118,-1-1-62,0 1-28,-1-2-45,0 0-22,-2-1 51,1 0 162,0-1 644,2 0 0,-2 0 0,1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2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9 203 8976,'27'-67'981,"-6"13"-673,-21 43-39,0 1-51,0 3-50,0 0-50,0 3-62,0 1-45,0 1-73,-1 2 62,-1 3 6,1 0-6,-3 4 5,4-3 12,-2 0-11,2 0 11,0 1-12,-1-1 6,1 1 12,-1 0-6,-1-1-1,0 0 7,0 0-12,-3-1 0,3 1-5,-3-1-6,3 1 5,-1-1-10,-1-1 5,2 0 5,-2-1 1,2 1 11,1-1 330,0 0-336,0-4 0,1 0 6,1-2-11,1 0 5,1 0 0,-1-1 0,1 0 12,-1-1 10,0 0 12,-1-1 34,0 0 38,-1-1 23,0 1 62,0-1 56,0 1 50,0 1 22,0 1-22,-1 2-95,0 2-112,-1 0-62,0 2-33,1-1-6,-1 1 11,0 2-22,0 1 22,-1 3-33,2 0 10,-1 2 1,0-1-11,1 1-1,0 0 7,1 0 4,0 0 1,0 0 6,0-1-7,0 0 1,0-1 0,0-1 5,0-1 6,0 0-16,0-1 4,0-2 1,0 1 0,1-1 28,-1 0 84,2 0-34,-1-1-45,1-1-5,-1-1 0,1-1-17,0-1 0,0 1 17,-1 0-12,1 1 6,-2-2 6,2-1-6,-2 1 1,1-1 10,-1-1 6,0 2-11,0-2 16,0 2-5,0 0 0,-1 1 0,0-1-28,-2 2-22,0 1-17,-1 0 0,3 1-6,-1 0 17,0 0 11,1 1 0,0 2 6,1 1 0,0 2-6,0 0-11,0 1-17,0 1-16,1-3-35,0 1-111,1 0-252,1-1-410,0 1-788,1-2-270,1-1 1927,0 0 0,-2-1 0,-1-1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91 10634,'48'-1'230,"-8"-1"-163,-36-4 0,0 0-27,0-1 10,0 0-11,-1 0-11,-1 0-5,-1 0-12,0 1-17,-1-1-5,-1 1-17,-1-1-22,-3 2-6,-1 1-6,-5 0 6,0 3 11,-2 0 6,-1 1 17,0 2 5,1 2 0,-1 2 11,2 2 1,1 0 10,1 1-5,2 1 0,2-1 0,3 3 0,2-1 6,1 1 0,0 0 5,0-1-11,1 0-6,2-1 12,4 0 5,0-1 23,2-2-6,-1 0 22,0-2-11,1-1 0,-1-1 6,0-1 0,-1-1 0,-1 1-17,1-2 17,-2 1-1,2-1-4,-2-2 4,-1 0-21,0-2 5,-2 1-17,0-1-5,0-1 5,-2 0-6,1-2-5,-1 2-5,0-2 10,0 0 1,0 1-6,-1-2 17,-1 2-12,-1 0-5,0 0 6,-1 1 0,1 0 5,-1 2 0,2 0-11,-1 0-11,1 2 11,-2 0 11,2 1 11,-3 0 23,3 0 0,-1 0 11,1 0 0,-1 1-6,0 1 12,0 2-17,1 0-17,0 0 0,0 1-17,1-1 6,-1 0-12,1 1-5,-2 0-5,1-1-1,0 3-5,0-3 17,2 3-18,-1-3 7,1 0-12,0 0 6,1 0 11,1-1 0,2 1-6,0-1-5,1 0 5,0-1-5,1 0 0,0-1 11,1 1-34,-1-2 6,1 1-28,-1-1-5,0-1 22,-1 0 5,-3-1 0,1 0 12,-3 0-17,1 0-6,-1-1 17,0 0-6,-2-3 12,0 2 11,-2-2 0,-1 1 5,0-1-16,-1 0-135,0-1-364,1 2-890,-1 0-192,3 0 1603,1 2 0,1 1 0,1 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7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0 10948,'-50'12'-45,"9"-3"40,34-7-1,2 0-5,-2 0 5,3-1 12,-2 1-6,3-2-11,0 1-1,2 0-77,-1-1 201,2 2-79,3-2-5,0 1-11,3-1 6,-1 0-7,0-1 18,1 0-12,0 0 23,1-1 0,0 1 0,1-2 16,1 0-16,-2-1-17,3 2 0,-2 0-5,1 0 5,-2 2 11,-2-2 0,-1 1 11,-2 0 197,-1 1-258,-6 0-1,-1 0 7,-5 0 10,1 0-5,-2 0 0,2 0 0,-1 0 0,2 1 0,-2 1 12,3-1-18,-1 1-16,4-1-6,1 1 11,1-1-6,3 1 12,-1-1 22,1 3 6,0-2 6,2 1-1,0-1 0,3 0-10,0 0 4,0 1-4,1-1-1,-1 0 6,1 0 11,-2 0 22,2-1 12,-1 0 5,0-1 22,0 0-5,0 0 1,0 0 5,1 1-23,-1 0-11,1-1-6,-1-2 6,0 0-17,0-1 1,-1 0 4,1-1-10,-1 0 33,-1 2 6,0 0 0,-1 0-6,0 1-5,-2-1 5,1 1-39,-1-1-34,0 1-11,-2 0 1,-1 0-18,-3 1 17,0-1 17,-3 1-5,1 0 5,-3 0 5,0 0-10,-1 0-1,-1 0 23,0 0-6,-1 0-11,0 0 0,1 0-11,1 0 0,4 1-6,-1 0-6,5 1-10,0 2 16,2-2 17,1 2 0,1-1 28,0 2-11,2-1 11,2 1 11,2 0 11,3 0-16,0-1-6,3 0 11,-1-1 0,0-1 51,1-1 33,-1 2 28,0-2 40,0 0 10,-1-1-10,0 0 5,-3 0-23,0 0-21,-2-1-1,-1 0-6,-2-2-61,-1 0-16,-1 0-35,0-2-38,0 2-12,-2-1-17,-2 0-5,-3-1-11,-2 3 16,-1-2-28,0 1-10,-1 1-7,1 0-66,-1-1-46,2 1-117,-2-1-218,3 0-404,0 2-767,1 0-370,1 1 2067,0 0 0,4 0 0,-1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8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48 9341,'-6'22'201,"2"-3"-94,4-19 156,0 1-157,3 0-16,1-1-6,1-1-11,1-1 11,0-3-6,0 0-5,0-2-6,0 2-5,-1-1-12,-1 0-11,0 0 1,-2-1-12,0 2 0,0-2-6,-2 3-11,1-1-5,-1 0-12,0 1-27,-2 0-1,0 1 12,-4 1-6,0 1 16,-1 0 1,-2 1-11,1 0-6,-2 1 0,2 1-11,0 2-6,1 1-6,1-1-10,1 3-6,2-3 11,0 1 5,2 1 12,1-3 17,0 2-6,0-1 5,0-1 18,0 0 5,0-1 11,3-1 11,0 0-5,2 0 5,1 0 6,-2 0-5,3-1 5,-3 0 11,2 0 6,-2 0 11,1 0 28,-2-2 11,0-1 23,2-1 16,-3 0 17,1 0 12,-1 0 16,-2 2 22,1-2-10,-1 1-18,0-1-33,0 1-39,0-1-17,0-1 6,0 1-17,2 0 0,-1 0-17,0 1-39,-1 2-1983,0 0 313,-4 5 74,2-1 1579,-1 2 0,2-3 0,1-1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0 445 16734,'51'36'106,"-10"-7"-38,-32-29-46,-1 0-5,1 0 16,1 0-33,0-2 34,0 0-23,2-2 0,-1 1 6,1 0 0,2-1 0,-2 0 0,1 1 22,0-1-17,-1 0 6,2 0 11,-3 1-39,0 0 23,-2 1 5,0-1-23,-2 1-5,0 1-5,-3 0 5,2 1 5,-2 0 18,0 0-12,-1 0-22,0 0 28,0 0-17,0 0 11,0 0 6,0 0-12,-1 1-10,1-1 5,-1 2 16,2-2-16,0 1 34,1 0 0,1 0-18,1 0 18,2-1 5,-1 0-5,1 0 16,-1 0 1,0 0-23,0-1 5,-1 0 18,0-1 10,-2 1 29,-1-1 11,-1 1 33,-2-1 23,1 2 560,-2-1-593,1-1 105,-1 1-173,0-3-5,0 4-35,0-2-27,-2 1 34,1 1-18,-2-1-5,1 1 23,-1 0-35,2 0 12,-2 0 79,3 0-79,-2 0 0,0 0-23,0 0 23,0 0 28,1 0-16,-1 0-1,0 0-6,0 0 158,1 0-46,0-1 40,1 0-134,-2-1 16,2 0 6,-1 1-23,0 1 28,1-2-22,-1 0-5,0 1-6,1-1-6,-2 1 28,2-1 23,-1-2-34,1 2 11,0-1 0,0 0-50,0 0 33,0-2 6,0 1-28,0-1 0,0-2-17,0 0 17,0-2 0,0 1 17,0-2 17,0-1-34,1-1 16,-1-3-4,1 0-12,-1-3 11,0 0-22,0 0-17,0-3-6,1 1 17,-1-2-5,0 0 44,0 1-22,-1-2-11,1 5 0,0 0-11,0 2-23,0 1 6,0 2-45,0 2-34,2 2-28,-1 1-61,2 3-78,-1 2-96,1 1-135,1 1-95,0 1-38,0 0-34,-1 0-96,2 0-117,-3 0-180,1 0-1999,-2 0 1025,-1 2 2050,0-1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2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14891,'29'60'801,"-6"-6"-549,-20-24 23,-1 1-23,-1 1-6,-1 2 6,0 1-78,0-1 330,-4 33-364,1-32 157,-3 31-264,3-50 29,0 9-40,2-20 12,0 1-34,1-6-224,1 0 241,3-3 39,4-5-56,2-1-40,3-3 24,-2 1 27,2-1 6,1 0-29,26-15 29,-17 13 78,38-15-50,-37 21 118,28 0-107,-29 11 330,23 16-195,-27-2 123,15 28-275,-24-20 263,2 35-190,-11-33 112,-14 31-145,2-36 50,-27 17-107,17-28 28,-33 2-122,27-13-595,-30-15 253,32 2-3244,-21-35 796,31 20 2862,-4-27 0,16 37 0,2-3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1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8170,'48'0'498,"-7"0"-280,-35 0 41,1 0 32,-2 0 34,1 0 5,-2 0-11,1 0-11,-1 0-11,-3 0 34,2 0 49,-2 0 3244,1 0-3545,-1 3 10,-1-1-15,2 3 15,-2-2-10,2 0-7,-1-1 24,2 2-7,0 0 57,1 0 22,0-1-6,1 2-16,0-2-34,1 1-28,0 1-28,4-1-23,1-1-10,1 1-18,2-1-10,0 0-12,1-1 17,1 0-17,-2 0 17,1 0-39,-2 1-11,0 0-40,-2 0-39,-2 0-72,-3 1-191,-1-2-214,-1 0-217,-2 1-235,-1-1-293,-1 1-569,0 0-13,-2-1 1933,-1-1 0,1 0 0,-1-1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4.6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8 154 9542,'58'-18'650,"-10"2"-409,-48 10 5,1 2-27,-1-3-23,0 3-23,-1-2-22,-1 1 6,-1-1-11,-1 1-17,1 0-17,0 2-51,-1 0-61,2 0-45,-1 1-22,0 1-17,0 0 6,0 1-6,-1 0-17,0 2-28,0 1-28,-1 3-11,-1 0-11,1 2-17,-1-2 6,0 2 22,1-2 39,0 0 51,1-1 33,2-1 11,0 0 12,2-1 5,-1-1 0,1 0 12,0 0 21,0 1 12,0-2 17,0 1 11,2-2 17,0 1 5,3-1 6,0 0 0,0 0 0,3-1-11,-1-1-17,3-1-5,-3 0-18,2 0-10,-2 0-12,1-1 6,0 0 11,-2 2 5,3-1 6,-3 0-16,0-1 10,-1 0 1,-1 0 5,0-1 6,-2 1-6,-1 0-11,-1 0-22,0 0 5,0 1 6,-1 0-6,-2-1 6,-1 0-12,-2 1 7,1-1-12,-2 1 0,1 0 0,-2 1-12,1 1-4,0-1-1,0 2 0,1-1 6,-1 1 5,2 0 1,0 0-18,0 2-5,2 0-11,0 3-6,2 0 0,0 1 6,1 0 6,0 0 5,1 1 16,1-2 7,2 1 16,2-1-5,1 0 5,0 0 6,2-1-1,-1-1 12,1 0-11,0-1-6,1-1-11,-2 0-11,0 0 11,-3-1 11,0 1 17,-3-1 152,0 1-164,-2-3-4,0-1-12,-2-1 0,-1 1 11,-1-2 6,0 1-1,1-1 1,0 0 6,0-1-1,2 0 17,-1-1 23,2 0-6,-1 0 0,1-1-17,0 1-28,-1-1 0,1 2 1,-1 0-1,0-1-11,-1 2 0,0-1-11,-3 3-12,2 1 12,-4 1-28,1 1 16,-4 0-10,3 2 5,-4 1 11,2 3-5,-3 1 5,1 0-11,1 1 11,2-1-5,0 1 16,3-1 6,0-1-17,3 1 17,2-3 6,0 1 11,1 1-6,3-3 0,4 2-11,2-1-11,1-1-6,1 0-5,-1-2-29,1 1-33,-2 0-61,-1-1-74,-1 1-61,-2-1-73,-1 1-106,-1 0-129,-2-1-163,-1 1-30,-1-1 1,0-1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6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1 14650,'12'47'325,"-3"-8"-235,-11-34-29,-3 1-5,3-1-28,-3 2 0,3-1-11,-2 1-6,1 0 23,-1 0-17,0 0-6,2 1 11,-2 0-27,0 0-1,1 2 17,-3-1-11,3 3-5,-2-1 5,0 2-6,0-1 0,-1 1 23,2 0 6,-1 0-23,1 0 11,0 0-22,-1 0 11,2 0 16,0-1-4,1 0-40,0-2 5,1 2 23,0-4-5,0 1 38,1-3-5,-1 0-22,1-3 16,0 1 6,0-3 802,0 1-780,0-7-16,0 3 5,0-4 22,1 2-5,-1 0-11,1 0 6,-1 0 16,0-1-17,0 2-11,0 0-16,0 2 509,0 0-493,-2 0-11,2 0 162,-2-1-16,2 0-107,0 1-5,0-1-1,0 0 7,0 0-24,0 1 57,0-1-73,0 1 17,0-1 61,0 0-61,0 1-45,0 0 56,0-1-39,-1 1-6,0 0-28,-1 0 6,-1 0 39,0 1-28,-1-2 17,0 1 22,-2-1-22,0 1 0,0-1 11,-1 0-28,0 0 0,0 0 0,-4 0 0,1-2 0,-2 2 39,-1 0-39,-2 0 6,0 1 10,-3-1-21,0-1 10,-1 1 7,-2-1-12,0 0-17,-2-1 6,1 0-17,1 1-17,2 1 28,3-1-84,2 2-44,2 0-119,2 1-195,1 0-269,3 0-319,1 0-298,2 0-346,1 0 219,1 0 1,0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6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17630,'45'26'370,"-9"-6"-242,-35-18 35,-1 0 10,1 1-27,-1-1 28,1 1-17,0-1-11,0 1-23,1-1-28,-2 0-33,2 1-12,-2 0 34,1 2-17,0-1 12,1 0-12,-1 2-39,1 0 22,-1 2-10,1 0-1,-1 1-11,1 0-6,-1-1-44,2 1 22,-1 0 0,3 1-6,-2 2 23,2 0-17,-1 1-11,0 1 22,1-1 11,-2 1-10,2 0-7,-1-2-5,0 0-5,1-3-7,1 0 24,-1-1-24,1-1 12,-1 0-50,-1 0 28,1 0 22,-2 0 11,0-1 28,0-1-28,-1-1 0,0 1-33,-2-1 5,1-1 17,-1 1-39,0 0 5,0-1 6,-1 1-22,-2-2 11,1 2-12,0-3-3489,1 0 1216,5-2-914,1-1 3238,4-1 0,-4 1 0,-1 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3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0 11217,'-29'17'162,"5"-3"-128,13-5-6,3 0-23,-1-1-5,1 1 0,-1-1-5,3 1 5,0 0 0,3-1-17,-1 1 17,1 0 6,0 0-1,1 0 6,0 0 6,1-2 11,0-1 23,1-2 21,0-1 12,3-2 0,-1 0-5,5-1-23,0 0-17,2 0-5,0 0-1,2 1-5,0-2 6,0 0-12,1-1-5,0-2 0,-1-1 0,2 1 11,-1-2 5,0 1 6,0-1 12,-1-1-6,-1 1-6,0-3 17,-4 3-5,0-3 10,-3 2-5,1-2 0,-3-1-5,0 1-1,0-1 6,-4-1-11,0 2 22,-5 1 0,-1 0-5,-3 4-6,-1 0-11,-1 2-23,0 1-16,-1 1-6,0 3-17,-1 2-5,2 3-34,1 0-68,1 2-128,2-1-173,1 1-231,1 0-218,3 1-212,1-1-287,0-1 91,3 0 257,0-1 1025,1-2 0,0-3 0,0-1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4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15827,'-33'-1'-23,"3"3"-5,17 6 23,0 1-23,1-1-34,2 1 17,0-1-22,3 1-6,0 0 6,3-1-23,2 0 6,0-1 34,1 0 27,3-2 6,3 1 23,5-3-12,2 0-22,1-2-3369,1 0 3391,1-1 6,0 0 11,0 0 6,-1-3-11,-1 1 5,-1-4 17,-2 1 3386,1 0-3369,-4-2 6,0 1-12,-3-1 17,-2 1-23,-2-2 7,0 1-18,-4-1 6,-1 0-22,-6 1 10,1 0 13,-2 1-46,-2 2 5,1 1-38,-1 1-56,0 1-96,1 1-285,0 0-532,1 1-1004,2 2-457,3 0 2480,1 1 0,3-1 0,1-2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17087,'-1'56'5,"-1"-7"7,-3-37-29,1 1 17,3-2-17,0 0-28,1-1 40,0-2-18,0 1 6,0-2 17,2-1 6,2-2 5,3 0 6,3-2 5,-1-1 1,2-1-6,1 0 11,0 0-45,2-3 17,-1-1 17,1-3-29,-2-1 24,1 0-1,-2-1 6,-1 0 27,-1 1 18,-4-1-6,-1 0-39,-2 0 16,-1-1-21,-1-1-12,-2-1 22,-2 1-22,-1-2-17,-4 2 12,1 0-12,-2 2 0,0 3 0,-2 0-16,2 3-18,-1 2-22,-1 0-61,2 1-163,0 2-240,1 1-332,0 4-307,2 0-325,1 2-661,0 0 72,1-1 2090,1 0 0,2-3 0,1-3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5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0 15093,'-25'52'-12,"4"-8"7,15-36-6,2 2 11,1-4-23,2 2 1,0-3 5,1 1-17,1-1 40,2 0 0,2 0 16,2-2-11,3-1 23,1-1-1,1-1 7,2 0 27,0-1-50,-1-1 16,1-2-5,-1-1-17,-2-1 40,1 0-6,-4 0-1,0-2 18,-3 1 0,-1-1 11,-2 0 5,-1-1 6,0 0-28,-1-1 17,0 0-34,-2 0 12,0 0-6,-4 2-12,0 0-10,-1 2-18,-1 0 29,0 4-6,-1 0-11,2 2-12,-2 0-50,2 0-16,-1 2-51,3 1-79,1 3-212,1 1-353,1 0-443,1 0-677,0 0-409,1-1 2285,0 0 0,0-3 0,0-1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7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17014,'-32'51'39,"4"-8"-50,16-33-28,1 0 0,0 1-17,1-1-34,2 1 28,-1-1-66,2 0-52,3-2-21,0 0-29,3-1 40,0-1 33,1 0 22,2-2-11,1 0 57,3-3 16,2 0 11,4-1 62,0 0-16,4-1-7,2-1-3369,0-1 3375,1-3 6,0 2 22,-1-3-5,0 1 5,-1-2 28,0-1 6,-2 0 11,-3-2 28,-2 2 0,-4-1-11,-2 1 3398,-3-2-3381,0 2-18,-1-2 1,-3 0-17,-2 1-33,-6 2-7,-1 1 12,-3 3-16,-1 2-12,-1 1-12,-1 1-16,2 1 0,0 3-11,3 2-39,1 3-40,2 2-22,3-2-62,3-1 0,2 1-5,1-3 11,1 2 39,0-2 34,1 0 17,4 0 39,1-1 27,4 0 24,-3-1 10,4 0 17,-3-1-11,3-2 6,-3 1 5,0-2-11,-1 1-17,-1-1-100,2 0-343,-3 0-671,0-2-1311,-3 1 2442,0-2 0,-1 1 0,0 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8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0 16376,'-23'47'-157,"5"-7"62,14-35-12,1 1 6,1 0 12,1-1 10,1-1-5,0 0 34,1-1 22,1-1-1,1-1 47,4-1-1,0 0-12,4 0 12,-1 0-11,2-2 10,2-1 18,-1-1 0,1-1-12,-2-1 23,-1 0-17,-5-1 5,1 2 12,-5-1-34,0-1-16,-2 0-12,-2 0 0,-3 0 0,-3 0 34,-4 0-11,-2 0-1,-2 0 12,1 2-17,1 0 0,0 1-17,2 1-33,1 2-56,3 0-63,1 1-111,2 0-218,0 0-247,2 1-330,1 1-712,1 1-393,1 2 2180,2-2 0,-1-1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3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0 933 20296,'19'-48'913,"-1"4"-650,-9 26-22,1-4-23,1 0-4290,1-3 4241,2-3-12,2-3 772,1-3-812,3-3 6,6-12 1,1-4-79,4-4-9,4-15 0,-1 2-69,-11 18 24,-1-2 1,-2 1 25,-7 12-6,10-31-11,-17 51-190,2-3-23,-8 20 2127,1 3-2171,-1 5 219,0 10 88,1 4 23,2 37-84,0-19 101,2 56-46,-2-47-30,-1 9 0,1 1 9,0-4-15,1 6 1,0 0-60,1-7-431,2 23 493,-3-37-73,2 9-61,-1-13-616,3 18 302,-5-28-1126,2 10 1048,-4-23-1238,-1 1 571,-2-9 1299,-9-4 1,7 2 0,-5-2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9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0 159 16051,'24'5'420,"-4"-3"-314,-16-2-5,0-2-28,1-1 33,-1 1-27,2-2-1,1 1 12,2-1-34,-1 0 16,1 1-10,-1-2 0,2 0 5,-2 0 28,2 0-5,0 1-6,0 0 44,1-1-60,0 0 4,0 0-21,-1-2-18,0 2 7,-2-2-18,0 3 0,-1-1-22,1 0 6,-3 1 16,2 0-33,-3-1 45,1 1-34,-1 0-6,1-2 12,-1 2-6,0-2 11,0 0 0,0 1-11,-1-1-28,0 3 0,0 1 11,0 0-11,0 2 45,-1-1-28,0 1 5,0 0 12,0-1 5,0 1 0,1-1-5,-1 1-6,1 0-34,-2 0 34,1 0 118,-1 0 656,1 0-702,-1 1-4,-1 0-1,0 1-28,0 0 6,0 1 5,0 0-5,0 2-34,0-2 6,0 2 11,0 1-17,0-2 68,0 3-51,0-3-12,0 1 7,0 0-34,0-1 11,0 0 16,0 1-4,0-1-63,-1 1 62,-1 1-11,-1-1 0,1 1 79,-1-1-74,2 1-5,-1-1 23,1 1-12,0-1-22,-1 1 28,2-1-6,-2 2-62,2 0 51,-1 1-5,-1 1-6,1-1 67,-1 2-56,1 0 0,1 0-6,0 2 12,0-1-6,0 2 0,0-1 11,2 3-78,-1-1 67,2 3 0,0-1-12,-1 2 52,1-3-52,-1 0-21,0-3-6,1-1 39,-1-2-68,1 0-16,-2-1-39,0-1-134,0-1-58,-1 1-138,0-2-247,0 1-303,0-3-341,0 0-314,0 0-409,0 0-307,-2 0 2374,0-1 0,0-1 0,1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0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1 557 19843,'32'-25'285,"-6"3"-206,-20 14-40,1 1 0,0-3 12,1-1-51,1-1 22,3 0-5,0-2-6,3-1-3364,1-2 3404,0 0-12,0-1-22,0-2 5,-1 0-22,2-3 22,-1 1 6,0-2 3398,1 0-3398,-2-1-28,2-1-39,-3 2 16,2 1 12,-3 0 11,1 3 0,-2 0 11,-1 4-39,0 1 6,-3 4 22,-1 1-39,-3 4 28,-1 1-17,-3 1-23,1 1 1,-1 1-673,0 1 471,2 0 51,-1 1-85,1 0-84,-1 2-56,0-1-78,-1 2-73,1 0-72,-1 0-113,0 1-140,-3-1-123,-1 2-162,-2-1-286,-3 0-504,2 0 106,-4 2 1871,4-3 0,2 0 0,3-2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4 11687,'-28'29'51,"5"-5"-51,18-17-12,2 0 7,-1-1 5,3-1-17,0-1 17,1 2 6,0-3 10,0 1 18,2-3 0,0-1 5,4 0-6,-1 0 7,3 0 4,-1-1 7,2-3-1,-2 1 6,1-3 11,-1 1-11,-2 1 23,2-3 11,-4 3 11,2-2 11,-2 1-17,0-1-11,-2 1-17,0 0-5,-1 1-6,0-2-11,0 2 22,0-1 6,-2-1 27,0 3 1,-3-1-17,2 1-39,-2 1-51,0 1-5,0 0-34,0 1 6,-1 0 6,-1 3-7,1 1 1,-2 3-17,3 0-11,0 1-17,2 0-6,0 0 12,2-1 5,0-1 28,1 0 17,0-3 12,2 2 21,0 0-16,2-2 17,1 0 16,0-1 6,2-1 11,0-1 6,-2 0 11,1 0 11,-2 0 17,1 0-5,-2 0 5,1-2 0,-1-1 11,-2 0-17,1 0 1,-2-2 5,1 2-12,-1 0 24,0-1-12,0 0 0,0 0-17,0 1-6,0 0-21,0 0-7,0 1-201,0 1 123,-2 0-16,1 1-51,-3 2-34,1 0-89,-1 2-118,0 0-218,1-2-281,1 1-380,0-1-527,1 1 174,1-2 1585,-1 0 0,1-1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7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43 12836,'12'-24'162,"-3"6"-145,-9 17-45,0 1-6,-3 0 12,1 2-6,-3 2 28,-1 4-11,0 2-6,-1 1 0,1 0-11,2 0-5,0 1-1,3-2 6,0 0 6,1-2-6,0-1 11,0 0 6,2-3 11,0 1 5,4-4 12,-2 2 0,3-3 0,-1 1-1,-1-1 18,1 0 16,-2 0-10,3 0 10,-3-2-11,1 1-5,-1-3 16,-2 0 12,1 1 11,-2-2-12,0 2 18,-1-3-1,1 1 0,-1-1 12,0 0-23,0 0-5,0-1-12,0 2-11,-1-1-16,-1 3-18,-2-1-10,0 0-12,-1 1 11,0 0 6,0 1 6,0 1 5,2 0-16,0 1 5,-2 0-6,1 0-5,-2 0 22,0 0-17,2 2 6,-2 0 0,1 3-5,0 1 5,0 0 0,0 1 0,-1-1 0,2 0 0,0 0-11,2-2 11,0 3-12,2-4 7,0 2-1,0-2 29,0-1 21,0-1 130,0 0-84,2-1-1,0 1-16,5-3 0,-2 0-6,4-3 0,-3 0-5,1 0-23,-1-1-5,-2 0-18,1 1 1,-1-1-11,-2 2 5,0-2-28,0 2-61,-1 1-197,1 0-1120,-2 3 1,0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0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41 12258,'-29'7'102,"4"-1"-80,16-1 6,-1-1 6,1 0-1,0 1-10,0-1-6,-1 0-1,1-1-10,-1 2 11,2-2-6,-1 0-5,1 1-12,-1 0 17,3 0 6,0 0 11,2 1 6,0 0-18,0 0-4,0 3-7,1 0-10,-1 1 5,1 1 0,0 2-6,1 0-16,1 1 22,0-1 0,1-1 11,1-1 22,1 0-10,4-3 22,1 0 22,3-2 6,2-2 16,0-2-5,1-1-11,0 0-11,1 0 10,-1-1-4,0-4 4,0-1-4,-3-3-7,2-1 6,-4 1-22,0-3 11,-2-1-17,-1-1-5,-3-1-12,-1-1-22,-1-1 23,0 0-29,-3 0-22,1 0-73,-5-1-268,2 2-510,-2 1-1200,-1 2-1505,1 3 3584,-2 3 0,6 3 0,0 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1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15586,'-21'51'-17,"4"-7"12,17-32-13,0 0 13,2 1 5,1-2-17,3 1 11,-1-2 6,4-1 17,-2 0-17,1-1-17,1-2 6,1-1-17,0 0 34,1-3-6,-1 0 5,0-2 12,-1 0-17,1 0 17,-2-1 0,1-2 6,-2-2-1,3-2-16,-4-2 5,2-1 11,-2-1 6,-1-1 0,1-1-5,-1-1-7,-1 0-4,0-1 10,-1-1 6,-2 1 17,-1 0-23,0 1-33,0 1-84,-2 3-152,-1 3-257,-7 3-448,0 1-880,-5 2-761,-3 4 2593,1 2 0,5-1 0,4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2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39 12135,'-49'5'460,"8"0"-314,35 0-6,0-1-17,1 1-39,1-1-11,2 0-23,0 0-11,2 0 6,-1-2-17,1 1 0,0-1 11,0 1 6,0-1 0,0 0-12,0 0-10,0 0-23,1 1-11,1 0-12,0 1-10,2-2-29,0 2-16,2-1-18,1-1 12,0 0 0,3-2-5,-1 1 22,4-1 22,0 0 6,3-1 22,1 0 17,0-2 0,0-1 0,-2 0 11,-2 1-11,-3-2 22,-1 1 12,-4 0-6,0-3 0,-4 2-17,0-1-22,-1 0-6,-3 1 6,-2-2 0,-5 1-12,-3-1 7,-2 0-40,0 0-112,-1-1-331,-1 2-582,1 0-823,-1 2 1904,4 1 0,4 2 0,5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4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 14169,'-24'5'140,"3"1"-118,18 2-22,-4 1-11,2 1 0,-2 1-1,1 0-4,1-1 10,0 1-28,4-1 12,-1 0-6,2-2 17,0 1 11,0-1 0,3-2 17,0-1-12,4 0 12,1-2-6,2-1 6,-1 0-11,2-2 16,0 1 23,-1-1 0,0 0 39,-2 0 0,-1-2 11,0 1-6,-5-3-21,2 0 16,-4 0-12,1-1 1,-1-1-6,-1-1-22,-3-1 0,0 0-6,-3-2 17,1 0-28,-1-3-11,0 2 0,-1-1-6,2 2-5,-1 1-12,2 2 0,0 1-22,1 2-5,1 2-12,1 1 0,1 1-50,-1 0 61,0 0-10,0 1-24,-1 2 7,2 1-6,0 3 5,1-1 0,0 1 29,0-1 10,0 0 18,0-1 27,0-1-16,0 0 16,0-1-5,1-1 33,-1-1-5,2 1 11,-1-2 0,2 1-22,-1-1 16,2 0 6,-1 0 0,1 0 11,1-1-33,-1-1 0,0-1-23,2-2 11,-2 2-16,3-1-12,-1 2-5,1-3-17,0 3 28,0-1-6,-2 1 12,1 1 11,-3-1-17,-1 2 17,-1-1 50,0 1-118,0-1-27,0-1-404,-1 1-162,-3 0-638,0 1-1323,-3 0 2605,0 0 0,3 0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6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12191,'18'47'39,"-4"-9"-44,-12-34 10,-2 0 7,2-1 4,-1-1 19,-1 0-2,2-1 1,0 0 5,1 0 6,0-1-12,2 1 1,0-1-6,0 0-17,2 0 17,-3 0 0,2-1 0,-1-1 28,0 0 11,0-2 6,-1 1 0,-1-2 5,1 1 12,-3-1 0,1 0-6,-2-1-12,0-1 1,0 1-6,0-3 1,-3 2 21,1-1-5,-3 0 0,1 1-5,-1 0-18,1 2-44,-1 2-39,0 1-29,-1 1-5,1 1-11,-4 0 5,2 1-44,-2 2-12,0 2-10,-1 2-12,1 1 0,-1 1 0,1 0-6,0 0 28,3-1 40,1 0 11,2-1 28,1 1 22,1-3 6,1 0 11,0 0 33,0-2 18,0 0 16,1-1 22,2-1 7,1 1 4,2-1 35,-1 0 16,2-1 17,-2 0 22,0-2 12,1-1-6,-1-2 6,0 0-1,1-3 1,0 1-29,-1 0-27,0-1-40,0 1-44,0-3-17,-1 4-28,2-2-1,-3 2-4,3 0-40,-4 0 16,1 1-16,-2 0-56,0 2-72,-1 1-1071,0 1 460,-2 1-460,-2 0-963,-4 1 2190,-2 2 0,5-1 0,0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37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0 11088,'-29'27'274,"5"-4"-117,17-17 11,2 1 6,1-1-1,-1 0-5,1 0-33,0-1-28,2 1-46,0 0-44,2 1 0,0 1-6,0-1 0,0 1 6,3-1 0,0 0 0,4-2 5,1-2 23,2-1-28,2-1 5,0-1 6,0 1-17,1 0 12,-2-1-12,1-1-5,-1-3 5,-1-1 11,-1-1 12,0 0 5,-4 1 23,0-1-18,-4 2-4,0-2 4,-1 1-10,0 0-6,-3 0 0,-2 0-6,-2 0 6,-3 0 28,0 1 0,-1-1-5,-1 2 22,2 0-57,-1 2-27,2 0-39,-1 1-45,3 0-29,-2 0-16,4 0-33,-1 1-34,2 1-6,0 2-17,0 1 6,1 0 22,2-1 34,0 1 28,1-2 50,0 1 18,0-1 32,2 0 29,1-1 17,1-1 11,1 1 16,-1-2 6,3 1-5,-3-1 11,2 0-17,-1 0-17,-1 0 17,1 0 0,-2 0-11,0 0 11,0-1 0,-2 0-17,2-1 11,-3 0-10,3-1-29,-2 0 6,1 0-12,0 1 12,0 0 5,-1 0-223,0 0 212,-4 1 17,2 1-11,-6 0 11,4 0 0,-4 1 17,2 0-6,0 1-11,-1-2 11,1 1-22,-2 0 11,2-1 0,-1 1-6,1 0-22,0-1-28,0 2-129,-1-1-212,2 0-202,-1 1-309,1 0-459,0-1 119,0 1 1248,1-1 0,2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3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12640,'0'-7'-807,"0"1"863,0 6 868,0 0-1030,83 18-196,-48-13-313,17 5 1,-2-2-971,-18-9-39,-1 0 1624,-3-2 0,-13 2 0,-4-1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0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99 135 12247,'26'47'572,"-7"-7"-387,-16-33-28,-3 2-6,1 0-34,-1 0-10,0 2-1,0 1-16,0 2 11,-2 1-12,0 2-10,-3 3-18,0 0-5,-2 3-17,-1-1-5,0 0 0,0-1-6,0 0 0,-2-2 0,2 0-6,0-2 6,0 0-17,1-1 0,-2-2-16,1 0 5,1-2-11,0-2-12,1 0 12,0-3-11,2-1-6,0-2 11,2 0 6,2-2 447,0-1-413,0-7-18,0 1 12,1-7-6,3 1-11,-1-2 17,3-2-11,-2-1-1,3-1-5,-3-3 0,3 0 0,-1-5 12,3 1-1,-1-3 0,1-2-5,-1-1-6,2-1 0,-1-1-17,1 0 11,2 1-5,1 0 5,-1 3 12,2 1-6,-2 3 6,2 2-1,-2 3-5,0 1 6,-2 4 11,2 2-6,-3 2 11,2 1 12,-1 2-1,-2 1 7,0 1 16,-1 1 16,0 0 35,-1 1 10,0 1 12,-1 0 6,0 1 0,-1 0-1,0 1 6,0 0 6,0 0-1,0 0 1,0 1-1,0 1-21,2 2-1,-2 3-6,2 1-21,-1 4 10,0 1 0,0 3-16,0 0-6,1 3-22,-1-1-1,1 3-27,-1-1 16,0 2-16,-1 0-17,-1 1-17,1 2 0,-2-1 0,1 0 0,0 1 0,-3-1 11,2 1-22,-1-2 5,-2-2-39,3-1-16,-3-2-40,2-1-84,-1-3-78,2 0-112,-3-2-73,1 0-68,0-2-22,0-1 6,0-1-11,-2-2-6,0 1-22,-2-4-79,-2 2-84,1-1-173,-1-1-319,-1 0-203,0-2 186,-2 0 1243,1-1 0,3 0 0,2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0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11396,'88'24'274,"-14"-5"-240,-54-17 0,-1-2-18,-3 1 1,-2-1-17,-2 0-5,-1 0-35,-3 0-60,-1 0-91,-2 0-145,0-1-162,-3-1-269,1 0-393,0-3-67,-2 1 152,2-3 1075,-2 1 0,0 1 0,0 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6484,'3'12'2274,"0"-3"-1484,-3-9 3831,0 0-4392,20 71-44,-14-45-56,15 54-68,-19-63-16,0 0-22,-1-1 5,1-2-6,0 0-16,0-2-6,1-1-23,-2-2 18,2-1 5,-3-2 22,1-1 17,0-2 17,-1-2 252,1 0-257,1-1-29,-1-1-50,3-1 6,0-4 5,1 1-11,3-5 0,0 2-6,3-1 6,0 0-17,2 1 23,1-1-12,1 1-5,1 2-17,0 2 0,0 0 23,-2 3-7,1 1 18,-2 0 5,1 4-11,-2 1 23,-1 3 5,-2 4 39,-2 2-6,-1 3-16,-4 1 0,0-1-11,-2 3 16,-1-4 12,-3 2 27,-1-3-10,-3 1-1,-1-4-5,2 0-6,-3-3 28,3 0-39,-4-3-11,2 0-28,-3-1-28,0-2-29,2 0-44,-4-1-39,3 0-95,0-1-96,-1-1-201,3-2-280,-1-1-399,3-3-833,-1 0-897,1-3 2952,2 2 0,1 1 0,3 3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1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 12685,'86'18'576,"-14"-4"-352,-64-17-16,3-2-1,-2-2-34,2 1-33,-3 0 0,3 0-39,-3 0-6,2-1-11,-2-1-5,-1 0-6,0-1 16,-1 0-3419,0 0 3380,-2-1-11,0 1-16,-2 0-18,-1-1-5,-1 2-11,0-2-39,-1 1 3391,-2 0-3436,-3-1 6,-1 2-18,-4 0 18,0 2-7,-4 2 12,1 2 12,-2 1-18,1 1 34,-2 3 6,1 1-1,1 4 29,2 2-6,1 1 0,4 2 0,-2 0 11,5 1 0,1 0 6,3 2-11,1 1-18,0 0 12,0 0 17,4 1 11,2-2 6,2-1-1,2-1-5,-2-2 17,3-1 45,0-2-12,0-1 34,0-2 28,-1 0 140,7-3-101,-4-1-39,5-1 0,-6-1-28,0 0-11,-1 0-17,-1-2 11,2 0-27,-1-3-7,1 0 23,0 1-11,-1-3 5,2 1 23,-1-2-17,2-1-45,0-1 51,0-1-6,1 0 12,-1 1 49,1 0-16,0 0-11,-2 2 5,1 2-22,-2 1-34,-1 0 6,2 2-28,-4 1-17,1 1 16,-3 1-10,1 0-6,-1 1 17,2 2-12,0 1-5,1 2 12,0 1-12,3 0 0,-1 2-12,0-1-10,2 2-34,-2-1-28,1 1-39,0-1-73,-1 2-62,-1-3-101,-1 2-106,-2-1-67,-1-1-16,0 0-203,-1 0-308,1-1-503,-2 1-253,0-3 213,0-1 1602,-2-1 0,-1-1 0,-1-1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2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14297,'-34'60'314,"3"-8"-275,15-36-28,-1-1 6,0 1-34,1-1-27,1 0-40,2 0-62,1-1-100,2-1-146,2 0-180,0-1-262,2 0-443,2 0-667,0-2 1944,3-1 0,1-4 0,0-1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3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54 8007,'18'7'2241,"-3"-1"-1479,-15-6 2363,0 0-2957,-25 1-34,16 1-44,-18 2-6,21 1-39,0 1 0,1 0-1,-1 1-27,1 0 6,0 0-12,1 1 6,-1 0-17,2 0 22,-2 1-11,2 0 12,-2-1-1,2 2-22,0-1 6,-2 0-6,3 0 0,-2 0-6,3-1-5,0 1 5,1 0-11,0 0 1,0 1-1,0-1-22,2-1 16,0 1-27,4-2-12,1 1-27,3-3-40,-1 1-34,3-3 12,0 0-28,3-2-62,0 0-44,3-1-40,0 0 0,2-1 56,-2-1 39,1-1 45,-2-3-5,-2 2 22,0-2 33,-4 0 46,0 0 55,-2-1 40,-2 1 27,0-2 23,-1 2 28,-1-2 40,0 1 49,0 0 29,1 0 11,0-1 17,1 1-1,0-2 12,2-1 6,-1 1-18,2-2-38,0-1-7,3 0-27,0-1 6,2 0 10,1 0-16,-1 0-17,0 1-17,-1 0-5,0 0 5,-1-1 17,-3 1 6,-1 2 16,-2 1-5,-4 4-33,-1 1-29,-2 1-39,0 2-28,-3 1-28,-2 0 11,-4 0-5,-2 2-1,-2 2 12,-4 2-6,2 2-16,-2 1-1,0-1 6,1 2 0,0 0 0,2 0 0,3 1-11,0 1 0,3-1 11,1 1-6,0-2-5,3 2 5,0-1-16,1 1 11,0 0-17,2-1-6,0 0 23,1-1-23,0-2 12,0 1 5,0-2 6,2 0-6,1 0 11,3-2-10,1 2-12,4-4-6,-2 1 0,4-1-27,0-2 4,3 0-27,2-1-50,0 0-51,2 0-56,-1-1-39,0-2-11,-1-1 0,-1-1-12,-1 0 51,-3 1 28,0 0 62,-2-1 61,-1 1 34,-1 1 33,-3-1 34,-1 0 17,0-1 6,-2 1 16,1-3 28,0 1 34,0-2 44,0 0 57,-1-2 28,2 0 27,-1-1 29,1 1 50,1-1 11,0 2 28,-1-1-5,1 5-50,-2-1-1,0 2-28,0 1-45,-1 1-16,0 0-68,0 0-50,-1 0-22,-1 1 22,0 1 50,0 0-66,1 1-35,0 2-10,0 0-7,0 0-10,0 1 0,1 0-1,0-1 6,1 1 6,0 0-11,0 0 5,0 1-22,1 0-6,0 1-11,2-1 34,-3 3-12,2-2-16,-2 2 10,1-1-32,0 0 27,1 1-6,-1 0-5,1 0-5,0 0-34,-1 0 33,0 0-5,-1 0 28,1-1 50,-3 0-50,0-1 39,-2 0-6,0-2 45,0 2-33,-3-3-6,-1 1-28,-2-1-56,-3 1 45,1 0 16,-4-3 18,1 2 39,1-3-51,0 1 17,2-1-5,0 0-7,0 0 7,2-1-23,-3 0-28,3-2-23,0 1 18,-1-1 5,1 0 5,-1 2 18,0 0-46,1 1 23,0 0-16,-1 0 27,2 0-22,-1 0-17,3 0-28,0 0-208,2 0 90,1 1 84,0 2-5,0 0 17,1 1-6,3-2-23,3 0 18,2 0-40,2 0-22,2-2 39,2 1-17,1-1 17,2 0 34,1 0-12,2-2 28,3-1-5,0-2 0,3-1-28,0-1-6,1-1 6,0 0 39,0 1 5,-2-1 23,-1 1 6,0-1-12,-4-1 34,-1 1 12,-6 0 16,-1 0 11,-4 0 22,-2-1 7,-1 0-12,-3 1 33,1-1 1,-3 1 11,0-2-1,-1 1-16,0-1 51,0 2 10,0 0 23,0 1 28,-2 1-72,1 1-18,-2 1-50,0 0-28,2 2-39,-2 1-135,3 1 118,-2 1 23,2 1-7,-1 3-4,0 0 16,1 2-6,-1 0-5,1 1 28,0 1-34,-1 0 6,1 3-6,-1-2-34,0 2 46,1-1-6,-1 2 5,1-3 6,0 2-11,0-3 22,0-1 6,0 1 0,0-3-12,1 2 6,0-2-22,0 1-6,0-1 17,0 0 0,-1-1 17,1-2 0,-1 0 0,0 0 11,0-1 5,0-1 40,0 1-34,0-1-22,0 0-11,-2 1 44,0-2-33,-1 1 0,-1 0 11,1 0-11,0 0 11,-3-1 0,1 0 5,-2 0-33,0 0 39,-1 0-22,-1 0-34,1-1 17,-2-1-11,0 0 6,-2-1-7,0 0 1,2-1-50,1 0-102,3 1-173,0 0-319,3 0-493,1 0-986,0 2-1249,-1 0 3383,1 0 0,0 1 0,1-1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5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1 266 12281,'54'19'527,"-7"-5"-348,-35-20-33,3 0-18,-2 0 7,1-1-34,-1 0-6,0-1 6,-1 1-40,0 0 23,-1-1 6,-1 0-17,0 0 11,-2-1-6,-2 0-16,-1 2 5,0-3 0,-2 2-39,0-2-22,-2-1-18,-1-1-38,0-1 16,-1-1 1,-3 0-12,1-1 0,-5 0 0,2 0-11,-1 1 6,0 1 0,-2 1-62,3 4-12,-3 1 24,2 4-1,-3 2 56,2 1 39,-1 4 12,0 2-12,-1 4 12,2 3-6,-1 1-11,3 3 16,-2 2-21,1 2-40,3 2-17,-1 1-39,3 1-34,1 1-50,1-1-22,0 1-29,0-3 0,0 0 1,-1-3-34,2-3-34,0-2-50,3-4-50,0 0-34,2-4-78,-2-1-214,3-4-302,-3 0 45,2-2 997,-1 0 0,0 0 0,-3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6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58 14919,'10'-25'470,"-2"5"-397,-11 16-39,1 1-12,0 0 1,0 2-18,0 0-10,0 1-12,0 0-39,-2 0 5,1 0 7,-2 0-29,-1 0 0,-2 1-17,-2 1-27,0 2 5,-2 3-11,0-1-12,0 3-33,0-1-22,-2 0-45,2 1-3432,0-2 3359,0 2-50,4-2-23,-1 1 17,2 0 16,2-2 35,1 1 66,3-2 3438,1 1-3331,0-1 33,0 0 18,3-1-12,1 0 11,4-2-16,0 0-6,2 0 11,1-2 0,1 1 6,0-1-17,0 0-34,1 0-22,-2 0 0,-1 0 28,1 0 45,-3 1 45,1 0 33,-3 1 0,0 0 12,-2-2-7,0 3-16,-1-2 23,0 2 10,-1-1 23,0 1 23,-1 2 16,0 0 28,-1 2 23,0 0 16,0 1 6,-1 0 0,-3 2 0,-2 0 0,-1 2 6,-1 0 5,0 1-5,-2 1 111,1 1 163,-2 1 39,1 3 7,-2 2-141,0 0-219,-2 3-78,0-1-17,-1 1 28,0 1 45,1 1 0,1 3-5,-2 1-34,2-1-29,-1-1-10,2 0 0,0-2 10,1 2 12,1-1 12,-1 2-1,1-2-28,0 1-5,1-4-1,4-4 18,1-3 27,2-4 51,1-3 33,1-2 23,2-3 28,2-3-34,2 0-22,5-2-34,2-2-28,2-2-22,3-3 0,-1-2 11,3-1-6,-3-1 12,1-1 11,-1 0 5,-1-1 34,-2 0 6,1 0 5,-4-1 6,-2-1-12,-2 2-16,-4 0-22,-1 1-12,-2 0-28,0-2 12,-3 1-23,-1-2-23,-4 1 12,-2-3 0,-3 1-6,1-1-11,-3 0-17,2 0-27,-1 1 4,1 3-16,1 0-39,0 5-62,3 0-112,-1 4-196,4 1-229,1 1-342,3 1-393,0 1-648,1 1-416,0 3 2493,1-1 0,0 1 0,0-2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6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14236,'3'52'257,"0"-9"-201,-4-33 23,1-1-23,0 1 17,0-2 11,2 0-6,0-1 28,5 0-16,1 0-6,1-2-17,4-1-22,0 0-6,2-3-16,0 1-12,2-2 6,-1 1-34,1-2-11,0 0 11,-2-2-5,-2-2 16,-1 1 6,-4-2-6,-1 1-5,-2 1-6,-2-3-16,-1 3-12,-2-2-22,0 0-40,0 0-27,-2-1-62,-3 0-146,-1-1-223,-3 0-326,1 0-537,-2 1-633,2 0-936,-1 0 2997,1 2 0,4 1 0,1 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7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8024,'2'20'2123,"0"-3"-1367,-2-17 1950,0 0-2813,14 66-106,-10-46-207,10 50-314,-15-62-442,-3-3-672,-1 0 117,-1 0 1731,-1-2 0,4-1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3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35 18291,'-25'-18'-314,"2"3"124,17 14-1,-4 0 29,-2 4 16,-4 3 34,-2 5 40,-5 4-29,1 3-56,-12 15 28,9-8-392,-17 28-582,20-5 823,1-6-208,24-1 427,5-32 262,27-1-105,-15-12 60,33-16-111,-29 5-34,14-8 40,-20 9 72,3-2-17,-6 4 561,7-4-499,-14 11 124,2-1-276,-9 6 68,0 0 0,1 3 252,10 23-268,-4-6 128,17 44-28,-12-31 313,11 40-178,-10-31 16,0 10 0,-2 1-73,1 8 180,-3 27 0,-2 3-314,-3-13-544,-4 3 1,-1-2 543,-4-19 235,-4-5 0,-2-3-128,-1-12 167,-21 18-397,16-53-314,-30-23 163,21 1-253,-27-34 163,24 17-591,-3-20 0,1-4 451,5 0-48,2-13 1,5 0 187,15 22-745,11-40 622,2 60-959,21-13 679,-13 31-1713,26 0 883,-24 12 1485,14 4 0,-24-1 0,-1 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7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15412,'34'54'74,"0"0"1,-3-4 0,-6-14-19,-18-31-5,-1-1 5,-1-1 28,-2-2 39,0 1 454,-3-2-426,1 1-45,1-1-38,0-1-29,2-1-6,0-1 7,1-3-24,-1 1 7,2-3-6,-1 2-6,2-3-11,-2 1 0,2-1 0,-3-2-17,3 3-11,-2-3-28,1 1-39,0-2-62,-1-1-582,7-5 21,-2 6-368,2-2-516,-1 9-913,-4 0 2515,1 3 0,-4 1 0,-1 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8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 6910,'16'21'1915,"-3"-4"-985,-13-17 3433,0 0-4279,-5 3-22,1-1-6,-7 5-17,4-2-22,-4 1 0,2 2-12,0-1-22,-2 2 12,3 0-12,1 0-22,-2 0 0,3 2-23,-3 0-22,3-1 6,-2 2-6,2-2-17,0 1-11,2-2-6,-1 0-16,2-1 11,0-1-1,2-1 1,0-1 0,1-2 11,0 0 28,0-1 50,0-1 46,2 0 10,1 0-11,4-1 0,1 0 1,0-1 16,2-1-6,-2-3 17,3 1 6,-2-2 0,-1 2 16,1 0 7,-1 1-12,-1-1-23,0 3 23,-2 0-11,0 1 0,1 0 28,-3 0-29,2 0 1,-2 0-22,1 0-29,-1 0-11,0 1 0,-1 1-33,1 2-28,-2 0-74,0 0-72,1 1-134,-2-2-163,1 1-191,-1-2-262,-1 3-505,1-3 45,0 1 1434,0-1 0,0-1 0,0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8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15053,'0'62'86,"-1"1"0,2-5 0,-2-12-41,-3-29-17,1 1-11,-2-3-17,2 2 0,-1-2-34,3 1 23,-1 1-6,2-1-28,-1 1 6,1-3-51,0-1-22,0-1-28,0-2 6,2-1-28,1 0-18,3-1-4,0-2-35,2-1 1,-1 0-17,2-2-29,0 0 18,-1-2 11,1 1 44,-1-2 51,2 1 34,-3-1 22,2 0 27,-2 0 1,2-2-5,-1 0-1,0-2 6,-1-2 6,2 1 33,-2-2 11,0 0 1,1-1 10,-1-1 12,0 0 0,-1-2-11,-1 2 5,-1-2-6,-2-1 12,0 0 11,-1-1 11,2-1-5,-3 1 16,2-1-5,-2 3-6,-2 1 12,0 2-17,-2 2-12,0 2 12,-3 3 11,1 0 0,-4 1-1,4 2-21,-2 0-12,1 4-11,0 0-6,-1 2-16,2 0 11,0 1-17,1 1 0,1-1 0,0 1 0,0 1 5,2-2 7,-1 1-7,2 0-22,-1 1-6,1 0-21,-1-1-35,2 0-44,0 0-67,0 1-62,4-1-40,0-1 7,5 0 5,0-2 56,1 1 33,3-3-38,0 1 5,3-2-17,0-1-51,2-1-162,0-1-274,1 0-83,-1 0 88,-1 0 751,-1-1 0,-8 0 0,-2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9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 6143,'17'3'3086,"-3"0"-2974,-14-3-34,0 0-44,19-29 39,-14 22 22,15-21 22,-19 30 12,1 2 22,0 0 34,0 2 56,1-1 39,0 2 28,1-2 0,-2 3-17,2-1-16,-1 0-23,1 1-45,0-2-33,-1 3-34,-1-3-28,-1 2-11,-1-1-34,-1 0-22,-2 0-28,-1 1-6,-3-2-22,-1 2-23,1-2-11,-1 0-28,4-3-22,-1-1-11,4-2-561,0 0 605,4-5 45,0 1 12,2-3 16,0 2-5,-1 0 5,1 0 6,-2 0 11,1 0 11,0 2 17,-1-1 0,0 1-6,0 0-11,-1 1-22,0 1-17,0 0-5,-1 1-12,0 0 28,0 0-5,1 1-1,1 1-5,-1 1-5,1 2-29,-1-1 0,1 0-22,0 1-28,2-2-72,-1 1-208,1-1-370,-1 2-498,3-1-286,-3-1 1518,2 1 0,-4-2 0,0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49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0 14068,'-5'53'61,"2"-9"-66,-2-33-12,3 1 0,-1-1-5,2 1-1,0-2-5,1 0-5,0-1 16,2 1 23,2-2-1,6 0 6,3-2 1,5 0-24,1-3-4,5 0 4,1-2 1,3 0 22,2-1 1,0 0-1,3 0-6,-1-1-10,1-1 16,-1-2 0,-2-2-5,-3 0 16,-5-1-11,-2 0 1,-2 0 10,-3-1 0,-2 0-10,-3 0-29,-4-1-22,-3 0-17,-3 1-12,-2-1 7,-4 0 22,-4 1 16,-3 1 1,-2 1 16,-2 3 1,0 0-7,-2 2 7,2 1-18,0 1 7,2 2-18,2 3-5,1 2-17,2 1-23,1 1-21,2 1-24,3 0 18,2-1 16,2 0 29,0 1 38,3-2 12,4 0 11,5 1 0,2-2 17,3 1-6,0-2-5,4 0 5,0 0-11,1-1-6,3 0-16,-1-1-62,4-1-286,-1 0-504,2-1-1103,-1-1 1977,-2 0 0,-10-1 0,-6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1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11698,'5'53'751,"0"-10"-543,-9-34-7,0-2-16,0 3-11,-1 0-18,0 1-10,0 0-28,-1 0-40,-2 2-22,2-1-22,-1 2-29,1 2 18,-1 1-7,-2 2-4,0 0 16,0 1-23,-1 0-10,2 0 5,0-1 0,2-2-17,0 1 17,1-5-17,-1-1-28,4-2 23,-1 0-17,2-4-1,1 1 40,0-4 6,0-1 117,0-1-128,4-3-12,-2-2-28,6-3 39,-2-2 1,2-1-6,2-2-1,-2 0 1,1-1 6,-1-2-7,2 1 29,0-4-6,-1 1 1,3-1 4,-1 0-27,-1 0 11,1-2 0,-2 1-5,0-1-7,-1-1 7,0 1-6,-1-2-1,1 2 12,-1 1-16,2 1-7,-1 2 1,2 3-6,-2 1 0,2 4 17,-2 2 22,2 2 11,-1 3 34,2 0 11,0 1 29,2 1 44,2 1-12,-1 2 7,3 3 27,-2 2 6,1-1-5,-4 2 27,0 0-11,-3-1-11,1 2-5,-3 1 0,0-1-1,-2 1 28,1-1 1,-3 2-18,1-1-10,-3 1-40,0 0-22,-1 1-12,0 0-33,0 3-39,0 1 6,-2 2-12,1 2-11,-3 1 33,1 0-33,-2 1-11,1 0-11,0 0 22,0 0-45,1 2-17,-1-3-61,0 1-90,2-4-61,0-1-90,1-2-101,-2-4-39,1-1-34,-2-4-39,2-1 12,-2-2-107,1-2-158,-2 0-312,0-3-533,-1 0 157,-2 0 1518,-1 0 0,4 0 0,1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1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12191,'47'25'-17,"0"0"1,33 16-113,-55-37-179,-2-2-247,1 2-369,-3-2-605,-2 0 73,-1-1 1456,-3 0 0,-6-1 0,-3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2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1 13648,'-32'32'67,"5"-5"-67,13-19 0,2 0-17,1 1-28,2 2-11,0 0-39,2 2-17,2-1-5,-1 2-12,3-2-6,-1 1-38,3-1-29,0-1-50,1-1-40,0 0-27,0-3-6,2 1 29,1-3 44,1 0 72,2-2 80,0-2 49,1 0 34,1-1 29,-1 0 16,1 0 11,-1-1 17,0-1 17,-1-3 11,0 0 11,-2-2 0,0 2 0,-2 0 12,0 0 10,1 1-5,0 1-28,1 1-17,0 1-22,0 1 11,2 0 11,-1 0 12,3 0-12,-2 1-11,2 2-11,-1 1-23,-1 4-5,0 0-11,1 3 10,-2 2 12,1 2 0,-1 2 6,-2 3-6,2 1-11,-2 4-6,0 0-5,-2 2 10,0-1-10,-1-1 11,-1 0 17,1-3 16,-1-1 23,0-4 6,-1-2 10,-1-4 6,-4 0 23,1-4 16,-4 0 12,2-3 0,-1-2-12,0-1 0,-2-1 12,2-1 22,-1-2 28,-1-2-22,3-3-29,0-1-33,1 0-28,3-2-28,-1-1-33,4-2-46,0-1-44,1-1-34,4-3-44,1 0-35,6-2-88,3 1-96,4 0-90,2 3-72,1 2-80,3 2-122,0 4-269,-1 2-381,2 3-39,-2 1 213,-2 1 1204,0 2 0,-11 0 0,-2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3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0 257 13233,'70'-15'48,"-1"1"1,-4 2 0,-16 0 1,-34 3 6,-2-1 12,-2 2-4258,-2-3 4246,-2 0 842,0-1-870,-5-1-11,1-1-11,-3 1-17,-1-2-12,-5 1-10,-1 0-18,-5 0 3404,-3 1-3415,-1 2 6,-3 2-22,-1 2 5,2 4 17,-1 1-5,2 2 33,0 3-23,1 1 1,1 6-1,1 1-10,3 3 16,1 1 0,4 1 12,0 2 5,4 2 0,0-1 5,2 3-10,0-4 5,0 2-6,4-4 6,1-1-6,3-1 18,3-1 4,-1-2 12,4-1 12,-1-4 4,3-2 29,0-2 17,2-1 27,-1-1 40,2 0 6,-1-2 16,2-2 28,-2-2 39,0-2 18,-3 0 10,-3 1-11,-1-1-61,-4 2-23,1-1-28,-2 1-5,-1 0-6,0 0-45,0 2-22,0-2-28,0 2-17,0 1-12,1 0-4,1 1-7,2 1-16,-2 1 22,3 0-11,-2 0 23,6 1 5,-2 1 0,3 2 0,-4 2 5,0-1-5,-2 2-5,1-1 5,-1 0-28,0 1 39,-2-1-22,1-1-17,0 4 5,-2-4-10,1 2-35,-2-4-38,-2 1-96,1-1-100,-3 0-157,0-1-168,0 0-197,-1 0-341,1-1-661,0 0 118,0-1 1708,1 0 0,0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3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0 13793,'-33'44'-199,"-1"-1"1,-22 30-261,42-58-197,0 1-319,1-1-553,1 2-153,-2-1 1681,4-1 0,3-7 0,4-2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4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16224,'39'42'437,"-4"-4"-364,-20-22 17,1 2-68,1 1 23,0 2-6,1 0-33,-1-1-6,18 19-28,-14-14-1020,34 31 303,-34-34-3702,23 15 2604,-31-29 1843,3 1 0,-12-8 0,-2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4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1 13939,'-27'50'6,"1"-9"-23,12-28 34,-2-1-34,0 0-6,0 1 1,1-3-40,2 0 18,1-1-7,3-1-27,0-2-57,3-1-61,1-1-89,2-2-90,2 0-91,0-2-178,1 2-246,0-1-432,2 1-219,1 1-127,3-1 1668,-1-1 0,-1 0 0,-2-1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5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19 6495,'23'12'2633,"-4"-2"-1737,-19-10 2991,0 0-3641,17-18-44,-13 13-56,13-13-23,-17 18-22,-1 0 5,0 0-5,-5 0 5,0 0-22,-3 0-28,1 0-5,-1 1-7,0 1-16,-2 3 12,3 1-12,-2 2-12,0 0 12,1 1-5,-1 1-29,2-1 1,-2 2-23,2 0-23,0 0 12,2 0-45,0-1-50,4 1-51,0 0-45,2-1-50,0-1-73,3 1-83,2-2-113,3-1-134,2-1-158,2-3-262,0 0-505,1-2 90,1 1 1518,-1-2 0,-4 1 0,-3-1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5.6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1 178 13821,'83'-43'163,"-15"7"-141,-57 30 12,-2-1 5,0 2 6,-2-1 0,-1 0-12,-2 0-16,-2-2-6,0 2-11,-2-3-11,1 2-17,-1-1-17,-3 1-5,-1 1-1,-5 1 29,0 1 11,-4 2 22,2 1 17,-2 1-11,1 0 5,-1 0-5,0 3-6,0 0 0,1 3-5,1 0 0,1 2-1,2 2 1,2-1-6,1 3 0,1 0 0,1 1-17,1-1 0,1 1-5,-1-2-23,2 1-22,-1-2-17,3 1-56,0-1-45,3 1-67,0-3-118,2 1-184,0-2-231,3 0-295,1-2-702,-1 0 13,4-2 1769,-2-1 0,-5-1 0,-2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6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1 14135,'-32'35'504,"4"-5"-426,16-25-38,1-2-12,2 1-17,1 0 11,2-1-22,1 1-11,3-1-11,0-1-1,2 0 6,0-1-22,0 0-11,0 1-17,0-1-23,0 1-16,0 1-12,2 1 0,0 0 6,3 0 0,-1 1 6,1-1 5,-1 0 17,2 1 17,0-1 5,4 0 6,-3 1 17,4 0 11,-1-1 17,3 3 11,0-2 0,0 1 6,0 0-1,-1-1 23,-5 3 34,0-1 27,-5 0 12,0 0-11,-3 0-29,-4 2-10,-2-2-6,-6 2-12,0-1-10,-3 0 5,0-1 0,0-2 0,1-1-6,0-1-16,3-1-1,0-1-10,2 0 10,3-1-27,3 0-85,2 0-150,1-2-230,1 0-337,0-1-537,2 0-712,0 1 2073,2-1 0,-1 1 0,-1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6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15967,'-30'5'151,"3"0"-123,15 1 0,-2-1-22,3 2-6,0-1-17,2 1 17,2-1-6,1 1 6,2 0-11,0 1-11,2-2-1,1 1-5,1 0 17,0 0-34,0 0-5,0 0-6,1-1-56,1 1 17,3-1-40,1 0 11,4 1 7,-3-1 33,2 2 28,-2-2 22,0 0 34,3-1-22,-3 0 16,1 1-22,0-1-5,-1 2 21,-2-1 7,0 2 16,-4-1-5,1 0 10,-3-1-4,-2 2 16,-4 0-12,-2 0 12,-3 1-11,-1-1-17,-1 1 6,3-1 5,-2 0-17,4-2 6,1 0 6,2-3-17,3 1 5,0-3-1926,2 0 0,1-1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58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14628,'25'48'28,"-5"-9"-17,-20-35 17,0 1-22,1 1-1,0 0 6,1 2-33,0 0 33,0 0-5,0 1-12,0-1 17,2 1-22,-1 0-34,2 1 6,-2-1 0,2 2-23,-1-2 12,2-2 0,-2 2-40,2-3-16,-3 2-12,0-2-44,-1 1-62,0-2-73,-1 0-95,1 0-95,-2 0-113,1 0-162,-1 1-246,0-1-549,0 2 90,-1-1 1467,-1 0 0,1-3 0,-1-1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1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1 118 16135,'50'2'297,"-7"1"-174,-32-5-22,2-1 11,-1 1-6,3-1-11,0 2 6,2-1 11,0 2-6,3-2-5,-2 1 11,4 0-3425,0 1 3374,3-1-10,0 1-18,4-1 1,1 1 11,2 0-57,2 0 7,1 0-6,2 0 11,4 1 28,1-1 3442,5 1-3420,3-1-486,3 0 520,4-1-22,2 0 27,3-2-868,5 0 914,3-3-7,5 0 29,4-3-1103,4 2 1108,2-3 1,3 4-2580,0-2 2540,1 1-16,1-1-627,-1 0 609,-1 2-233,-1 2 217,-5-1-34,-1 3 6,-5-1 0,-2 2 121,-1 0-121,-4 2-11,1-1-6,-6 1-17,0-1 6,-5 0-6,-5 0 1968,-5 1-1951,-5 0-28,-5 1 1279,-6 0-1262,-5 2 1203,-6-2-1208,-4 1 964,-6-2-993,-3 1 367,-5-1-350,-1 1 145,-3-1-111,-3 0-17,3 0-6,-4-1 162,4 0-201,-1-2-44,0 1-1,1-2-56,-2 2-100,1-1-113,0 0-246,-1 0-281,1 1-296,-1-1-341,-1 1-348,1 0-807,-2 0-252,-1 1 2913,0-1 0,2 1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2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4 16241,'39'52'437,"-5"-7"-370,-19-36 34,1 2 0,1 0 5,0 0 17,2 0-5,1 1 11,2 0 11,3 1 33,2 0-38,4 3-6,1-1-40,1 1-44,0-1 22,0 0-16,-1 0 5,1 0 16,-1-1-16,1 1-11,-2-2 11,1 0 23,-2-1-40,1-2-6,-2-1 12,-1-1-62,-1-2 34,-2 0 22,-2-2-5,0-1 6,-1 1 10,-1-3-22,0 0 6,-2-1 56,0 0-62,-1 0 11,-1 0 17,-3 0-28,0 1 17,-2-2 44,-2 0-5,-1-2-5,-5 0 44,0 1-28,-2 0-5,0 1 38,-2-1 68,1 1-156,-1 0-18,-3 0 6,1 0-28,-3 1 0,2 0-11,-1 0 11,-1-1 11,1 0-11,-1 1 22,1 0-5,0 0 6,-1 0-18,1 0 18,-1 0-74,-1 0 51,-1 0 23,-1 0-35,0 0 40,-2 0-16,1 0-24,-1 0 24,-2 1 16,0 1-28,-1 1 11,-1 1 6,0-2-62,-2 1 45,1 0 0,-1 0-23,0 0 74,-1-1-51,-1 0-11,-1 1 22,-1 0-22,-2 1-1,-1-2 7,-2 2-18,-1 0 7,-3 0-7,-1 0 51,-4 2-17,-1-2 1,-3 2-1,-2 1-11,-3 1 5,-2 0-356,-3 1 362,1-1-11,-1 2 28,2-1-17,0 0 1,3 0-172,2 1 154,1 0 6,1 1-11,0 1 22,3 0-11,1 0 17,3 1 6,1 0-23,4-1 384,4 0-401,3-3 189,6 1-167,1-1-5,4-3-5,3 1-18,2-4 23,3 0 23,0-1 94,1-1 45,0 1-61,2-1 0,0 0-6,2-1-16,1 0-7,1-2 1,-1-1 6,1-1-7,-2 0 29,1 0-22,-1 0-18,-1 2 23,0-2 0,0 1-22,-1-1 11,1 1-23,-1-1-16,1-2-6,-1 2 16,2-3-32,-1 2 11,2-2-18,-1-2-5,0-1 23,1-2 10,0 1-21,1-2 4,-1 0 7,2-2-12,0-1 11,0-1 18,1-1 4,-1-1-16,-1-1 17,0-1-45,-2-1 0,1-3 17,-4 0-6,1-4 12,-2 1 21,0-2-27,-1-1 28,-2 0 11,-2 1-17,-3 1-16,2 2 38,-2 1-5,1 3-11,2 2 39,0 3-50,-1 2-29,2 4 29,-3 2-23,2 1-11,-1 2 22,0 1-33,1 3-22,1 0 5,-1 0-40,2 2-16,-1 0 28,2 1-28,-1 0-22,0 0-12,0 1-78,-1 1-107,1 3-212,0 0-219,1 2-318,1 0-394,0 1-721,1 0-1737,2 1-1479,0 0 5383,2-3 0,-2-1 0,0-3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3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14863,'40'50'151,"-6"-9"-112,-26-32-5,2-2-23,-2 3 6,4 0-6,-3 1-11,2-1 11,0 1 6,0 0-11,-1 1-1,0-1 1,0 0 11,0 1-17,1-1 11,-1 1-5,2-1-12,-2-1-11,0 0 0,0-2 1,-1 1 4,0-1 24,0 1-12,-2-1 11,-1 1-6,1 1-10,-4-2 10,3 1-5,-4-1-5,1-2 5,-1 0-6,0-2 1,2-1 5,-1-1-12,-1-1 1,-1 0 0,1 0-39,-1-1-107,1 1-134,1-1-208,-2 0-3007,1 0 1596,-1-1 1910,-1 0 0,1-1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3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14521,'-29'42'247,"4"-7"-180,15-28-22,0 1-12,0-1-5,-2 1 0,0-1 6,0 1-17,-1 0-12,1-1-10,1 2-12,-3-2 0,3 1 0,-1-1 17,0 1-22,1 0-17,0-1 0,0 2-34,1-3-6,1 2-66,1-2-68,-1 1-84,3-1-67,1 0-28,1 0-50,1-1-68,2-1-151,0 0-218,1-2-477,0 2-151,0-2 63,0 0 1444,0-1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4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1 7319,'7'10'1601,"-1"-2"-805,-6-8 4670,0 0-4972,-2 17-69,-3-4-111,-3 18-129,-4-7-85,-1 3 91,-24 47-208,16-33-73,-4 9 1,-1-1-74,8-15-1131,-20 35 628,23-43-2863,-14 20 1788,18-33 1741,-5 5 0,13-16 0,1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4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1 14499,'14'50'986,"-4"-6"-745,-12-29-90,-2 2-61,-2-1-40,-2 1 29,1 0-1,0 1 12,1 0-23,-1 0 17,-2 2-51,0 0-21,-1 0 4,2-1-16,-2 0 0,2-1 0,0 1 17,0-1-39,0 0-12,1-3-16,0-1-45,2-2 27,0-3 1,3-1 0,1-2-6,1-1-44,0-2-113,0 0-157,0-1-190,0 1-145,1-2-174,1 1-202,1-2-342,1 2-386,-1-2 163,1 1 1663,-1 0 0,-1-1 0,-1 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5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15311,'40'49'101,"-6"-8"-73,-29-34 22,1 1-27,-1 0-12,2 0 6,0 2-17,1-1 5,1 1 6,0 1-11,2 1-22,1 1 5,1 1 6,0 1-6,0 1 34,-1 2-28,1 0-17,-3-1 5,2 2 18,-4-3-23,1 0-6,-3-2-39,0 0-100,-2-2-68,-1-1-101,-1-2-78,2 0-50,-2-2-28,1-1-51,-1-3-101,-2 0-190,1-2-572,-1 0 1,0 0-1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5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1 6854,'15'11'1181,"-3"-1"-453,-12-10 3300,0 0-3770,-17 16-23,9-9-28,-14 13 6,12-13-17,-2 1-23,0 1-21,0-1-35,-1 2 29,1-1 11,-2 1-6,1-1-11,-2 2-51,1-1-38,0-1-46,2 2 12,2-2-6,-1 0-5,2 0-6,-2 0-17,1-1 12,0 2-7,-2-1-16,3 0-50,-1 0-40,2-2-61,0 0-101,2-3-61,1 2-91,2-2-94,-1-1-56,1 0-102,1-1-935,1-1 0,1-1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6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1 14555,'-22'35'773,"2"-3"-504,12-15-6,0 3-61,-4 0-62,1 3-62,-1 0-27,-2 1-12,1 1-17,-1 1 12,-1 1-12,1-1 6,-1 1-5,3-1-23,-2-1 0,4 0-23,-2-1 18,4 1-6,-2 0-1,1-1-4,1-2-1,1-2 6,2-1 11,1-3 0,0-2-40,2-2-16,1-1-33,1-2-57,0-3-50,0-1-163,0-2-206,0-1-2001,0-1 1,0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7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14073,'61'32'784,"-9"-3"-632,-36-23-63,-2 4 6,1 0-44,-3 0-18,0 2 1,1 0-17,-4 1-6,3 0 0,-1-1 12,-1 1-23,1-1 16,-2 1-4,2 0-29,0 0 34,1 1-45,0 0-6,-1-1-22,2 0-39,-4-2-79,2-1-89,-2-2-129,0-2-157,-1 0-61,0-3-213,0 1-421,-3-2-643,0 1 167,0 0 1720,-2-2 0,-1 0 0,-2-1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7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237 1 6619,'1'7'2363,"1"-2"-1618,-2-5 2409,0 0-2942,-20 45-10,11-31-12,-15 35-16,16-43-40,0 1-22,-2 0-33,1 1-12,-1 3 34,-2-1 0,0 2-1,-2 1-44,0 0-28,-1 0-22,1-2-6,1 0 17,3 0-23,2-3 6,0 2 6,1-1-29,2-1-27,1 0-28,1-2-51,2-1-39,0-2-67,1-1-101,0-1-146,2 1-241,0-2-470,2 1-705,1-1-141,0 0 2039,1 0 0,-3 0 0,-1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8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0 15726,'0'57'767,"0"-9"-560,-3-29-100,-1 1-6,-2 3-29,2 1-55,-3 3 22,2 0-33,-1 2-6,0-1 45,1 0 28,1-1-29,-1-1 1,3 0 0,-1-1-45,2-1 0,0-3 0,1-1-28,0-3-17,-1-1-16,2-3-12,1-1-34,2-2-27,0-4-118,0 1-269,1-5-325,0 0-431,0-2-599,0 0-572,0-2 1600,-1 0 0,0-1 0,-2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09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204 115 9134,'33'-25'246,"-6"5"-179,-24 16-11,-1 0-5,-2 1-23,1 1-17,-1 1-39,0-1 39,-4 2 39,0-1 34,-3 1 17,-1 0-22,2 0-7,-3 0-16,1-1 6,-1 1 0,2 1-1,0 0 12,3 1 5,1-2 723,2 1-834,0-1-7,-2-1-4,0 0 21,-2-1 18,-1 1 5,0-1 11,-1 1 6,-2 0-1,-1 1 7,1 0 33,0 0 28,0-1 33,2 1 40,-2-1 6,4 0 27,0 0-11,2-1-16,0 0-34,2 0-34,0 0-33,1-1-34,0 1 11,0-1-17,-1 1-16,1-2 11,-1 2-28,-1 0 16,2 0 1,-2 0-6,1 0-17,1 1-5,-2-1-12,2 1 17,-2 0-5,1 0 235,0 1-135,0-2-72,4 2 5,-1-2 0,2 2 6,-2-1-118,0 1 112,-2 2 0,2 1 1,-2 3-1,3 1 6,-1 1 5,2 0-16,1 1 16,1 0 12,3 0-6,0 0 28,1 2-23,2-2 1,1 1 5,0 0-22,2 0 11,-1-1-11,-1 1-6,0-1-22,-3 0 11,0 0 0,-2 1-6,1-1 12,-3 0-6,0 0-6,0-1 6,0 0 17,-1 0-6,1-1-5,0 1 10,0-3-10,1 0 0,0 1-1,-1-2-5,-1 1-5,1-1 5,-1-1-17,-1 0 0,1 1 17,-2 0-28,0-1 6,1 1-6,-2-1-23,-1-1-5,1 0 6,-2-2-45,2 1 100,-5 0 6,-1-1-5,-2 0 5,0-1-5,0 0 11,0-1 5,-2 2 0,0-1 6,-1 1 17,0 0-6,-1 0 1,1 0 10,-2 1 6,1 0-22,-2 1 10,1 1 12,-1 0-22,1 2 11,1 0-23,-1-1-22,1 3 0,0-2 0,0 2-11,3-2 0,1 1-12,1-1-10,2 0 5,1 0 0,-1-1 5,3 0-5,-2 1-5,2-1-6,0 0-1,0 0 7,0 1 5,0-2 11,0 1 6,0 0-6,3-1 17,-2 0 11,4-2 0,-2 1-11,2-2 6,-1 2-6,1-1 34,1 0 10,-1-1 18,0 0-6,0 0 11,-1-2-16,1-1 10,0-2-16,-1-2 0,-2 0-12,1-3 7,-2 1-18,0-1 17,-1 0-11,0-1 11,0-1 6,-1 0 6,-2-1 5,-2-2 0,-2 0-6,-1 0 12,0 0-1,0 1 34,-1 0 23,3 2 44,0 1 18,3 3-24,-1 1-21,2 2-57,-1 2-72,2 1-163,-1 2 157,5 4-6,-1-1 1,3 4 16,-1-1-17,1-1 12,0 2 0,0-2-12,-1 1 12,1-1-6,-2-1-6,2 0 6,-2-1 0,0-2-6,0 1 6,-1-1 0,0 0-5,-1 1 16,0-2-22,0 2 5,0 0 1,0 1-12,2 0 6,-1 1-12,2 1-22,-1 0-11,0 1-22,1 0 0,-2 0 10,1 0-10,-1-1 0,0 0 22,-1-2 11,1 0 22,0-1 35,-1-1 21,1 1 270,-2-2-287,1-2-4,-2-1 10,-1-4-5,0 2 0,-1-1-6,2 1 6,-1 0-6,-1 0-6,0 0 1,-1 0 0,-1 0-12,1 1-5,-2 0 5,1 0-16,-1-1 16,-1 2-5,0 1-11,2 1-6,-1 1 0,3 0-6,0 0 23,1 0-6,-1 2 17,2 1-6,0 4 1,1 2-1,0 3 17,0 1-16,1 1 5,4 2 5,2 1-5,4 0 6,1 1-6,0 0 0,3-1-22,0-1-18,2-1 18,1-2-6,1 0 34,-1-2-1,1-2 12,-2 1 11,-1-1 11,-2-3 17,-1 1-17,-2-4 12,-2 0 5,0-2 22,-1 0 45,-2-1 1,0-2 10,-2-1 6,3-2-39,-3-2-17,3 1 11,-2-1-27,1 1 21,-2 0 18,1 1-1,0 1-5,-1 0 0,0 1-45,0 1-6,-2 0 1,0 1 122,-2 0-173,-2 0 6,-1 0-6,-5 0-6,0 1 1,-2 0 5,-2 0 0,0 0 22,-2 0 6,0 0-6,-1 0 1,-2 0 10,1 0-5,-3 0 6,1 0-12,-3 0-16,2 0-28,-2 0 22,1 1-6,0 1 17,1 0 40,1 1-12,1-1 17,1 1-6,3 0 23,0 0-34,4 0-22,1-2-34,4 1-22,0-2 11,3 2 6,0-2 38,1 2-16,2 0 6,2 0 22,1 0 6,4 0-29,0-1 12,3 0-39,1-1-29,1 0 34,4 1-16,0-2 27,3-1 12,4-3-6,2-1 17,4-1 16,1-1-16,3 0-17,1-2 0,0 0-17,-1-1 0,-5 2 17,-3-1 0,-6 2 0,-5 2-5,-5 1 16,-4 0 6,-4 3-6,-3-1-11,0 3-17,-1-1 0,-5 1 23,-3 0 28,-5 0-1,-5 0 1,-2 0 5,-4 1-11,-2 2 62,2 0 5,-4 4 34,3-2 16,-2 1-22,4 0-11,-1-1-50,1 2-12,2-1-16,1 2-56,3-2-6,4 2-17,2-3 11,3 2 17,2-2 12,1 1-6,3-1-34,-1-1-6,3 0 1,0-1-12,1-1 1,0 0 10,0-1-33,0 1 62,2-2 5,1 1 0,3-1 6,1-2-17,1 1-5,4-4 5,-1 0 22,2 0 6,2-1-11,1 1 0,3-1-40,1 0 34,0 0 17,0-1 6,-3 1 5,0 0-11,-3 0 6,-3 1 22,-1 0 45,-4 2-40,-1-1-10,-3 2-35,-2-3-44,0 3 23,0-2-6,-3 2 22,-3-1-6,-5 0 23,-3 2 17,-3 0-17,-1 1 51,-3-1-40,1 1 17,-2-1-23,2 1-5,0 0 28,0 0-22,2 0 16,1 0-5,2 0 11,4 0 28,-1 0-5,6 0 44,1 0-45,3 0 29,1 0-79,1-2-45,0 0-17,2-2-22,3 0 39,2 0 29,4-1 16,-2 0 33,2 0-33,1-1 0,-1 1-17,2-1 12,-2 1 5,2-1 0,-3 1 5,-1 0-5,-1 2 12,-4 0 10,-1 0 6,-2 1 6,-1 0-34,0-1 11,0 1-11,0-2-11,0 2 5,-3 0-22,0 0 11,-3 0-11,-2-1 23,0 0 5,-2-1 16,-2 2 18,1-2-6,-2 0 6,3-1-12,-2 1 23,1-3 0,1 2-12,-1-3-16,2 1 0,-1-3-17,2 1 17,0 0-1,-1-1-4,2 0 4,-3-1 1,4 3 0,-1-1 11,3 4-11,0 0-12,1 2-5,0 2-16,2 0-7,0 1 29,-2 0-6,-1 0 11,-3 0-5,0 0 5,-2 0 22,1 1-5,0-1-5,1 1 5,1-1-11,3 0 11,-3 0-6,4 0-5,-1 0-73,2 0 61,6 1-5,-1 1 12,6 2-7,-1 2-22,2 1 34,-1 2-17,3 1-17,-2 3 12,2-1-23,-2 2 0,-2-1 39,1-1-5,-3 1 5,0-3 17,-1 1-39,-1-2 11,-1 1-6,-1-2-16,-1 2 22,-1-3 11,0 0 0,-1-2 11,0-1-5,0 1-17,0-2 34,0 1-17,0 2 27,0-1 12,1 3 6,0-1-6,1 3-22,1 0 16,0 1 0,0-1-22,-2 1 17,-1 0-34,1 0 6,-1 0 28,-1-1-51,-1 1 29,-2-1 27,-5 2 23,4-4 0,-3 1-28,4-6 27,0-1 13,0-1-29,1-1 28,1 0-17,0 0-44,0 0 10,0 0 1,-1 0-34,1 0 0,-1 0 0,0 0 0,0 0-11,-2 0 39,0 1-17,-2 1-22,-1 0 11,2 1-17,-3 0 6,2 2 22,-1 0-22,0-1-28,3 3 27,0-3-16,2 1 12,1-1 60,1-1-49,1-2 117,0 0-45,3-1-39,2 0 0,2 0-6,2-1 6,-2 0-11,-1-1 78,-1-1-44,-1 0-18,0-1 29,-2 2-23,1-1 40,-3 1 16,1 1-73,-4 5-11,1 0-72,-3 4 61,1-2-11,-1 1-6,0-2 73,0 1-56,1-1-6,-1 0 23,1-1 22,-1 0-5,2-2 5,0-1 6,-1 0-34,3-1 67,-2 1 270,3-1-326,0-4-5,3 1 33,2-5-39,3 2 28,2-2-5,3 0-73,3-1 67,2 0-17,3-1 0,0 2 28,2 1-16,1-1-18,0 2 7,2-1 60,1-1-60,-2 2-1,2-2 6,-2 3-57,0-2 63,-2 3 5,-3-1-6,-1 1 17,-3 0-27,-1 2-12,-4-1 11,0 0 28,-4 0-28,0 1 0,-1-1 17,-1 2-56,0-1 34,-1 0 16,1 0-33,0 0-17,1 1 28,1-1-33,0 2 33,4-1 50,-1 1-50,2 0-17,2 0 17,-2 0 0,1 0-22,1 0 22,-2 0 0,0 0-51,1 0 29,-2 0 22,0 1-17,-1 0 56,-3 1-39,-1 0-22,-3-1 33,-1 0-50,-1 0 61,-3 1-16,0-1-6,-4 0 84,0-1-73,-4 0-11,3 0 0,-4 0 73,3 0-56,-2 0 33,1 0-16,1 0-107,-1 0 73,1-1-22,-3 0 5,0-2 56,-1 0-50,-1 1 0,-1-2-6,1 1 17,-2-1-23,0 0 23,-1 1 12,0-1-96,-1-1 67,-1 2 17,0-4-23,-1 2 63,1-1-29,-2 0-22,2 1 22,-1-2 73,3 2-84,-1-1 0,3 2 0,1-1-62,2 0 62,3 0 17,0 0-17,3 0 0,-1 0 0,2 1 0,0-1 22,1 0 18,0 0-18,1 0-22,1 1 22,-2-1-66,2 0 55,-2 0 0,1 1-22,0-1 11,-1 1-11,0 0 5,-1 0 34,-3 1-39,0 0-6,0 1 23,1 1-34,3 1-12,0 0 29,1 0-213,1 0 213,1 2 22,0 0-33,3 2 22,4 0 33,1 1-27,5-2-23,0 1 28,4 0-22,1-1 11,2 1 67,1-1-55,0 2-12,2-1 0,0 1 0,0 1 0,0 1 11,-3 0-11,-1 1-51,0-1 51,-3 1 0,-1 0-22,-2 1 67,-2-1-45,-1 1-23,-3-1 23,-1-1 12,-3 1-24,0-2 35,-3 2-18,1-3-55,-1 1 50,0-2 11,0-1-22,-1-1 45,-1-1-18,1 0-16,-1-1 219,1 1-208,0-1 17,-1 0-39,-1-1 0,-1 0 11,-2-1-40,0 0 18,-3 0 44,0 0-44,-5 0 22,1-1 22,-2 1-50,-1 0 17,-1 0 50,-1 0-39,1-1 12,1 0-1,0-1-34,2 1 35,2-1 10,1-1-16,3 2-23,0-2 6,1 1-1,2 1-10,2 1 22,1 1-151,1 0 151,5 4-23,-1-1 46,5 4-46,-2-3-27,2 2-28,-1-2-85,3 1-89,0-3-112,2 1-196,1-2-303,2 1-380,1-1-650,-2 1-1692,1 0-1640,-5 1 5225,0 0 0,-6 0 0,0-2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0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566 100 11710,'-71'-37'520,"10"6"-273,49 25-17,-3 0-56,3 0-62,-1 1-45,0 1-34,0 1 1,0 2-17,0 0 0,-1 1-12,-1 1-10,-2 2 5,0 3-6,-2 1-11,1 3 6,-2 1-6,0 0-5,0 2 16,1-2-5,1 1-6,0 0 6,3 1-23,0 0-10,2 0-18,2-1 17,0 0 6,3-1-6,-1 0 17,2 1 6,0 1-1,2 0-16,1-1-11,0 1-34,1-1 5,1 1 12,2 0 39,1 0 28,4 2 11,2 0-5,5 2-6,0 1-11,5 2 11,2 0 0,3 4 0,4 0-6,0 2-16,4 1 22,1 0-11,1 2 11,1 0 11,0 1-17,0 3 6,-1-1-11,0 3 5,-3-2 1,-3 0 5,-5-1 11,-4-2 28,-5-1 23,-7-2 16,-2 0 29,-7-1-1,-3 0 6,-8-1 6,-3-3-18,-4 0 7,-2-4 5,-1-2 0,-1-2-17,-1-2-45,1-3-5,-1-1-45,-1-2-17,0-2-33,0-3-45,3 0-56,1-2-51,2 1-184,4-3-321,2-1-642,4-4-349,2-3 850,2 2 0,4 3 0,2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0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0 10287,'-25'53'165,"0"-1"1,-15 35-38,32-70-21,3 1-18,1-1 1,2-1 11,2-2 33,3-1 12,2-1 5,5-1-17,3-2 29,2-1 5,4-2 5,0-1-4,4-3-29,-1-1-22,0-1-12,1-1 6,0-2 34,-2-2 27,-1-2 40,-3-1 45,-2-2 33,-2 1-11,-4-2-17,-1 0-73,-5-1-100,-1 1-62,-2-1-28,-4 1-6,-3-3-5,-4 2-22,-3-3-12,-2 0-67,0-1-73,-2-2-179,1 3-375,0-3-718,1 1-626,4 2 2083,1 1 0,7 7 0,2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5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 15726,'21'58'577,"-6"-7"-493,-22-29-45,-1 1-5,0 1-23,-1 2-11,0-1 17,2 2-79,-7 26 23,7-23-213,-5 37 112,9-45-656,1 21 314,2-28-1931,1 8 1018,-1-16 1395,2 2 0,-2-7 0,1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1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89 11144,'22'76'97,"0"0"0,-1-6 0,-5-17 10,-10-38-7,1-3 24,0-2-1,-1-1 11,0-3 68,0-2 106,-1-3 79,-1-1 44,0 0-33,-1 0-79,2-2-56,0-4-11,0-3-6,1-4 6,-1 0-33,-1-2-29,-1-1-44,-2 0-34,0-1 0,-1 0-16,0 2 4,0 0-10,0 2-40,0 2-5,-1 3-22,0 1-23,0 3-28,0 1-107,1 1-1277,0 0 1211,3 3 117,1 3 61,3 3 18,3 2-12,3 3 0,0 0-5,2 1 16,0-1-11,1-1 17,1 0 12,-4-2-7,2 0 23,-2-2 0,0 2 0,1-4-17,-2 2 29,1-3 27,-2 1 45,-2-3 56,0 0 61,-3-2 12,0 0 0,-1-1-28,0-3-45,-1-1-5,2-4-12,-2-1 0,1-2 17,0-2 6,-1-5-12,-1 1-5,-1-3-56,2 1-34,-3 0-17,1-1-33,-1 1-17,-1-1-17,1 0-16,-1 0-51,0 0 5,0 2-21,0 1-52,0 3-32,0 2-197,0 4-353,0 1-633,0 4-369,0 2-2000,0 1 3736,2 4 0,-2-3 0,2 3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2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13844,'74'-24'220,"0"-1"0,-5 4 1,-19 2 19,-44 11-55,-1-1-50,-1 0-35,-2 0-77,-1-1-23,-1 1-23,-1 0-44,-3-1 11,-2 1-11,-2 1-28,-2 0-17,-1 4 5,0 0 7,-3 2 4,0 1 57,-1 3-22,-2 4 5,0 2 22,-1 5 12,1 3 16,1 2 0,2 2 1,1 2-12,4 1 6,2 1 11,3 0 5,2 2 23,1-2 0,2 0 0,3-2-16,4-1-24,5-2-21,3-2-40,3-1-61,2-2-197,1-4-335,2 1-628,1-2-728,3-3 2022,-2 0 0,-10-4 0,-6-1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2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25 14180,'-51'-8'11,"1"1"0,-35-2-28,67 23-11,1 0 6,1 2-12,1 1 12,1 2-6,1 2-28,0 2-17,3-2-39,-1 3-39,3-1-62,2-1-106,2 1-118,1-1-129,2-2-123,2 1-67,3-3-129,3-1-325,6-2 112,2-3 1098,4-1 0,-8-6 0,-2-1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3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6837,'19'1'2325,"-5"0"-1530,-14-1 1725,0 0-2469,98 45-2275,-70-30 2254,26 11 1,-7-3 42,-41-16 550,-3-2-506,-1-1 35,-1 0 49,-1-2 62,0 0 740,0-2-863,-3 1 1719,0-1-1764,-5 0-33,-2 0-34,-3 0 0,-2 0-23,-2 0 1,-1 0-1,-2 0 12,1 0-17,-1 0-33,0 0-29,0 0-16,0 0-6,2-1 16,-2 2 1,5 0-11,-3 3-29,5 2-27,0 0-17,2 2-23,3 1-39,-1 1-33,5 2-68,0 0-16,3 0-6,1 1 11,1 0 45,3 0 22,2 0 62,4-1 50,3-1 34,2-1 6,2 0 5,1-3 6,2-1 39,2-4 34,2 0 33,2-2 39,0 0 23,3-2 45,-1-2 27,1-3 68,-2-3 50,-1-1 68,0-2 44,-2 0 17,-1 0 23,-4 0 16,-1-1 28,-4 1 17,-3 0 0,0 1-39,-5 2-44,0 2-29,-3 0-73,-1 3-39,-1 0-73,0 2-84,-1 1-72,1 1-102,0 0-223,0 1 83,2 0 7,-2 0 55,2 0 84,-1 0 56,1 1 6,1 1 11,0 1-11,1 2 16,0-2 18,2 1-40,-3-1 11,2 1-16,-3 0-6,1-1 17,1 1 11,-2 0-6,2-1 12,-2 0-6,1 1 0,1 0 11,0-1 17,0 1 0,1-1 22,0 0 34,-1-2 0,1 0 12,1-1 4,0 0-21,2 0-34,-1 0-1,2 0 7,0-1-12,1-1 28,0-3-44,-1 1-7,1-1 1,-2 0-17,0 2-11,-2-1-11,1 1-34,-1-1-51,0 2 1,1 0-1,-3 2 23,2-1 28,-1 1-28,2 0-22,2 0-23,0 2-39,2 0-135,2 3-318,1-1-354,3 0-689,1 1-609,2 1 2273,-1-1 0,-8-1 0,-3-2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7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420 425 14773,'27'-78'1194,"-6"11"-881,-20 55-33,-1-1-16,0 0-35,0-3-33,0 2-5,0-1-18,0 2-10,0-1-7,0 1-44,-2-2-11,-1 1-39,-2-1-34,-1 1 0,-2-1-28,0 1 0,-2 0-17,-1 0-11,-1 2-17,-1 1 0,-3 2 17,1 4-33,-4 2 22,1 2-12,-2 2-10,0 4 21,0 2-21,2 6-1,2 2 1,1 3 10,1 4 18,1 2 5,-1 3 28,3 4-23,-1 1 6,3 3-5,1 2 5,2 3 12,0 0 5,2 2-12,-1-1-4,1 0-1,-1-1 0,1-1 17,0-1 17,0 0-34,1-2 17,0 0 11,-2-1-39,3 0 28,-3-2 0,3 0-17,-1-2 1,0-3-29,0-1-11,0-2-17,2-2-5,-1-1-29,2 0-50,-1-2-5,0 1-23,1-1-44,-2 0-57,2 0-78,-3-1-96,2-2-38,-2-1-29,1-3-49,-1 0-52,1-3-39,-2-2-27,1 0-62,-3-2-235,2 0-304,-2-1 153,1-3 1142,0 0 0,2-2 0,1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7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12567,'52'54'1439,"-7"-12"-1052,-33-40-68,1-1-101,2 1-67,1-1-50,4 1-39,-1-1 5,4 1-39,0-1-17,1 1-22,-1 1-28,0 1 5,-1 2-22,-1 0-22,1 1-45,-4 0-23,1 2-11,-4 0-22,-1 1 17,-2 0 5,-2 2 28,0 0-5,-2 1-46,1 0-38,-3 0-79,0 0-50,-3 0 11,0 3-85,-2-1-161,0 2-185,-1-3-180,0 1-235,0-2 68,0-2 173,0 0 941,0-5 0,0-1 0,0-3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8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10920,'5'4'-409,"-1"-1"-801,-4-3 0,0 0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8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12942,'44'72'67,"0"-1"0,-3-5 1,-12-13-35,-26-31-33,-2-1 12,-1-4-1,0-3 0,0-4 39,0-2 74,-2-4 94,2-2 521,-2-1-173,1-1-465,0-4-118,0 0 17,-1-5-11,2-1-6,-1 1 6,1-2-23,1-1 12,3 1-12,1-1 6,3 1 6,0 2-23,1-1 0,1 1-39,1 2-6,1 0-38,1 2-63,0 2-27,0-1-124,1 3-111,0 0-175,1 1-285,0 3-325,2 2-347,-1 2-683,-1 2 2268,-1-1 0,-7-4 0,-2-1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29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139 694 16600,'-37'12'-482,"6"0"348,19 0-1,1 0-44,1 2-74,-1-1-32,3 2-68,0-1 23,4 1 16,-1-1 12,4 0 33,0-2 17,1-1 28,0-1 50,2-2 51,2-1 61,1-1 57,2-1 78,0-2 89,0-1 56,2-1 68,-1-1 0,2-2 38,0-2-10,2-5-3415,-1-2 3353,0-3-33,3-1-40,-3-2-22,2-2 6,0-3-40,0-2-28,1-1 3387,-1-2-3410,0-1 18,1-3 11,-2 2 11,2-3-17,-3-1-5,-1 1-12,1-3-44,-3 3 33,0-2 22,-2 0 57,0-2 50,-1 2 6,-2-2-12,0 1-44,-2 0-6,-1 1-34,0 0-16,-2 4-6,-2 0-23,-1 5 1,-2 2-34,2 6-84,0 4-140,1 4-112,1 5-28,1 2 67,-1 2 90,-3 5 72,-1 6 40,-5 8 11,-1 9-5,-3 6 21,1 5-215,1 4 239,1 3 21,2 4 6,1 1-27,3-1-1,1-1-6,2-3-5,1-1 40,1-2 16,2-2-17,0-1 22,3-4-10,3-2 27,3-3 12,4-4 39,2-3-12,2-3-10,2-2-1,2-2 155,1-2-301,2-3-116,3-1-192,0-4-380,1 0-515,1-2-645,-1-1-503,-1 1 2419,-6-2 0,-9-1 0,-5-1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0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0 350 16846,'68'-19'222,"0"1"0,-4 1 0,-14 2-70,-30 6-24,0-1-10,-1-1-34,0 0 6,-1 0-29,-2 0 12,-1 0-17,-2 0-28,-1 2-11,-3 0-45,-1 0-17,-2 0-39,0 0-34,-3-2-38,0 1-85,-2-1-67,-1-1-17,0-1-11,-1 0 34,-3-1 44,-1 2 28,-4-2 12,0 4 10,-1-1-27,-1 4-23,-1 0-5,-1 4 22,0 1 57,-1 2 60,-1 2 35,0 3 5,-2 5 11,0 4 0,0 4 12,2 3 10,0 3 6,2 0 6,1 3-11,1 1-12,1 1-22,2 0-5,3-1 10,1-2 6,2 0 6,0-4-17,2-1-17,2-2-16,1-3-1,5-1 12,0-2-6,6-2-90,0-2-179,4-2-353,2-1-632,2 0-80,2-2 1446,-2 0 0,-8-3 0,-5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5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42 10696,'-7'-5'62,"2"0"285,5 5 3461,0 0-3595,48 7-62,-28-5 1,39 5-63,-41-6-21,3-1-29,0 0-39,2 0-22,0-2-304,12-3 326,30-12 0,-30 8 0,15-6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1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47 17059,'34'-26'-739,"-7"5"403,-35 21 56,-2 0 66,-1 0 74,-6 3 45,-1 2 22,-2 3 6,-1 2 5,0 2 12,-1 0-23,1 1-22,-1 0-34,3 1-56,-1 1-39,1 0-39,2 2-39,2-2-51,3 0-56,4-4 0,3-1 22,2-2 57,2-2 67,1 0 78,-1-2 90,4 0 78,0-1 62,4 2 28,2-4 5,2 1-11,1-2-22,1 0-11,3-2-1,-1 0 6,1-3 17,0 1 0,-3 0 17,0-1 11,-4 1 11,0 1 1,-4 0-7,1 1-15,-4 1-24,0 1-269,-1 0 174,0 0 40,1 3 27,1 2-16,1 3 5,0 3-6,0 2-5,0 2 17,0 4 0,-1 0 5,0 5 1,-2 2 5,0 2-17,-1 4 0,0 2 1,0 3 5,-3 1 0,0 1 5,-4-2-5,-1 0 0,-1 1 27,0 1 29,-1 3-6,1 0 6,0 4-22,2-1-12,-2 3-6,4-1-399,1 1 405,2-1 28,2-4 56,4-3 28,3-7 51,5-7 11,2-5 5,3-7 90,1-3 11,3-5 28,0-2 51,3-3 372,-1-3-360,1-3-18,-1-6-23,0-4-50,0-5-16,-2-3-18,-1-3-55,-3-2-23,-2-1-89,-2-2-45,-4 0-23,-1 0-72,-5-4-12,-1 3-33,-3-4-12,-5 4-21,-4-1 32,-6 2 24,-5 1-7,-3 0 68,-2-1-51,-4 1 18,-2 0-29,-1 2-6,0 1 7,0 2-24,1 3-10,4 3-101,4 5-118,5 4-201,6 2-197,4 4-145,3 2-124,4 3-32,1 6-75,1 1-345,6 8-254,3-2 1670,6 1 0,-6-7 0,-1-2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12825,'1'69'14,"-1"-1"1,1-5 0,0-12-26,-2-25-22,1-4-29,3 0 45,2-6 17,3-1 45,5-5 33,-1-1 6,1-4-22,3-2-6,-2-2-22,4-1-12,-2-3 17,0-2 17,-1-3 23,-3-2 16,1-1-11,-4-1 5,1 0 29,-3-2 28,0 0-1,-3-1-16,-2-1-34,-1 1-33,0-2-6,-1-1-17,-1 0-33,-1-1-34,-2 1-12,1 1-49,0 1-113,1 2-330,1 2-857,0 3-683,1 4 2072,0 2 0,0 2 0,0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2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13513,'41'61'-1059,"0"-1"1,-3-4-1,-10-12-839,-19-27 1898,-3-2 0,-2-8 0,-2-2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2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8114,'0'0'0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2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0 123 7067,'22'5'5226,"-5"-1"-4661,-17-4 2533,0 0-2449,97 91-1530,-65-67 1175,22 26 0,-2-9 255,-36-39 278,0-2-389,-2-1-52,1-3 0,-3-2-50,1-4-44,-2-2 1061,-2-1-1191,-1-3-56,-1-1-44,-2-2-3426,0-1 3342,-2 0-18,-1-2-38,1 0-17,-2 2-28,1-2-79,-2 3-139,0-2 3139,0 2-3712,0 1-413,0 3-1042,0 5-4929,3 2 7298,-1 5 0,1 1 0,-1 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4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14 515 16891,'71'21'244,"-1"0"1,-6-2-1,-11-2-176,-25-8-35,-3 3 29,-1-1-12,-2 2-50,-2-2 0,-2 1-45,-2-1-5,-3-2 0,-3 0-18,-3-2-27,-3-1-56,-2 0 28,-2-1 28,0-2 27,0 0 80,0-3 83,-4 1 50,-1-1 29,-6-1-45,-3 1-68,-4-1-44,-3 1-17,-3 0 17,0 0-51,-3-1-16,0-1-45,-3-1-12,-3-2 12,-1 1 17,2 1-1,0 0-21,5 2-80,3 1-83,5 0-67,3 1-17,4 3-23,3 2-17,0 3 17,5 1-5,0 2 0,4 3 33,2 0 46,6 0 32,5-1 24,8 0-7,4-1-3380,7-2 3397,3-3 62,6-1 61,1-5 63,4 0 49,-2-2 90,5-3-207,-1-2 303,4-6 66,-1-3 51,1-4-16,-3-1 10,-2-3 0,-2-1-22,-5-3-5,-4-1 22,-3-2-34,-3-1-17,-4-3 17,-6 1 1,-1-4-51,-4 2 112,-1-1 3211,-4 0-3178,-3 1-44,-2-1-45,-3 1-12,0-2 342,-2 2-409,0-2 59,-3 3-114,-1-1-34,-2 4-17,-2 1-23,1 4-33,0 4-45,2 4-156,-1 5-225,3 5-162,0 2 23,1 5 128,1 3 207,-1 5 141,-3 8 21,-2 7-32,-4 7-1,-1 7-28,-2 5-17,1 4-33,-1 2-550,2 2 550,1-5-81,2-1 170,4-5 29,0-4 22,4-2-1,0-3-32,1-2 16,0-2 11,3-3 617,2-3-466,5-2 143,3-3-103,2-1-17,3-3 39,2-1 11,5-3-22,5-2-40,4-3-61,4-1-22,4-1-6,1-2 11,1-3-50,-1-3-28,-2-3-12,0 0-44,-3-2 5,-3 0-22,-5-2 12,-3 1-12,-4-2-6,-3-1-11,-3-1 17,-2 1 11,-4-3-27,-4 3-12,-5-2-51,-1 1-10,0 0 15,-5 1 7,-1-1 11,-6 2-6,-2 0-16,-2 3-28,-2 1-18,0 4-27,-2 3-6,2 3 6,-1 1 22,1 4 29,2 2 16,0 5 11,1 2 11,2 2 29,0 1 38,4 3 12,-2 1 11,4 2 0,-1 1 0,5 2 0,-1 0 6,3 2-1,0-3 18,0 1-18,3-1 0,2-3-16,4 1 5,1-3 74,4 1 27,2-3 17,4-1-23,4-4 1,5-3 39,0-1 0,6-3 6,1-2 21,2-1 1,1-2 45,0-3 89,-2-2 17,-4-3 39,-2-2 45,-8 0-39,-1-2 11,-5 1 22,-3-1 40,-2 1 51,-3 1 10,-1 1-62,-3 1-100,1 2-39,-3 1-68,1 1-33,-1 1-39,0 0-113,0 2-122,-1 1-152,-1 1 6,2 0 50,1 0 95,2 0 107,3 1-17,0 2-39,5 3-17,-1 1 0,1 2 5,0 1 7,-1-1-7,0 2-84,-1 0-83,-1 0-23,-2 0 0,1-2 90,-3 1 112,-1-2 44,-1-3 63,1-1 122,-3-3 135,0 0 16,-1-1-21,-1-1-119,2-3-100,1-2 95,1-5 96,0-1 66,1-1 17,0 0 6,-1 0-22,1 0 21,-1 1 18,1 0-12,-2 3-44,3 0-56,-3 2-146,2 3-180,-3 1-128,1 2-56,-1 0 12,3 1 44,1 1 28,1 2-45,2 2-73,0 4-128,3 2-107,-2 1-45,3 2-246,0 2-336,1-1-454,1 3-409,2-2 1191,-1-2 0,-7-6 0,-3-4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4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44 11637,'-70'17'61,"12"-2"1,43-5 16,2-1 18,-2 0-12,4 0-12,-1 0 12,0-1-33,3 1-1,-1 1-16,2-1-28,0 2-6,1 0 0,-1 0-6,3 0-5,-2 0-6,3 0-6,0 1 1,0-1-6,1 0-6,2-1 23,1 0 45,0 0 50,1-2 73,2 1 39,4-1 23,5-1-23,3-1-28,4-1-45,3-2-28,4-1 6,4 0-17,2-1 5,1-1-5,2-3-11,-1-3 0,0-2 17,-2-2 10,-1 0 18,-4-3 33,-2 1-28,-5-1-27,-3-1-63,-4-2-83,-2 1-96,-5-3-117,-3 1-62,-2 1-28,-1-1-22,-3 2 39,-2-2 67,-5 1 68,-3-1 77,-2 2 23,-2 0-22,-3 0-11,-1 3 16,-2 1 56,1 2 46,-3 5 4,3 1 1,0 2-11,2 3-6,2 2 28,1 4 0,2 2 17,-1 2 11,3 2-6,-1 1 0,2 1-5,3-2 0,1 2-23,2 0 12,2 1 11,2 2 0,1-1 39,5 3 16,4-2 7,6 1-23,8 0-51,6-2-77,8 1-332,8-3 253,10 0-1117,9-2 579,8-1-717,9-1-202,6-2 1608,-5-3 0,-33-2 0,-17-4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5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1 12629,'-96'15'56,"16"-1"-28,72-3 11,-2 2-6,2 2-21,-1 3-12,3 3-28,-1 2-28,4 2-28,1 0-34,1 0-11,1 1-23,3 1-100,1-1-179,6 0-190,2-1-119,6-2-520,3-3 39,6-1 1221,-2-4 0,-8-6 0,-6-5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3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179 654 13749,'-47'32'184,"1"0"1,-29 26-95,70-29 22,1 1-6,3 0-39,0-3-5,3 0-23,3-3 6,3-3 0,5-2 0,3-3 11,1-4 56,2-3 44,1-3 35,0-3 72,1-2 29,-2 0 10,2-6 12,-3-2 5,1-7-33,-4-2-23,-1-2-11,-4-1-62,-3 0-27,-3-1-51,-2 0-73,-2 0-39,-2-1-39,-3 1-17,-5 0 11,-5 1-6,-2 0 18,-3 2 10,0 1 7,-2 2-1,1 1 11,0 1-39,-1 2 1,3 1-40,0 4-28,6 2-45,1 2-28,6 1-11,0 0 17,4 3 33,0 1 40,2 5-1,0 1 18,1 2 5,4 1 5,4 1 12,3-2-11,3 0 11,2 1-23,1-3 40,3 1 10,0-4 18,1 0 44,3-3-10,0-2 38,4-1 17,-2-5-5,6-4 11,1-7 11,6-5 5,3-4 18,5-3-587,3-4 592,2-3-6,1-4-5,3-2-889,-2-2 855,0 0-27,-2-2 16,-2 1-23,-5 2 18,-4 1 21,-6 4 18,-6 1 33,-7 3-28,-4 1-27,-6 3-18,-4 3-33,-3 3 11,-4 3-11,-2 0-34,-1 3 516,-5 1-594,-3 1-1,-5 3 1,-1 1 931,-4 4-914,-3 3-6,-2 1-6,-4 4 17,1 4 6,-3 5-23,5 7 18,-1 5-1,4 5-6,1 5 35,4 6 16,0 6-6,6 9-5,2 8-1673,6 6 1684,2 6 6,9 3-468,5 3 473,11 0 11,4 1-859,5-2 843,2-2 22,1 0-17,-1-4 28,-3 0-22,-3-2 11,-7-1 17,-3-4 5,-8-4-108,-2-4 109,-6-7 10,-1-3 12,-6-9 1408,-3-6-1274,-3-7 67,-2-8 572,-2-4-488,0-7 1040,-4-3-1095,1-3 195,-3-5-201,0-3-51,0-7-16,2-5-62,1-6-61,5-5-12,2-5-39,4-4-45,3-2-11,2-5-22,8 0 5,-1-1 23,10 3-6,2 2-12,3 5-4,1 3-35,0 7 34,0 4-11,2 4-6,-2 4 0,3 3-50,1 2-67,1 1-202,2 3-380,-2 1-443,0 3-594,0 1-656,-1 3-1063,-2 3 3517,-3 2 0,-9-1 0,-4-2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4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1 333 11032,'40'87'181,"0"0"0,-2-7 0,-9-14-52,-19-30-45,1-3-45,-5-3-16,1-4-1,-3-7 23,0-3 100,-3-6 192,1-2 167,-2-5 50,-2-1-83,-1-2-219,-4-2-151,-2-2-6,-4-5 11,0-3-27,-1-4-18,-1-3-38,2-3-74,1-4-61,0-3-39,4-7-157,0-20 196,3 8-17,2-15 34,0 16-326,3-1 348,-1-1 17,1 0 12,1 2-1,-1 1 22,0 6 1,3 2-17,4-3-12,1 15-5,6-3-56,5 15 68,0 5 16,7 2 359,-2 5-348,2 1 0,0 3-39,2 4-28,-2 4 0,-3 5 17,-4 4 22,-4 2 23,-4 6-1,-4 0-5,-4 4-16,-2 1-1,-2 0-28,-3 0-33,-4 1-52,-3-3-105,-4-1-157,2-4-174,-3-3-262,1-4-366,1-4 52,0-3 167,4-5 1003,1-2 0,5-2 0,0-1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6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0 15462,'-30'56'841,"1"-4"-628,11-17-12,-1 1 12,1 4-785,0 2 757,0 2-11,0 0 237,1 2-187,2 11 0,1 2-168,0 5-95,2 14 0,3 0-45,9-24-110,7 4 1,2-2-31,6-13-991,28 42 503,-20-54-3186,34 23 1759,-29-37 1965,11 5 1,-27-17 0,-5-3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4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1 175 16840,'62'47'41,"1"1"0,-3-3 1,-21-15 30,-37-28 1093,-2-2-1204,-5-4-34,1-2-5,-4-6-34,3 0 5,0-4-27,0 0-40,2-2-16,0-2 11,2 1-28,1-2-62,0 2-45,4 0-128,1-2-85,5 2-39,4-3-50,3 4-5,3-2-63,3 4-95,3 1-89,2 3-123,-3 2-224,1 4-1,-4 3 163,-2 1 1053,-3 2 0,-8 0 0,-3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5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0 319 17983,'85'-27'59,"0"1"1,-6 1 0,-16 4-49,-35 8-5,-1 0-6,-1 0-45,-2 0-17,-3 1-27,-2 0-62,-4 2-6,-3-1-28,-3 1-56,-3 0-28,-3 2-72,-1-2-51,-2 1 5,-2-1 73,-4 0 34,-2-1 67,-5 1 29,-1 0-7,-3 0 12,0 3-6,-1 2-11,1 3 28,-1 1 23,2 5 33,1 3 39,2 5 22,-1 4 12,3 3-6,1 1 6,2 3-17,2 1-5,1 2-18,3 2-10,1-1-29,3 3-33,3-2-23,3 2-179,6-1-90,3-1-100,3-1-627,4-3-309,2-1-95,5-3 1574,-5-6 0,-9-7 0,-7-3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5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14566,'-18'53'-224,"3"-7"107,12-31-51,0 0-90,2-1-56,0 0-83,3 0-96,1-2-129,4 2-336,3-3-694,5 0-1,1-2 1653,2-2 0,-7-3 0,-4-2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5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10718,'-4'0'-565,"0"0"-740,4 0 0,0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26 10422,'-5'-14'806,"1"2"-610,4 12-1130,0 0 1,0 0-1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6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1 265 10909,'39'88'408,"1"0"1,-4-8 0,-5-13-72,-11-26-52,0-4-38,-1 0-74,0-2-38,-1-2-40,-3-3-22,0-4-23,-3-6 23,-2-3 145,-2-6 258,-2-2 269,-3-6 225,0-1 581,-3-2-1204,-6-5-235,0-3-62,-5-7-33,3-5-6,-2-3-72,0-5-51,0-1-207,-2-21 83,5 10-32,-2-15-292,6 14 280,-1-2 90,2-1 61,-3-2 6,2 1 61,-2 0-22,1-1 28,0 3 45,-1 0-6,-1 4 34,1 1 0,1 5 45,1 3 16,1 5 28,1 4-27,0 6-124,1 5-145,0 4 228,1 4-257,3 1 57,3 1 106,6 0 39,5 1-17,6 3 23,3 3 0,3 4 5,0 2 1,0 2-40,-4 0-34,-3 3-16,-4-2 11,-6 2 11,-1-2 34,-7 0 6,1-1 5,-5 1 0,0-2 0,-2-1-12,-3-1-21,-1-2-74,-4 0-145,0-1-285,-3 0-342,-2-2-550,0 0-475,0-2 1932,0 0 0,8-3 0,1-1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7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15373,'38'68'-542,"0"-1"1,-4-4 0,-7-14-854,-17-31-862,-2 1 2257,-3-5 0,-2-5 0,-2-4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7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12623,'6'0'633,"-2"1"-4604,-4-1 2536,54-12 1435,-36 9 0,37-9 0,-50 13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7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13491,'5'95'530,"-1"-1"0,0-8 0,-1-8-25,-3 5-387,2-20-40,0 17-2759,2-28 2687,2-3-28,-2-4 378,2-4-598,-1-4-167,1-7-369,-1-5-2426,3-2 1149,-2-10 2055,-1 0 0,-2-10 0,-3-2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10276,'-3'0'790,"-1"0"1786,4 0-2240,104 15-2592,-57-10 2373,19 4 1,0-2 50,-16-5 244,2-1-312,2-1-27,0 0-28,2 0 487,-2 0-711,15 1 0,2 2 22,-1 8 95,-2-5 1,-7 3 16,-33 7 6,-8-3 1323,-9-3-1290,-3-2 455,0 1-449,-1 0 0,-1-1-28,0 1-45,-2-2-95,2 1-162,-3-2-253,2 1-347,-4-1-369,1 0-493,-2 0 1792,0-1 0,0-2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6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17115,'15'28'1092,"-1"0"-947,-10-7-61,2 3-84,-3 0 17,0 1-34,1 0-139,-2-1-2521,7 26 1366,-6-25 1311,10 26 0,-10-42 0,3 5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8.0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13133,'0'0'0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8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11698,'15'8'1843,"-4"-1"-997,-11-7 1568,0 0-2408,92 60-1153,-65-39 1155,25 13 0,-7-2 4,-39-23 211,0-1-312,-2-3-62,-1 0-101,-1-2-23,-1-2 6,2 1 33,-3-2 113,2 1 884,-1-4-940,1-1 0,1-4 95,3-2 118,0 2 50,1-2 11,0 1-6,0 2-27,0-1-17,1 3-23,0-1-5,1 3-17,1 0 0,1 2 22,1 0-44,1 1 22,2 3 0,0 1-11,3 5 5,0 1 17,4 1 12,1 0-23,2 2-17,1-2-179,1 2-297,0-2-369,-2 2-331,0-2-992,0-1-2340,-4-1 4525,-2-2 0,-10-4 0,-4-1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9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0 772 22296,'29'-61'59,"-1"1"1,-3 3 0,0 11-26,2 19-12,-1-1-5,1 0-17,-1 0 0,-3 0-39,0 0 5,-4-1-5,-2 0-45,-1-2 0,-3 3-22,-3-2-18,-2 2 29,-4 1 33,-2 1-11,-1 1-22,-1 1 22,-3 3-67,0-1 73,-5 6 5,2 0-50,-1 6 6,1 0-107,1 6-72,1 1-6,1 2 78,0 1 22,0 2 102,-3 3 33,-2 6-56,-1 4 28,-3 6 17,5 2 11,-1 5 33,3 3 46,1 4 5,2 1-40,1 4 29,1 2-17,2-1-17,0 1 29,4-3-35,-1-2 18,2-3-57,1-2-50,1-3-95,1-3-180,3-1-185,1-1-144,1 0-432,4-4-505,0 2-834,4-4-39,1-1 2526,-1-2 0,-9-7 0,-4-4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9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11917,'33'63'-1042,"-1"0"0,-2-5 0,-7-12 1042,-16-30 0,-3-7 0,-2-3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9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19 9817,'-4'-11'-1485,"0"3"1513,4 8-536,0 0 0,0 0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8382,'12'3'1401,"-3"-1"-835,-9-2 2016,0 0-2464,69 96 666,-27-16-538,-3-23 0,-2-3 258,-12 3 236,-24-56 1651,0-1-2049,-1-3-264,0-2-33,0-4 56,0-3 17,0 0 27,0-1-21,0 1-17,2 0-40,0 2-78,1 3-96,0 1-129,0 2-72,-1 1-33,2 2 77,0 0 74,3 1 28,2 1 16,1 2-44,4 3 10,1 1 35,1 2 16,1 0 45,2 1-17,0 1 12,3 0 16,0 0 34,3-1 39,1 0 11,3-1 11,1-3 1,3 0-7,2-3 24,4-1 16,1-1 28,3-1-6,2-2 12,0-2-29,5-3-215,-2-3 249,1 0-17,0-2 12,-5-2-17,-3 0 33,-4-2 45,-3-2-5,-6-1-17,-3-2-85,-6-1-38,-5-2-45,-4 0-34,-4-2-22,-3 1 188,-2 2-222,-5-2 0,-2 4 34,-5 3-28,-3 3 16,-2 5 12,-1 4-6,-2 3 34,2 2 0,-1 1 45,1 3-29,0 3-22,1 6-27,0 1-40,3 3 50,3 0 40,2 3 50,4 0 11,2 3 0,1 1 34,1 1 0,3 1 16,2-1 46,4-1 21,3-1-4,3 0 21,2-3 18,4 0-35,1-1 12,4-2-11,3-1-45,4-2 11,3-3-39,4-3-44,1-2-80,3-3-217,-2-1-370,-1-1-421,-5 0-251,-5-1-1020,-3-1-2453,-6-2 4800,-5 1 0,-8 1 0,-5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1318 1 12124,'-68'18'220,"0"-1"1,5 0-1,15-4-68,32-6-46,2-1-22,0 1-6,1 0 74,-2 2 55,-1 1 39,-2 1 62,-1 2-50,-4 2 5,-1 2 6,-1 2-40,-2 0 18,0 3-17,0 1-6,0-1-11,-1 4 0,0 0 11,-2 3-45,-1 1 67,1 1-11,-1 0-22,2 0 11,-1-2-33,1-1-18,1-3 6,0-1-5,3-2-34,3-1 45,1-2-6,2 1-16,1-3 44,0 2-22,2 0-17,0 0 17,3 2-28,-1-1-28,2 3-1,1 0-10,0 0-40,2 2 46,0 0-40,2 2-12,-1 1 51,1 3-33,1 1-17,-1 1 11,2-2-45,-1 1 11,2-3-10,-1 0 55,1-2-22,0 1 44,1-2 18,-1 2-63,-1-2 46,0 3-23,-2-3 28,1 3 23,-2-2 12,0 2-30,-3-1-16,2 2 28,-2-2-44,0 1 10,0-1 0,1 0-83,1 0 22,0 1 5,3-1-28,1 1 23,2 1 17,1 1-51,1 2 11,0-3 40,1 0-51,-1-3 34,3 0 17,0-1-40,2 0 12,0-1 16,0-1 6,2 0-17,0 1 28,1-2-33,-1 0-12,1 0 40,-2-2-17,2 0 0,-3-2-6,2 1-28,-2-1 23,1 1 44,0 0 6,1 0-17,0 1 17,0-1-39,0 0-11,0-1 27,2 1-27,-1-3 11,3 1-12,-2-2-22,1 0 40,-1-1-6,1 0 22,-1 0-39,1 0-17,2 0-22,-1 0 11,1 0 56,1 1-11,-1 0 44,1 1-72,1 0-6,0 2-39,1-1 17,-1 1 11,1-1-11,-1 1 22,1-2-22,0 4 22,2-3 17,1 5 6,1-3 10,0 3-32,1-2-12,-2 0-23,1-1 46,0 0 10,0-1-22,2 0 34,1 0-56,-1-3 45,2 2 16,-1-2 17,1-1 12,1 0-3449,0-2 3392,0 3-33,2-2 28,0 2 17,-2-1-57,1 0 46,-2 1-46,1 0 69,1 0-2,1-1 3427,2-1-3376,-1 0-28,2 0-11,-2-1-22,2 1 27,0-2 7,2 0-24,1-1-10,2-1 0,0 0 22,2 0 39,1-2-6,0-1-10,1 0-46,1-3 7,1 1 4,0-1-21,-2 0 22,1 0-68,-3-2 23,0 0-11,0 0 33,-3 1-10,1-1 44,0-1-34,1 0-22,-1 0 56,-1-1-67,-1 1 67,-1-1-17,0 0-39,-2 0 0,1 0-22,-2 0 55,3-3 12,-1 1 45,1-6-34,1 3-45,0-5 45,1 2-39,2-2 27,1-1-21,3 0-23,0-2 22,1 2-33,-2-2 56,1 3 0,-1-3-34,0 1 11,0-1-11,-1 0 12,-2 0-1,-1 0 1,-2 1-23,-3-1 0,1 2-34,-5 0 45,0 2 12,-5 0-35,0 1 57,-1-2-56,-1 1 11,0-1 62,-1 0-18,0-2 46,-1 0-68,3-2-22,0-1-22,1-1-23,2-2 45,1-1 0,1-1 34,2-1-23,-1 0 11,4-1 23,-1-1 0,1 1 11,-2-2-45,-1 0 0,0 0-44,-3 1 44,0-1 28,0 1-39,-2 0 34,0 1-34,0-2-23,-2 3 91,1-3-35,-2 2-10,0 0-23,-1-1 11,0 1-34,-2-1 46,0 0-1,-1-1-44,0-1 33,0 0-45,-2 0 68,0-1-12,-4 0 23,3 0 11,-3-1-56,0 2 45,-1 0-67,-1 0 44,0 1 0,-1-1-66,-1 0 55,1 2-45,-1-3 34,1 1 56,-2-1-5,2 0-18,-2-1-3447,1 0 3425,-1-3-33,0 2 44,-1-2 12,0 2-12,0 1-11,-1 0-56,1 1 34,0 0-11,-1 0 67,0 1-23,0 1 0,-3-1 23,0 0 3336,-1 0-3336,1 0-23,-1 3-11,-1-2-11,1 1-11,-1-1 56,2 0-34,-2 0 56,0 1-27,-1 1-29,1 0 45,0-2-23,0 1 23,0-2-43,-1 2-37,2-1-9,-3 4-1,2-3 34,-2 5-11,1-1 22,0 1-11,-1 2 0,0-1 22,0 1 1,-1-3-1,0 0-22,-1-1-11,1 0 0,-1 1 22,-1-1 0,0 0-11,0 0 0,-1-1-11,0 0 11,1 1 11,0-2 13,-1 3-24,1-4 0,-1 3 0,0-2 0,-1 2 0,0 1 0,-1 1-24,2 0 48,-2 2-24,1 0 0,0 2 0,-2-1 0,2 1 0,-3 0 0,0 0 0,0 1 0,-3-1 0,3 1 0,-3 0 0,4 1 0,-3 1 0,3 1 0,-3-1 0,2 0 0,-3-1 0,3 1 0,-1-1 0,1 0 0,-2-2 0,-1 1 0,-2-1 0,1 0 0,-2 2-13,-1-1-9,1 3 11,-2 0-12,0 2 46,-1 0-46,-2 1 35,-2 0-24,0 1 24,0-1-12,1 2 0,0-2-23,-1 3-33,-1-2 67,1 1-11,-1-1 34,3 0 22,0 0-67,1 0-23,1 1 12,-1 1 22,1 0-23,-2 0 23,2 2-44,-2-2-7,2 2 29,-2-2 22,1 2 0,1 0-45,2 1 0,-1-1-11,0 1-11,1-1 22,-1 0-11,2 1 6,1-1-17,-1 1-23,3-1 68,-1 1-57,2 0 6,-1-1 17,-1 1-44,0-3 32,-2 0 12,-1 0-11,-1 0-6,-4-1 6,0 1-34,0-2-11,1 1-16,1 0-80,2-2-38,-1 2-17,1-1-79,-3 2 17,-1 1-62,2 0-111,-3 1-196,2 1-253,-2 1-381,0 2-598,-2 4-712,-2 4-2208,-3 4-687,4 0 5428,4 0 0,13-7 0,6-2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4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51 18711,'-27'6'22,"2"2"1,16-3 49,-2 0-37,2 2 4,-1-1 0,-1 1 0,2 0-39,-2 1 0,3-1 17,-3 3-56,3 0 61,-1 0 18,1 2-24,-1 1 52,0 3-29,2 1-11,-1 1 0,3-2 17,0 0-51,2-1 6,2-1 6,0 0-74,1-2 63,2 1 5,1-2-28,4 0 56,1-1 11,3-4-11,1 1 6,1-4 27,1-1-44,1-1 11,0-1 28,2-1-45,-3-1 45,0-3 34,-1-3-34,-2-2 39,2-3-17,-3 0 12,1-2 50,0-1 50,-2 0-66,0-1 27,-2 0 33,0 0-44,-1-1 45,-2 0-45,0-1-56,-2 0-61,-1-1 5,0 0-40,-1-1-38,0 2 61,0 0-95,0 4-17,-1 3-33,-2 3-263,-1 2-203,-1 3-352,-2 2-499,-2 1-532,0 3-1389,-4 2-1959,2 4 5331,0 0 0,5-3 0,4-2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5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72 17899,'-24'29'-51,"4"-4"40,17-16 11,2 2-17,1-2 17,0 0 12,0 1 4,0-2 35,0 1 72,5-2 0,0 0 23,6-1 27,-1-2-21,3-2-12,3-1-22,1 0-12,3-2-38,1-1 27,-1-3 17,0-3 0,-3-1 50,-2 1 12,-2-1 5,-1 0 39,0 1 1,-3-2 27,-2 0 6,-1 0-28,-3 0-56,-1-1-50,-2 1-57,0 0-78,0-2 34,-3 1-78,-1-2 5,-3 2-17,0 0-84,-1 2-106,1 1-157,-3 2-235,2 1-320,-3 3-364,-1 1-532,-2 3-946,-2 4-2655,0 3 5472,2 2 0,7-4 0,1-3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6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19283,'31'9'173,"-2"1"-89,-10 3 0,3 0 34,4 2-56,2 0-23,5 2 28,4-1 6,4 0-34,8-1-392,3-2 331,6 2-18,3-5-814,5 1 854,2-4-28,1-1 28,3-2-62,-1-1-56,-1-2-22,-2 0-134,-4 0-112,-6-1-97,-4-1-94,-6 0-67,-5-3-50,-6 2-157,-4-1-186,-5-1-262,-5 2-253,-6 0-599,-4 1 2373,-4 1 0,-5 0 1,-3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6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30 14796,'-15'-17'-2778,"3"4"1378,12 13 152,0 0 1,0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7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84 15037,'-19'71'48,"1"1"1,2-6-1,-2-13-48,-3-28 6,0-2-6,2-3-17,0-3 6,3-2-40,2-3-10,2-1 27,3-4 12,3-2 5,1-3 45,3-1-140,0-1-73,2-2-67,4-3 17,2-5 145,7-5 74,2-4 44,5-3 16,1-1-27,2-4-17,0 2-11,0-3 11,1 1 0,-3-1 50,2 0 23,-2 1-6,-1 0 34,-3 2-17,-3 2 28,0 0 45,-2 4 67,-1 1 50,0 5 35,-2 0 5,-1 4-68,-1 0-11,0 2-44,0 2-51,1 2 16,1 1-44,-1 1-33,1 1-12,-1 0-28,2 0 12,-1 1 5,1 2 39,0 3-3392,2 4 3409,-3 3 11,1 1-39,-2 3 28,1 3-5,-3 1-18,-1 4 29,-3 0-17,0 1-40,-2 1-5,0 0 0,-2 1-56,-1 0 34,-2-2-17,-2-1-40,3-4 29,-3 0 3296,3-4-3492,-2 0-141,0-3-985,-5 5 286,3-7-315,-5 4-3883,2-8 2780,-2-1 2448,2-1 0,3-3 0,5-1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7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12090,'64'-2'-1335,"0"0"0,-5 0 1,-11 2 1334,-27 2 0,-9-1 0,-4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7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15978,'56'69'1002,"-10"-10"-716,-46-37 0,0 0-79,-2-2-50,-2 1-29,-1-3-38,-2 1-23,1-2-22,0 1-45,0-4-11,3 0 11,0-2-17,2-3-11,1-2-17,0-2-16,0 0-40,0-2 34,3 0 22,0-2 28,4 1 79,1-1-46,3 1-16,2-1-5,4-1-51,2 0 17,3 0-6,3-1-50,1-1-17,2 2 16,-1 0 12,1 0 6,-2 0 28,-2 0-18,-4 1-4,-1 3 27,-3 0 0,-3 4 23,-4-1 44,-3 2 96,-3-1 50,-1 3 72,-7 0 29,-3 2-22,-8 1 5,-2 0-17,-5 1 51,0-1 84,-2 0 22,0-2-28,2-2-39,-1-2-57,3-3-77,2-2-7,2-2-60,4-1-113,1 0-95,3-2-202,1-2-330,1-3-448,1-3-1165,1-1-2420,1-3-840,2 1 5489,1 2 0,1 5 0,0 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9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263 149 17182,'-12'66'134,"0"1"1,1-5-1,-2-11-55,-5-17-18,-3-1 1,1 2-12,-3-1-33,0 0-6,0-2-56,2-2-16,1-3-6,5-6-12,2-5 34,5-6 40,3-4-6,2-4-23,2-1-33,1-1-45,0-2-23,4-4 57,2-7 5,5-4 62,3-7-3364,2-4 3375,3-2-4,0-5 4,1 1-33,1-5-247,-1-1 229,1-2 7,0-2 27,-1-1 34,1 2-1,-3 0 7,-1 4 10,-2 2 1,-1 4 3327,-2 5-3249,-1 3 38,-3 5 6,-1 5 351,-2 4-378,-1 3-51,-1 3-44,0 3-57,-3 1 29,2 1 39,0 2 22,1 3 39,3 5 6,0 4-11,1 4-23,1 4 6,-1 3-33,1 5 16,-3 3-39,1 1-28,-3 1 6,2 1-6,-3 0 11,2 0 6,-2 0-17,1-2-17,-2-1 6,1-3-6,-2-2-28,2 0-11,-1-3-62,0-1-89,0-3-112,0-3-157,0-2-151,-1-3-157,0-4-124,0-1-150,0-3-264,0-2-639,0-1-39,-2 0 2000,-1-1 0,0 0 0,1-1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9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0 131 14264,'68'-26'16,"0"0"1,-6 1 0,-8 5-185,-13 14-190,-2-2-337,1 2-610,-3 1-812,-1 0 2117,-5 4 0,-13-1 0,-6 2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59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0 18000,'-32'41'-241,"4"-5"90,9-18-34,1 1-6,-2 2 1,1-1-17,3 2-23,2-4-44,4 2-73,1-4 11,5-1 16,1-1 34,3-2 34,1 0 23,4-3 10,2 1 62,4-1 57,1-3 38,2 1 40,2-5 16,0 0-5,1-2 11,-1 1-11,0-1 5,-1-1 12,-1-2 22,-2-2 11,-2 0 17,1 0 28,-4 0 0,0 0 50,-2 1 1,-1-1 10,-1 1 12,-2 0 0,1 0 5,-2 1-11,1 1 68,-1 1-253,1 0 57,1 4 33,2 1-5,0 6-7,2 1-16,1 4 23,0 1-23,3 4 11,2 2 6,3 5-40,2 1-5,1 5 0,0 4-28,1 5 28,-4 3 17,-1 2-6,-3 2-394,-3 0 472,-3 1 7,-3 0 27,-1-2 11,-5-3-5,-2-4 72,-5-7 46,-4-5 5,-3-4 5,-4-5 1,-1 0 33,-3-6 418,-1-1-373,-3-5-33,1-2-62,-2-3-17,2-2 17,-15-10-163,13 1-39,-9-8-3464,14 0 3397,4-4-45,1-3-90,4-4-27,4-4-90,4-2-18,5-4 35,7 1-28,6-2 39,7 1 11,5 1 0,4 3 34,1 3 56,2 4 0,-1 4-51,2 3-44,-1 2-185,1 4-152,1 1 3168,-1 2-3800,2 2-880,-5 2-499,3 1 2594,-7 4 0,-8-1 0,-6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01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20078,'39'59'73,"-8"-9"-73,-27-33 0,-1 0 5,0 0 18,-1 0 27,0 0 17,0 1-16,-1 0-12,0-1 11,-1 1-33,0-1 17,0-1 11,0 0-34,0 1 22,0-1-16,0 1-6,-2-1 40,1 2 72,-2 2 0,1 0-11,-2 2 11,2-1-84,-2 0 1,3-1 4,-1 0-32,0 0 4,1 1 35,1-1-1,-3 1 1,3-3 10,-2 0-38,2-2-1,0-1 28,0-3-5,0-1 6,0-1-7,0 0-38,0-3 5,0 0 23,0-1 27,0-1-10,0 0 33,0-1-39,0 0 16,0 0 24,0-2-12,0 1 22,0-1-22,0 1 0,0-2-29,0 1 18,0-1-6,0 1-17,0 0 28,0 0-39,0 0 6,1 1 39,-1-1-17,1 0 5,0 0-16,-1 0-34,1 0 1,0 1-1,0-1 28,1 0-17,-2-1 34,1 1-28,0-2 336,0 2-263,0-2 17,0 1-96,1-1 141,-1 0-91,1 1-60,-1 0-74,0 0-9769,1-1 1733,-2-2 8098,1 0 0,-1 0 0,0 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09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13810,'-27'0'-5,"5"0"10,17 0-5,-1 0 23,1 0-18,-2 2 6,1-1 23,1 3-17,-1 0 11,0 0-11,0-1-6,0 1-11,0 0 17,1 0-6,0 0-6,1 0 18,0 0-12,0-1 6,0 1 11,1 1 5,0-2 1,1 1 0,0 0-6,-1 0-17,0 0 17,-1 0 0,2 1 0,0 0 11,-2 1-5,1 0 10,-1 1 1,0 0 17,1 2-17,-1-2-23,1 1 28,-2 0-38,1 0 21,0 0 1,-1 0-29,2 0 35,-1 0-29,2 1 6,1-1 22,0 0-6,1 0 1,0-1-17,0 1 5,0-2-11,0 1 17,0-2 12,1 1-29,0-2 22,1 1-21,0-1 4,1-1 12,-1 1-5,1-2 5,-1 1 0,0 0 22,-1-1-5,1 0 39,-1 0-6,2 0-16,0 0 17,0 1-17,0-1 16,1 0 17,-1-1 0,2 1-5,-1-2 0,1 2 10,-1-1-38,2 0 11,0 0 0,3-1-6,-2 0-6,1 0-16,1 0 34,-1 0-1,2-1 23,-2 0-6,1-1-11,-1 0 34,2-1-18,-3 0 7,3-1 5,-2-1-28,1 2-6,-2-4 12,0 3 11,1-2-17,-3 0 28,1 0-56,-1 0 16,0 0 18,0 0-28,0 0 38,-1-1-44,1 1 0,-1-1-39,-1 0 17,0-1 22,0 1 5,0 0 35,-1 1-46,0 1 18,-2 0 10,1 1-10,0-1 4,-1 0-21,1 0-18,-1-1-10,0 0 5,0 0 28,0 0-17,0-1 17,0 1-28,0 0 11,0-1 12,0 0-7,0 0 12,0-1-28,0 1-16,0 0-12,0 0 0,0 0 16,0 2-16,0-1-5,0 2-23,0-1 33,0 3 7,-1-1 4,1 0 7,-1 1-62,1 0 11,-1 1-152,1-1 85,-2 2-90,1-1 17,-1 1-79,-1-1 51,1 1 11,-1-1 12,1 0 66,-2 0-33,-1 0 23,-1 1-51,0 0 11,0 0 6,-1 0-62,1 0-5,-1-1-62,2 0-79,-2 0-44,2 0-113,1 0-234,-2-1-365,2 2-744,-3-1-409,2 1 2268,-2 0 0,4 0 0,1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15485,'67'-21'532,"-11"3"-448,-41 13-39,1 2-11,-2 0-29,1 2-5,0 1-11,-3 0 11,2 2 0,-3 2-11,1 0 33,0 2-27,-1-1-40,3-1-39,-1 2-118,3-1-202,0 0-217,3 2-309,0-2-391,2 1-786,1-2-721,1 0 2828,-1 0 0,-9-2 0,-4-1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7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13054,'67'64'342,"-14"-6"-258,-51-32-28,-2 1-34,0 0-5,0-2-6,0-1-5,0-3 5,-2-2 0,1-4-11,-2-1 0,1-2-11,1-3 11,0-2 0,0-1 11,1-3 6,-1-1 627,1-1-661,0-5-112,0-2-33,3-5 16,1-2 51,4-4 11,5-1 0,0-1 11,2-2-5,2 2 28,-1-1 10,2 2 7,-2 2 5,1 0-11,-3 4-17,0 0-12,-2 3-10,0 2-12,0 2-5,-3 3 11,0 1 0,-1 1 23,2 2-1,-2 2 6,1 3 22,-2 4 6,1 0 17,-2 2-6,-1 2 1,0 1-18,0 0-28,-2 1-33,2 1-129,-2 0-241,1-1-358,-1 2-600,0 0 84,0-1 1339,1 0 0,-3-9 0,1-2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7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11385,'17'11'1344,"-3"-2"-548,-14-9 3768,0 0-4407,63 28-51,-41-16-38,48 24-46,-60-21 28,0 3-44,1 22-40,-5-14-251,1 38 128,-7-35-235,-4 22 392,1-34 286,-4 4-202,5-17 16,-1-1-72,2-5-117,0-16 89,1 5 5,8-29-21,1 20 16,14-19-28,-8 21-45,23-13 90,-21 22 95,20-3-40,-25 18 270,12 17-230,-13-6 202,9 29-230,-12-23-28,6 27-39,-9-29 22,2 11-11,-4-23 325,0 0-134,-2-6 217,2-9-413,0 1 44,7-25-78,-3 14-79,11-27 85,-10 28-79,13-15 16,-13 23-49,8-2 27,-8 8-302,16 12 275,-12-1-355,18 22 181,-20-12-689,6 23 263,-11-18-3612,0 34 2256,-3-31 2073,-1 21 0,-1-38 0,0 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8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1 158 10080,'38'32'182,"1"1"0,26 22-25,-53-42-17,3-1-23,-1 0 1,1-2-12,1-1 1,0-2 22,2 0 5,-2-3 17,1-1 0,0-1 1,1-2-7,-1-1-5,-1-3 1,1-5 21,-2-3 40,1-1 50,-1-2 67,-2 0 84,-2 0 34,-1-2 28,-3 0-12,-1 0-66,-4 0-39,0-1-91,-2 0-78,0 0-83,-3-1-12,-3 1-34,-6 1 0,-3 1-16,-2-1-28,-2 2-29,-1 1-38,0 2-63,-1 4-111,2 0-106,0 4-181,3 2-239,-2 2-275,3 5-287,0 3-530,2 7 138,1 1 1715,3 3 0,3-9 0,4-2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6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11122,'14'73'240,"0"0"1,-2-6 0,-1-9-123,-5-19-449,-1 2 381,2-3 117,-4 2-145,2-5-5,-3-1 67,0-5-84,-1-3 16,-1-5 7,0-4 214,0-6-141,0-3 89,0-5 117,0-1 1625,0-2-1899,0-3-157,-1-1-185,0-5-184,2-2-113,4-2 35,4-2 110,6 0 113,7-1 107,3 1 5,3 2 34,2 2 11,1 3 6,0 4 61,1 2 45,-1 1 50,0 1 17,-1 2 1,-3 3 10,-2 3 23,-5 4 44,-5 1 40,-6 0 67,-3 1 79,-4 0 100,-2-1 45,-6 2-23,-3-2-66,-7 2-95,-5-2-40,-4 2-6,-1-2-11,-4 0-5,1-2-34,1-2-51,0-2-49,4-2-74,0 0-128,2-4-264,4 1-566,1-2-912,5 0 1084,1-3 0,6 2 0,1-2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7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10522,'73'58'-136,"1"-1"0,-7-3 0,-10-14-156,-21-31-83,-1-1-202,1-3-151,-1-3-6,-2 0 90,-3-4 235,-4-2 281,-5-3 195,-4-2 185,-7-1 257,-4-1 186,-4 1 83,-1 2-21,-2-1-147,-2 3-100,-2-1-79,0 2-39,-1 2-67,0-1-107,1 3-139,1 0-130,3 1-38,0 0 133,1 7 63,0 1-1,0 9-44,0 3-6,0 2 39,0 2 74,3 2 127,2 1 63,4 3-6,3 1-51,1 2-100,0 2-46,3 2 1,-2 2 39,2 1-33,-1 0 10,0 0-22,0 0-55,0-3 4,-1-2-38,0-3-40,-3-4-10,-1-4-68,-3-3-124,-2-4-156,-2-4-229,-2-3-320,0-4-247,-1 0-621,0-4-823,-2 0 2576,-1-2 0,1 0 0,-1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8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69 15171,'-55'-41'-532,"8"13"426,27 37 22,2 7 5,-4 1-10,1 3 16,0 2 0,2 3-11,3 0 6,2 3-12,2-1-39,3 0 0,1-1 6,3-3 11,1-1 34,3-3 16,0-1-33,1-2-6,1-2 34,2-4 123,1-3 174,1-4 190,-1-1 89,1-1 18,-1-1-96,2-3-151,4-4-16,2-6-12,3-2 28,2-2 56,-1 1-51,-1 0-38,-2 3-29,-3 1-106,1 3 6,-5 3-85,0 2-72,-2 0-39,-3 2-79,2 1-62,-2 0 23,2 1 51,-1 0 10,5 1 124,0 2-22,5 3-79,1 2-17,3 2-39,2 1-67,0 2-96,3-2-168,-1 2-178,1-3-303,2-1-371,-1 0-732,1-2-1,-1 1 2084,-3-4 0,-8 0 0,-4-3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0 279 11323,'33'86'283,"-1"-1"1,-1-5 0,-8-13-37,-12-22-560,-1 1 492,-2-1-50,0-2-23,1-2-10,-2-2 167,-1-4-196,-2-2-16,-1-4 79,-1-5-91,0-3 23,-2-6 72,1-3 391,-1-4-184,0-5 113,0-1 1831,0-2-1865,-2 0-213,-1-4-128,-2-2-90,0-6 39,-1-3 50,-2-4-33,2-1-40,-2-3-49,1-3-7,0-2-10,0-4-40,0-2-39,1-4-62,0-3-33,-2-4-23,2-3-408,-3-2 403,2-1-6,-1-3-118,0-2 12,0-1 179,0-3 84,1 2 184,0 2 108,1 5-57,2 7-17,1 9-16,2 8-57,1 9-117,0 4-134,2 6-107,2 3 353,4 3-347,3 1 73,6 1 39,3 3 50,6 3 0,1 6-5,4 5-1,-1 3-33,0 4-39,0 3-45,-4 1 5,-2 0 40,-5 0 72,-5-3 91,-5 2-35,-4-3-55,-4 0-45,-3-1-6,-3-4 67,-3-1 57,-4-5 16,1-2-28,-2-3-67,-2-1-90,1-3-257,-4-2-589,1-1-4,-1-1 1108,3-2 0,6 2 0,3-2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9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84 484 12281,'38'80'343,"0"1"1,-3-7 0,-6-11-98,-12-23-67,-3-2-61,0-1-5700,-3-4 5632,1-4 1404,-4-6-1409,-2-4-11,-2-5 38,-2-5 950,-1-3-669,-1-2 207,0-3 146,0 0 3386,-3-1-3571,0-1-235,-4-3-174,-1-3-34,-4-5 34,-1-3 0,-1-4 6,-1-2-46,1-2-10,-1-3-17,1-3-34,0-2-11,-1-2-45,1-2 17,-2-1-5,0-2-23,1-3 22,-1 0-44,1-3 44,0-2 23,2 1 39,0-3-90,3 1 1,2-1 27,2 0 0,2 3 96,1 0-28,2 5-62,0 4-68,4 7-38,2 3-34,3 6 11,2 3 23,3 4-6,2 3 17,4 2-6,5 3-11,2 2-11,5 2-34,2 4-28,2 3-17,-1 5-39,-3 2-17,-2 3-5,-5 0 11,-5 3 17,-3 0 5,-4 2-22,-2 0-11,-3 1-168,-3-1-252,-1 1-287,-2-2-278,-1 1-310,-1-3-323,-2-1 1909,-2-2 0,2-8 0,-1-2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39.9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0 344 14880,'82'-34'225,"0"0"1,-6 4 0,-14 4-107,-28 9-35,-3 2-12,-2 0-5637,-4 1 5633,-3 1 1408,-5 1-1415,-3 0-50,-4 2-55,-4 0 746,-1 0-954,-4-1-84,0 0-6,-5 0 3409,-3 0-3347,-6-2 84,-5 2 39,-2 1 45,-4 3 12,-2 3 4,-5 1 24,2 3 10,-4 4 34,3 3-6,-2 6-16,3 5-12,-1 1-33,4 6 34,2 0 5,4 4-17,3 2-22,5 0-45,4 0-12,3 1-21,3-1-18,4-3-44,4 1-141,6-4-262,7-1-857,5-3-141,5-1 1319,-1-4 1,-11-7-1,-5-3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0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1 13239,'-40'40'-62,"6"-2"6,16-13 0,2 0-11,2 2-17,0-1-33,1 1-51,2-3-62,1 0-17,4-4 6,1-1 23,4-3 44,0-4 40,1-2 95,3-3 117,1-2 79,3-3 44,2-1-16,1-2-50,1-3-29,1-1 40,-1-5 17,2 0 21,-2-1 18,0 1 11,-1-1 11,-3 1 246,3-2-279,-5 5-68,2-1-78,-5 6-73,0 1-101,0 0-62,-2 1 12,4 0 50,-2 0 79,3 3 50,3 0 17,0 5-6,5 0 17,1 2 11,2 1 12,1 0 10,0-1 29,0-1 39,1-1 44,0-2 46,-1 0 61,1-2 39,-1-1 101,-2-1 79,2-1 33,-2-1-17,1-3-95,-2-2-123,0-5-40,-1-2 7,-1-1 27,0-2 6,-2-1-28,0 0-34,-2-2-72,2-1-29,-3 1-16,0-2-45,-1 3 5,0-1-56,-2 3 6,1 2-16,-2 3-12,1 2 28,-1 2-6,-2 3-5,1-1-28,-2 3-1485,1 0 1031,1 1 78,0 0 130,1 1 145,1 2 129,0 2-12,2 2 6,1 1-11,3 2 0,-2-1 17,3 2 11,-1 0 0,5 0 6,-1 0-6,4-1-17,1 2-39,2-1-123,3 2-241,-1-2-325,2 1-280,-2-2-398,-1 1-554,-3 1-274,-5-2 2223,-2 0 0,-7-6 0,-2-1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13631,'80'19'651,"0"-1"1,-6-1 0,-10-3-198,-17-4-759,1-2 585,-1 2-118,2-1-50,-2 1-45,-2-2-44,-4 2-23,-5-4 182,-6 1-266,-7-2 96,-9-2-146,-5 1 10,-5-2 7,-4-1 323,0 1-279,-2-2 106,-3 2 51,-3-1 68,-5 2-29,-2 0-62,-5 1-16,-1-1-34,-1 0 1,1 1-29,2-2 0,1 0-5,3 0-62,-1-1-45,3 0-50,-3 0-62,2-1-6,-2 2 12,1 0 16,-2 0 29,1 0 16,1 1 1,1-1 16,2 2-17,2-1-39,0 0-5,4 0-28,1-1 22,2 3 11,0-2 39,2 1 29,0 2 5,1-1 5,0 1-5,0 2 67,1 0 34,2-1 28,3 1 5,2-2-44,6 0-34,0-1-11,4-1-12,4 0-5,0-2 17,5-1 39,-2-1 39,5 0 62,1-2 61,3-2 17,3-3 18,2-3 44,2-1 5,-1 0 40,-1-2 38,-3 0 24,-4 0 44,-4 1 72,-6 0 40,-3 2 51,-7 1-51,-3 3-89,-4 1-74,-2 1-117,0 2-84,-1 1-106,-1 1-527,0 0 387,0 0 55,2 3 96,-1 1 28,2 3-17,0 3-6,1 0 6,1 2-16,-2 2-18,3 0-39,-4 1-67,2-3-23,-2-1 12,-1 0 17,1-1 50,-1 0 22,1-4 17,-2 1 51,1-5 61,-2 0 634,1-2-668,-1-7 12,0 3 17,2-8-6,1 4-6,3-1-39,1-2 28,1 2 29,0 0-1,3 0 0,-3 2-73,1 0-22,-1 2 6,1 1-6,-2 1 6,1 2-51,-2 0-67,2 1-85,0 0-21,0 2-113,2 2-150,0 3-253,1 3-358,-1 0-353,0 2-470,1 1 1943,-2-2 0,-3-4 0,-3-3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4:42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62 11659,'-15'63'95,"4"-11"-83,2-41-7,4 0 6,-1 1 6,3-1 22,1 1 29,1 0 4,0 0 12,1 0 28,2-1-5,2 0 22,5-1 0,1 1-23,4-1-5,2 0 39,7-3-5,3 0-29,7-2 0,4-3-16,5 0-17,1-2 11,4 0-333,0-3 316,1-1-3283,0-5 3266,0-2-16,0-1-12,0-4-11,-2 0 12,-1-1-130,-3-2 151,-3 0 52,-4-2 16,-4 0 39,-5-1 224,-4 2-56,2-9 3088,-11 8-3306,1-5-73,-11 11-90,-3 1 211,-2 3-306,-4 1-16,-5 1 33,-3 3 28,-5 2 11,-1 3-17,-2 2 1,-1 3-1,2 3 40,-2 4 16,3 2 17,0 4 6,1 2-17,2 1 0,0 1 6,4-1 27,2 0 29,5-1 50,0 0 17,5-2 22,-1 1 84,5-2 140,1 0 34,5 0 17,3 0 44,6 0-112,1-1-10,6-1 39,3-1-107,4-2-12,5-1-21,3-1-90,5-2-45,0-1-96,2-3-172,0-1-292,-1 1-264,-4-2-425,-4 1-947,-5-2-1618,-5 0 3758,-7 0 0,-10 0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9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16101,'26'71'734,"-7"-8"-622,-18-39-62,-1 0-11,0 0-5,-1 0-17,1-3-45,-1 0-84,-1 11 45,2-17-23,0 8 56,0-21 51,0 0-62,0-8-139,2-7 100,2-3-129,9-21 146,-3 15-17,17-31 89,-13 30 57,15-22-62,-17 30 17,11-4-1,-15 15 152,11 6-56,-10 4 196,11 18-268,-12-8 49,11 23-66,-11-20 10,9 19-38,-9-23-46,5 11 51,-9-19 280,1 2-129,-4-8 163,-1-4-297,0-2-17,2-17 17,-1 6 128,5-24-72,-1 20 101,7-21-141,-5 25-5,10-10-56,-9 18-28,15-1 17,-13 8-163,18 12 135,-15-2-431,17 25 190,-19-15-1770,12 27 935,-15-24-4234,8 24 5377,-9-28 0,1 4 0,-6-17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9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13161,'35'82'235,"0"1"0,-1-7 0,-9-13-89,-16-28-45,1-1-17,-3-3-17,-1-3 0,-2-4 0,-1-5 40,0-4 94,-3-3 146,1-4 186,-2-4 128,1-2 414,0-2-851,-5-1-190,-1-4-46,-6-3 29,-1-5 28,1-3-17,0-1-45,0-5-72,4 0-40,-1-5-56,2-2-39,1-2-73,1-1-44,2-3-68,1-1 39,1-2 50,0-3 68,1 1 68,0-2 44,0 3 11,1 0 22,3 5 63,1 3 27,4 5 50,-3 4 35,2 4-12,-2 2-28,0 6-17,1 2 11,0 4 6,1 1 17,2 3-23,3 1-16,1 4-17,0 1-12,0 6-5,-2 3 6,0 2 0,-2 1-12,-3 1 28,-3 3 6,-1 2 12,-2 0-1,0 1 0,-2-2-28,-2 2-61,-6 2-40,1-6-61,-6 2-123,5-10-118,-3-1-140,0-2-175,-2-2-239,0 0-588,-2-4 82,1-1 1480,-1-2 0,8-1 0,2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9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0 119 8914,'6'5'1474,"-2"-1"-701,-4-4 3349,0 0-4055,82 72-1117,-59-52 1092,23 21 0,-8-8 99,-36-30 377,0 0 1190,-2-3-1563,-5 1-100,0-3-28,-5-1 11,0-4 851,0-1-856,0-1 21,2-1-27,-1-1-39,3-1-6,1 0-23,2-1-55,1-3-23,1 1-61,1-2-29,0 2 1,3-1 16,2 1 1,4 0-6,3 2 27,2 0-21,0 1 16,2 0 39,1 1-5,0 0 11,0 1 5,2 3-50,-1 1-111,2 1-208,-2 3-325,0 0-337,-3 2-211,-2 1-365,-1 3 291,-3 3 603,0 2 0,-5-3 0,-1-1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29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0 235 14113,'79'0'231,"-1"1"0,-6 0 1,-13-2-19,-33-4-34,-2 0 11,0-1 18,-4-1 5,0 0 33,-4-1 29,-2 0-1,-1-1-39,-4 1-33,-1-2-51,-5 0-56,-1 0-5,-1-1-28,-1-1-46,0 1-21,-3-2-23,-2 1-34,-5-1 6,-2 0 0,-2 1-17,-4 0-27,1 1-12,-1 2-34,0 3-11,-1 1 6,1 3-11,-1 1 10,1 4 12,-1 3 0,3 4 23,-1 5-12,3 2-6,0 2 6,2 3-50,2 1-23,2 1-16,2 1-28,3 2-96,1 1-67,2 0-67,0 1-61,5-2-46,1-1-45,5-1-178,1-2-392,2-2-136,3-2-200,4-2 1534,-2-5 0,-6-4 0,-5-4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0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14409,'-1'55'-302,"-2"-8"-6,-1-34-179,0 0-118,0-1-152,1-1-83,1-2-67,1 0-224,0-1-46,1-1 192,0-1 985,1-1 0,-1-3 0,1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9632,'6'4'2661,"-1"-1"-1978,-5-3-426,0 0-565,12-2-84,-6 7-112,9 0-196,-8 6-241,0 1-561,1-3-1174,-1 0 2676,1-1 0,-3-5 0,-2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2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1 12601,'-25'6'-23,"4"0"6,17-1 6,0 2 0,-1-2 11,2 3 0,-1-2 0,2 3-11,0-2 0,0 4 5,1-2 0,-1 3 18,2-2 10,-2 2-5,2 3 16,-1 1-5,1 4-11,0 0-6,0 0-22,0-1 11,2 1-5,1-1-7,0 0 12,2-1 0,-3-2-5,1 1 5,-1-3-6,0-1 1,0-3-1,-1-1 0,1-3-10,-1-2-7,1-1 1,-1-1-12,0-2-11,0 1 12,1-1-6,1 0-1,1 0-44,1 0-118,2 0-139,2 0-147,3-1-161,4-1-113,2-3-140,2 1-117,3-2 145,-1 3 202,3-1 219,0 1-395,-2-1 0,-8 2 0,-7 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2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12500,'31'75'-17,"-5"-12"-17,-21-45-33,-2 2-90,0-2-123,-2 3-230,0-2-223,-1 0-320,0-2-314,0-2 118,0-1 1249,0-4 0,0-4 0,0-3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29 11861,'-9'-16'852,"2"3"-903,7 13-1479,0 0 1,0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3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110 356 6820,'7'29'1742,"-1"-6"-1243,-6-23 335,0 0-442,64 103-4302,-40-63 4061,13 21 1,-2-2 77,-20-29 765,-2-2-904,-3-3-23,0-4 45,-4-4 146,-2-4 302,-2-4 3711,-1-5-3072,-1-2 980,0-2-1675,-4-4-336,-1-4-107,-6-6 163,-5-14-95,1 4-50,-3-9-1,5 8-61,0-1-17,1-2-11,-2 0-45,2-4-40,-2-2-55,0-3-17,0-1-67,-1-3 5,0 1-5,0-1-6,1-1 68,-1 2-18,2 0 46,-1 4 61,1 3 33,0 3 40,2 3 39,1 4 11,3 3-27,1 4 16,3 4-23,0 3-61,3 4-67,-1 1-152,1 3-11,2 0 46,3 1 66,6 0 90,4 0 6,6 0-23,3 3-95,16 4 140,-9 2 11,9 2-3369,-16-2 3380,0 0-50,-3-1-56,-2 2-45,-3-1-33,-3 0-6,-3 0 17,1-1 3380,-5 0-3380,0-2-62,-2 1-112,-1-3-157,-1 2-128,-1-2-101,-1 0-202,0 1-152,0-1 119,-3 0 1002,-1 0 0,0-2 0,2-1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3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11917,'35'79'-129,"0"-1"0,-1-5 0,-10-14-291,-21-31-235,0-3-308,1-2-320,0-5 163,-1-2 1120,0-3 0,-2-6 0,0-2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9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14880,'43'28'103,"1"1"1,28 19-54,-55-34 23,1 0-11,0-1-6,0 0 22,5 1-55,-6-4 66,12 2-32,-14-8 486,8-2-313,-15-5 206,3-17-357,-6 4-29,0-13-50,-4 10-145,0-11 5,0 8-1619,1-28 185,0 23 726,0-26 0,0 37 0,-1-5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3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10422,'7'-4'968,"-1"1"-884,-6 3-1561,0 0 1,0 0-1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4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12718,'23'67'198,"-1"0"0,-1-4 0,-5-7-64,-9-7-873,-4 2 773,-1 1-12,-1 0-22,-1-2-45,0-3 0,-1-3-107,-2-4-172,-2-2-208,-1-4-231,-1-1-318,-3-5-577,-1-1 1658,-2-8 0,5-6 0,2-7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4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10875,'6'1'689,"-2"-1"2504,-4 0-3070,111 11-2370,-66-5 2275,23 2 0,-2 1 0,-25 0-351,15 10 1,2 3-681,1 4 566,-3-2 0,-5 1 73,-24-3 494,-10-4-376,-8-6 39,-3-3 44,0-1 1249,-4-1-1170,1 0 299,-3-1-204,1 0 34,-1-1 33,0 0 17,0 0 17,0 0-5,0 0-12,0-1-22,0 0-12,0 1-16,0-1-34,0-1-22,0 1-51,0 0-139,0 0-281,1-1-699,0 1-170,1-1 1351,0 0 0,-1-2 0,-1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4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11816,'0'0'0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5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8808,'22'8'1681,"-5"-2"-981,-17-6 2308,0 0-2986,50 92-974,-37-64 949,15 24 0,-5-7 232,-21-36-240,-1-3-6,0-1 17,-1-3 45,0 0 89,0-2 2388,0-7-2959,6-13 387,-2 2-1,7-7-17,-3 13-10,2 1-51,-1 3 17,1 3-11,-3 2 17,3 2 5,-2 0 6,2 1-1,0 0 18,2 3 0,0 1 22,1 5 0,2 1-17,-2 0-39,3 2-51,-2 0-122,1 1-141,-2-1-201,-2 1-320,-2 1-543,1-1-202,-3 3 1692,-1-4 0,-3-4 0,-1-3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5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12528,'15'81'-614,"0"0"1,0-6-1,-9-20 1,-16-42 0,3-7-1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6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11508,'6'52'123,"0"0"0,4 35-61,-9-73-17,-1-1-6,0-2-5,0-3-1,0-1 1,0-3 11,0-1 5,0-2 779,0 0-974,2-6-124,0 1-56,3-6 5,0 1 80,4-2 66,-1 1 90,3-1 67,1 1 23,1 0 22,0 3 11,1-2 17,1 3 17,-1-1 16,1 2 7,-3 1-18,2 0-5,-1 1-34,-2 2-33,2 0-6,-4 1 0,2 0 0,-2 0 16,2 4-4,0 1-7,0 4 1,0 2 5,-1 2-11,1 2 0,-2 3 0,0 2-17,-2 1 0,1 2-50,-3 0-73,1 0-207,-1-1-359,0 0-710,-1-3-13,1 0 1429,-2-4 0,0-6 0,-2-4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6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0 9117,'-6'54'78,"0"0"1,-4 36-40,4-74 0,3 1 23,2-1-1,0-1 23,1-1 23,0-1 21,2-1 46,3-2 28,4 0 33,3-1-6,1-2-16,1 0 6,1-2-23,1-3 22,2 0 6,-1-2 39,2 0 45,-1-1 46,0-1 15,-1-2-10,-2-2-18,-3-1 6,0-1-11,-4-1 12,2-1-1,-4-2-34,2-1-10,-3-1-51,-2-1-56,-2-1-44,-1 0-57,0-2-50,-1 0-1,-4-1-49,-2-1-6,-5-1-23,-2 1 0,-3 1-66,0 0-96,-1 3-196,2 2-505,2 3-441,1 4-377,4 3-480,-2 3 2195,4 5 0,2-2 0,3 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13396,'27'52'246,"-6"-5"-246,-24-31-17,0 2-39,-1-1-22,0 2-17,0-1-56,0 1-118,-1-2-207,1 0-275,0 0-235,0-1-431,1-1-6,1-1 1423,1-1 0,0-6 0,1-2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9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10007,'7'15'2543,"-1"-4"-1832,-6-11-1203,0 0-215,23-14-301,-10 18-548,18-9 43,-18 23 1513,-2-1 0,-6-7 0,-2-3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0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0 130 16062,'65'65'202,"-13"-11"-174,-49-40 5,-2 0-27,2-3-6,-1-1-11,0-3 11,-1-1 0,-1-2 72,0-2 1132,0-1-1187,0-6-6,0 0-55,0-7-7,0 1 40,-1-13 56,2 8 212,7-21-161,-3 22 77,14-13-145,-9 20-61,14-3 10,-12 10 23,16 7-50,-15 1-365,19 22 242,-19-10-359,21 29 325,-19-25-533,25 21 556,-21-26-58,34 4 220,-27-16 83,37-14 2,-34-1 379,33-29-201,-36 15 565,23-34-543,-32 29 365,9-34-466,-21 35 432,2-26-370,-9 34 6,-7-13-325,2 25-337,-17 4 320,10 10-151,-22 28 173,19-9-201,-20 46 151,24-38-734,-8 46 437,17-48-638,6 32 800,6-42-2351,23 16 436,-11-27 2190,18 4 0,-26-13 0,0-1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39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13625,'44'70'136,"1"1"1,-4-6-1,-10-14-85,-25-35-23,-1-2-6,-1-1 6,-2-4 11,-1 0 17,-1-4 73,0-1 22,0-3 124,0-1-208,-3-2-6,1-2 7,-3-1-24,2-2-4,1-1-24,1-2 1,1-1-34,0 0 17,1-2 0,4 0-11,0 0 11,6 0 0,1 0-5,3 0 10,1 0 12,2 1-17,0 1 0,1 2-6,0 2-22,-2 2 12,1 2-7,-4 2-10,1 1 27,-2 1-22,0 3 22,-2 3-10,0 3 16,-4 3 0,2-1-6,-2 3 12,0-1-29,0 1 23,-1 2 0,-1-1-22,0 1 16,-1-2-5,0-1 0,-2-2 11,2-3 17,-3-2-17,1-2 11,-1-2 28,-1-2 28,2-1-39,-1 0-22,1-3-6,2-3 0,1-4 0,-1-3 5,4 1 23,-3-3-22,2 1 0,0-1-6,0 0-28,2 0 44,-3 1-4,2 1 10,-2 2-11,1 2-3392,0 2 3404,-1 1-12,2 1 28,-1 2-28,3 0-5,-2 2-6,1 0-22,-1 1 3408,3 2-3403,-3 2-11,2 4-17,-2 1-11,0 2-16,0 1-91,-2 0-94,0 2-253,-2 0-291,0 1-443,-3 1-867,1-1 2111,-1 2 0,-1-8 0,2-1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0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14992,'65'72'11,"1"0"0,-3-6 0,-22-14 6,-41-36-22,0-2-7,-2-2 12,-2-4 17,-2-1 0,-1-5 22,0 0 0,2-2-11,-1 0 0,0-4-11,1-1-6,-1-6 6,3 0-17,0-1-5,2-2 5,0-1-23,1 0 18,0-3-1,1 1 0,2-1-5,2 1-11,2 1-1,1 0 7,-2 2 4,3 3-32,-3 2-18,2 4-22,-2 0-6,-2 4 6,2 0 23,-1 2 5,0 4 17,0 2 22,-1 6 0,0 0-5,1 2 22,-2 1-6,2 0 0,-1 0 6,0-1 0,1-1 6,1-1 0,2-1 10,-2-3-4,2 0 10,-1-2 12,-1-1 16,-1-3 51,0 1 11,0-4 22,-2 0-22,1 0-28,-1-1-22,1-5-6,0-1-28,0-3 5,0-1 7,2-1-7,-2-1-5,2 0-5,-1-1-18,0 1 12,1-1-11,-1 1 10,1 1-16,0 0 0,1 2-16,-2 1-7,1 0-16,-1 5-11,1 0-12,0 3-5,0 0-6,1 1-17,1 0-10,0 2-24,0 3-60,1 3-102,1 1-128,-1 0-180,0 2-156,-1-1-153,-1 2-222,-1 1-477,-2 1 162,-3-2 1440,2 2 0,-3-8 0,2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0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13480,'56'58'15,"0"1"0,-5-6 0,-12-11-15,-29-27-6,-2-3-11,1-2 6,-2-1 11,-1-4 28,-3-1 11,-1-1 40,-1-2-79,-1-5-28,0-1-23,0-4-33,0-1-78,0-1-101,2-2-152,-1-1-291,2 0-492,-1-2-534,1-1 86,1 0 1646,-1 1 0,0 6 0,-2 4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1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7806,'19'17'2313,"-3"-4"-1658,-16-13 1065,0 0-1529,9 98-548,-7-65 390,3 22 1,-1-3 109,-6-36-121,0-4-5,-2-3 6,0-2 21,0-2 18,0-3 370,1 0-370,0-2-12,0 0-27,0-1-23,2-3-17,1-2-6,0-4-10,2 0-1,1-4 23,5 2-11,-1-2 22,3-1 11,-2 1-6,3-1 7,1 0-1,-1 2 17,2 0-17,-2 2 0,0 2 0,-1 3-11,-3 1 0,0 2 0,-1 2 0,-1 0-5,0 1-6,-1 2 22,1 3-6,-2 2 7,2 3 10,-3 2-16,1 1 5,-1 0-11,2 2 11,0 0-11,2 0 0,1 1 17,-1-2-23,4 0 40,-3-2 5,5-1-5,-1-1 10,3-4-10,1 1-12,2-4 12,3-1-12,3-1 12,3-2-6,1-3-17,3-3-5,0-3 5,-1-2-11,-2-2 6,-4-1-6,-2-1-6,-7-1-11,-2 0 6,-5-1 11,-3-1-28,-3 1 6,-3-2-6,-5 2-12,-4 0 18,-5 0 16,-1 4 18,-2 1-1,0 5 6,0 2-6,0 3-6,1 2 12,1 1-22,1 4-7,3 2-4,0 5-18,4 5 23,-1 1 0,4 4-6,0 0-6,4 3 12,0-1-11,1 1-1,1 2 18,4-1-23,2 0 0,7 0-34,2-2-27,4 0-57,3 0-95,2-4-151,4 0-185,1-4-370,3-2-828,1-3 1775,-2 0 0,-13-5 0,-5-1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3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360 110 15042,'-25'-60'-50,"1"13"39,5 45-17,-1 2 5,-1 0 1,-1 0-17,-1 3-12,-1 1-5,0 5-22,1 3-12,1 1 1,3 3 16,-1 2 11,4 1 29,0 2 10,4 1-10,0 1 5,4 1-17,2 1-11,4 3 5,1 0-10,2 2-6,3 2-17,5-2-56,6 1-23,4-1-50,4-2-72,3-2-90,3-3-136,0-1-194,4-5-281,-1-3-498,3-2 156,-3-4 1328,-1-2 0,-14-3 0,-5-2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4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15 101 9940,'-8'-4'1148,"1"0"-874,7 4 673,0 0-891,35 51 0,-20-29-16,29 41 16,-28-43 0,0 1 0,3-3 11,-1-1 28,2-3 6,1-3 16,1-2 1,1-2-28,2-4 16,1-2-5,2-1-17,-2-3 5,-2-2-21,-4-2-12,-2-3-6,-5 0 6,-1-1-11,-5 0 0,-2-1-17,-3 0-51,-1-1 1,-2 1-23,-3-2-17,-5 0 18,-5 0-1,-4 0 11,-4 1 6,-4 0 28,-3-1-11,0 1-6,-1-2 6,2 1-11,-1-1-1,1 0-27,2 0-34,0 2-23,4 0-10,2 3-18,4 1-49,3 2-68,4 2-152,1 2-106,2 2-5,2 1 45,0 0 134,3 0 89,0 2 46,1 1 21,0 2 29,3 2 28,2-2 45,5 1 27,2-1-10,2-2-12,2 0-34,3-1-56,5-1-27,1 1-29,4-1-33,2 0 12,1 2 21,6 0 40,-2 1 61,2 1 68,0 0-3342,-2 1 3437,-2 1 45,-1 2 27,-5-1 57,-3 4 50,-2-1 33,-5 2 18,-2 0 21,-2 0 13,-4 1 3374,1 1-3386,-4 1-22,0 2-29,0 1-5,-4 0-45,2 0-45,-2-2-39,-1-3-22,0-2 33,2-4 90,-2-1 78,3-3 62,-2-2 39,0-1-39,1-1-67,0 0-79,1-3-112,3-2-61,1-5-46,5-3-10,1-2-17,3-2 5,0-2 12,0 1-6,0 0 33,-1 1 1,-2 2 11,-2 2 5,-2 2 34,-3 3 6,0 1 27,-4 2 12,-1 3-67,-2 0-191,-1 2 135,-3 2 27,1 1 12,-3 3 5,0 3-16,2 1-6,0 1 11,2 0-22,1-1 22,2 2 23,3-1-1,2 0 23,4-2 17,1-1 6,3-1 5,2-3 44,2-2-27,0 0 0,0-2 5,0 0-33,-1-4 50,-2-2 23,0-3 44,-2-1 23,-1-1 50,-2 0 80,-2 1 65,-1-2 74,-2 2-34,-3 0-39,-2 3-45,-1 0-84,0 2-23,0 0-66,0 1-90,0 2-68,0 0-800,0 2 689,0 5 61,2 1-34,1 6-21,4-1 16,0 0-17,3 1-11,1-2 5,1 0-44,3-3-90,-1 1-134,4-2-375,-1 1-309,2-2-240,-1 1-365,0-1-548,-2 1 2184,-2-1 0,-7-2 0,-3-1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5.0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92 352 12208,'40'85'500,"1"0"1,-3-7-1,-7-10-102,-13-18-2049,0 2 1869,0-4-67,0-1 606,-2-5-633,1-5-24,-2-7 304,-2-4-359,-2-8 11,-3-3 95,-2-5 1208,-3-4-877,-1-3 587,-2-2-783,-2-6-157,-1-3-84,-4-9-23,-4-3 40,-2-4-29,-3-3 12,-1-2-28,-2-4-28,-1-3-6,-1-3-17,0-2 1,1-1-29,0-1 12,0-1-18,-1-1 7,1 0-249,-2-2 232,2 0 10,0-1 7,1 0 27,2 3 17,1 0 17,3 2 0,2 2-11,3 4 11,4 3-22,2 5-34,1 5-51,1 6-33,3 3-22,2 4 22,3 3 315,7 2-242,3 2 28,6 2-6,4 0-22,2 2 17,4 3 5,1 1-17,2 6 1,1 1-12,-2 2 0,0 0-11,-5 3-11,-1 0-34,-6 1-28,-1 1-28,-7 2 17,-3 0 22,-5 1 51,-3-2 5,-4 1-27,0-1-34,-2-2-107,-3 1-72,-2-4-57,-4-1-117,1-4-117,-4-1-203,2-4-296,-2 1-381,-1-5 162,2 0 1339,0 0 0,5 0 0,2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5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14275,'12'74'142,"0"-1"0,1-4 0,-3-10-70,-4-11-934,3-2 907,-2 2 5,1-6-5,3 0 208,-1-7-208,4-2 155,1-6-150,4-2 23,2-4 16,2-2 35,3-2 27,1-5 431,3-3-481,1-3-22,0-4-35,-1-1 70,0-3-53,-2-3-16,1-3 28,-3-5-12,1-1-21,-5-2 4,-3-1-21,-4 1 16,-4 0 6,-3-1 0,-2 1 11,-3-2-28,-1 1 16,-2 0-27,-3 0 50,-6-8-33,-2 6-12,-5-4 12,3 7-17,0 2 0,1 1-1,0 3-66,3 2-84,2 3-34,2 3-17,2 1-56,0 7 202,2 4 5,-1 7 6,2 13 23,1-6 5,3 10-12,2-10 29,3 0 22,2-1 12,3-2 33,2 0-17,3-1 23,1-1-1,3-1 34,3-3 34,0-1 39,4-3-11,2-3-11,1-3-23,3-3-39,-2-1 0,2-3-17,-4-2-50,-1-2-28,-5-2-1,-4 0 12,-4-1 23,-3 2-6,-5-2-6,-4 2-39,-3-1-17,-2 1 11,-1-1-10,0 0 16,-3 0-12,-1 0 29,-2 1-17,0 0 11,-1 2 12,2-1-29,0 2 12,3 1-29,1 0-38,1 0-158,0 2 163,2 0 28,3 2 12,2 2 16,3 2 0,3 2 5,0 2-10,3 2-29,1 1 40,1 2-23,3 0 34,1 1 16,1 0-38,1 1 5,0-1-51,0 2-3475,0-1 3207,2 0-269,-2-2-488,1 0-492,-3-1-874,-1-2 83,-3-1 2359,-1-2 0,-8-3 0,-3-3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6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1 15748,'-12'96'370,"-1"-11"-280,-7-48-760,-2 4 710,-1 3-40,-2 3-17,0 0 11,0 0-16,1-2-34,3-2-28,1-2-79,2-3-117,2-2 68,4-5-500,2-3-187,4-3-518,2-5-706,4-2 2123,0-5 0,0-7 0,0-2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46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15305,'0'0'0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0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68 21439,'3'-35'212,"-1"6"-206,-4 27-23,0 1-89,-2 0-6,1 1-23,-3 0-5,-1 0-33,-9 7-146,-28 24 268,12-8-178,-39 38 150,43-34-139,-27 37 50,34-35-801,-6 33 509,21-37-1735,18 26 1080,0-33-4514,42 13 5629,-26-23 0,10 1 0,-28-8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12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243 254 11262,'-54'63'1019,"8"-10"-761,39-42-12,-1 2-27,-1-1-23,2 1-39,-3 1-40,1-1-44,-1 1-51,2-1-10,-2 0-12,2 0 11,-1-1-6,1 0 7,-2 0-12,3-3-6,0 0 6,1-3 0,2 0 28,0-2 0,3-2 297,0-1-325,10-15 11,-3 4-5,8-10 5,-3 5-11,1 0 0,1-3 11,3-1-11,0-2 17,2-1-12,0-2 12,2-1-6,0-2-11,2 0 23,-2-1-12,0 0 17,-1 0 17,0 0 5,0 1 12,-1 1 44,-1 1 45,0 3 6,-1 1 50,0 4 17,-3 0 45,-1 3 51,-3 3 16,0 2-45,-2 3-100,-2 1-57,-1 3-84,-2 1 6,-1 1 34,1 1-12,-1 2 74,0 4 10,-1 2-11,-1 3-16,1 1-12,0 4-28,0 0 0,-1 1 6,0 3 17,-1-1-1,0 2 18,0-1-29,-1 1 6,1-1-22,-1-2-1,1 0 41,1 0 27,-1 0-6,2 0-39,-1 1-17,-1-2-28,0 1-28,-1-1 6,1 0-34,0-1 1,0 0-12,0 0 16,0-2-16,-1 1-16,0-2-52,-1 0-111,1-1-106,0-1-198,-1-1-234,0-1-246,0-2-258,0-1-280,-1-1-588,-1-2-325,-1 0 2414,1-2 0,2-1 0,2-1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12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12275,'75'-3'-555,"0"0"1,-7 2 0,-14 0-476,-36 0-203,-2 2 68,-2-1 252,0 0 913,-2 0 0,-5 0 0,-2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2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392 147 12595,'47'-41'616,"-7"7"-403,-37 27 22,1 0 23,-1 0-6,-1-1-12,0 1-49,-2 0-74,0 1-55,0 1-62,0 0-34,-3 1 6,-3 0 6,-3 1 5,-4 2-11,-1 1 17,-4 0 0,0 0-6,-10 2 23,6 2-6,-5 3 5,2 5-10,6-2-12,-5 5 11,8-3-5,0 1 0,3 0 11,0 0-34,0 5 29,5-5-7,0 2 18,5 0-12,2-4 12,0 2 22,1-3 0,3-3 11,1-1 56,12-2-78,-3-1 6,7 0 27,1-2 6,12-7-56,-9 1-6,7-3-10,-18 2-1,-2 1 6,2 0-12,-1 1 6,-1-1 1,0 1-35,-1 1-16,-1 1 0,1 0-40,-3 1-5,0 0-28,-3 1 6,1 0 5,-2 0-5,0 1 27,-1 2 1,-2 1 11,1 2 5,-1 2 12,0 1 22,0-1 0,0 1 28,0-1 17,0 0-6,0 0 11,0-1 6,0 2 0,0-2 11,0 1-5,0 0 0,0 0 5,1 0-6,1 0 12,1 0 0,1-1-6,1 2 12,0-2-18,1 1 1,1-1 11,-1 0-17,3 1 11,-2 0-11,4 2-6,-3 2 12,3 0-6,-2 0 0,2 0 11,-2-1 6,0 2-17,-1-1 17,0 2-17,0 0 5,-1 2 12,-1 2 0,0 0 5,-4 2 12,1 2 5,-4 2 17,-1 2-11,-3 0 5,-2 1-22,-3 1 6,-1-1-12,-1 0-11,1-3 12,-1-1-1,0-3 17,2-1-5,-1-3 22,0-1-11,0-1 0,-1-2 39,-1 0-12,-1-2 24,-3-1 4,-1 0-27,-2-2 6,-3-1 16,-2-2 17,0-1 0,-3-2-6,1-1-11,-2-1-22,2-4 17,-4-2-17,4-4 16,-4-2 6,4-1 17,-2-1 51,6 0 22,0-2 28,7 2-11,3-1-29,5 2-72,1-1-34,5 2-11,0-2-28,5 1-5,3-1-23,6 0-12,6-1 7,3 0-12,4 0 28,4 2-22,1-1 11,3 1-17,1 0 0,3 0 17,3 1-5,2 0 5,6 0-531,0 0 458,4 1-73,-1 0-78,0 3-129,-4 0-230,-1 3-268,-7 1-308,-1 3-298,-8 2-592,-3 0-281,-5 3 1524,-6-1 1,-7 0-1,-5-1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3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14023,'-24'46'73,"6"-5"-51,16-28-27,2 1 16,-1 0-17,1-1-5,0 1 0,0-1-12,0 0-33,0-1-44,0 2-52,0-2-72,0 2-201,1 0-359,0-1-494,1 1-525,1-1 1803,-1-2 0,0-5 0,-1-2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5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0 159 14964,'39'-24'605,"-7"3"-448,-24 16-23,-2 0-55,2-1 22,-1 2-51,1-1-16,0 0-1,-1 0-16,2 0-11,-1-1-6,1 1 5,-1-1-33,2 0 34,-2 1-6,0 0-6,1 1 23,1 0-17,-1-1-11,2 1 11,-1 0 33,2 0-44,0 0 6,-1 2 10,1-1-33,-2 1 6,2-1 22,-3 2-45,1 0-5,-2 2 16,1-1-11,-3 1-11,0 1 28,-3 1-17,2 1-5,-2 0 39,0 2-45,-1 0 17,-2 2 11,1 0 16,-1 1-4,0 1 10,-1-1 17,-2 3-16,-1 0 49,-3 2-32,0-1 4,-3 2 18,1-2-28,-2 1 5,3-1 0,-3-1-11,3 0-6,-1-1 18,1-1 10,-2 1-28,3-1 34,0 1-11,1-3-17,1 3 34,-2-2-29,0 1 23,-1 0 0,-1 0 12,1 0-35,-2-1 18,2 0 5,-2 1 11,1-2 50,-1 1 7,1-1-1,-1-1 22,3-1-10,0-1-18,2-2 1,2 0 0,-1-1-23,3-2 146,-1 1-141,1 0-27,0 0 6,-1 0-1,1-1-28,0 2-5,-1-1-6,0 1 23,0 0-40,-1 0 23,1 2 0,-1-2-28,1 1 39,0-1-11,-1 0-1,2-1 18,-1 1 28,2-1 22,0 1-23,0-1 1659,0 0-1669,2 0 5,-1-1-28,2-1 28,-1 0-40,1-1-16,2-1 40,0 1-40,1 0 33,1 0-16,-1-1-6,0 1 0,1-2 6,-2 2 34,3 0-29,-2 0 17,1 0-22,2 0-17,0 0 0,2 1 0,3 0 0,2-1-11,5 3 5,2-2-33,3 2 5,2-1-22,4 0-112,1 0-106,1 0-337,3 0-565,0 0-981,2 0-1539,0 0-1485,-5 2 5068,-6 0 0,-14 0 0,-6-1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7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16874,'58'-13'465,"-1"-1"0,39-5-258,-66 33-45,-2 2-83,3 3-23,-2 1-45,0 2-11,-2 2-11,-2 3-17,-4 0 11,-2 0 34,-5 0-51,-2-2-5,-3-1-6,-3-3-73,-2-2 57,-2-2-23,-2-3 5,0-2 1,0-2 28,-2-2 5,-2-1 28,-5-3 79,-1-2-46,-2-1 1,-3-1 0,0 0-23,-3-1-5,1-1 11,-3-2-17,1-2 1,-3-2 27,2-1-6,-5-1-5,1-1 45,-4 1-45,2 1 0,-2-2 6,1 3-40,2 0 17,3 2-16,2 1-12,4 3-50,3 0 0,3 2-17,3 0 0,2 1 56,3 2 0,1 2 11,3 4 39,4 1-22,3 2 0,5 0-22,3 4-34,2-1-34,4 1-5,1-2 17,3 0-18,0 0 40,3-3 23,1 1 16,4-6 51,1 0 10,3-4 7,2-1 22,1-2-6,1-3-22,1-3 22,-2-4 6,-4 0-17,-2-1 56,-9 0 11,-3-1 17,-6 1 17,-6 0-6,-1 2-22,-4 0-29,-1 1-10,-1-1-6,-2 0-11,1 2 22,-2-2-22,1 1 5,0 2-33,1-1 11,0 2-45,2 0 6,0 1-6,1 2-16,1 0 16,1 1-56,1 1 23,0 1 5,0 0-22,-1 0 44,3 2-10,-4 1-1,3 1 23,-3 1 0,3 1-23,-3 0 0,1 2-5,-2-2-34,0 2 12,-1-2-1,-2 0-22,1-1 11,-4-1 23,2 1-12,-3-2 18,1 0 16,-1-1 392,0 0-241,3-1-45,0-1-33,3-2-28,0-2 5,2-1-5,1-3 17,2 1-18,0-2-10,1 1 16,1 0-22,0 1 0,1 1 0,-1 0-22,0 2-17,-1 0 5,-1 2-22,-1 1-11,-3 0 11,2 1-34,-2 0 6,2 1-11,0 4-50,0 1-79,1 3-185,1 2-309,1-1-402,-1 2-336,2 0-605,-1 1 173,1 0 1888,-1-1 0,-5-5 0,-2-2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8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14549,'34'82'261,"-1"-1"1,-1-6-1,-9-12-165,-20-24-63,-1 0-16,-1 1-34,-1-2-5,0 0-51,-1-3-84,2-1-89,-2-2-247,2-1-414,-1-2-628,-1-1-649,-1-1 2184,-1-5 0,0-8 0,2-7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8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10158,'1'16'1031,"-1"-4"-544,0-12 2386,0 0-2693,100-1-621,-58 2 480,19 0 0,-1 0 6,-20 3-28,0 1-6,2-1 141,-2 2-135,0-1 5,0 1-22,-1 0 17,0-2-6,-5 3-22,0-2 11,-5 3-17,-1 0 17,-4 1-5,-1 2-1,-5-1 0,-2 2 435,-3 2-406,-3 0-7,0 0 1,-2 0-22,-2 0-46,0-1-16,-4 0-45,2-2-45,-4 1-67,1-2-224,-1 0-336,0-2-460,-4 0-872,0-2 2116,-4 0 0,4-4 0,0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8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14387,'0'0'0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0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54 16639,'49'-27'1193,"-8"7"-936,-25 16-100,-2 2-67,4 1-46,-3 1-72,2 0-22,0 2-62,-1 1-78,0 3-163,-2 2-224,0 2-403,1 2-544,1 0-593,-3 1-347,2 0 1616,-4-1 0,-4-5 0,-3-2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1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68 11435,'8'3'331,"-1"-1"-191,-7-2 2083,0 0-2150,-26 70-733,18-43 705,-21 55 106,25-59-145,0 0-51,3-2-56,0-1 1,1-3-102,4 2 867,14-4-548,-5-4 433,22-16-349,-19-3 320,19-23-392,-21 13 6,8-12-1,-14 12 152,3-10-174,-6 6 90,1-23-174,-6 22-56,-12-29-28,4 29-202,-20-23 101,15 29-448,-17-9 375,17 20-447,-11 4 514,14 5-190,-6 12 264,11-6-107,0 19 168,4-14-11,5 21 27,0-20-27,14 18 28,-5-22 106,27 11-44,-19-17 117,32 2-101,-29-8 84,31-8-134,-32 2 28,26-11-23,-29 10-84,18-9-5,-23 11-95,12-2 123,-17 7-45,6 11 89,-11-2-22,1 28 23,-7-15 11,-3 15 5,-1-14 23,-3 0 0,-1-2 476,0 4-174,3-12 779,1 3-768,5-14 734,0 0-1002,0-5-12,3-5-61,1-3 34,9-14-7,-5 11 113,13-17-151,-12 20-85,10-8 63,-11 13-1,12 0 34,-10 6-1,18 1-16,-13 1 40,20 4-40,-19-1-28,12 5 28,-17-4 95,4 7-95,-8-6 17,2 8-17,-5-8-51,4 8 40,-4-8-23,10 7 1,-7-8-113,9 1-55,-10-6-1026,3 1 639,-7-1-2879,1-1 1456,-3 1 2011,0-2 0,0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2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1019 16112,'29'-55'857,"-1"7"-588,-8 33-17,2-1-22,4-1-34,2-3-51,2 1 1,2-4-29,4-1 1,0-1-6,4-3-39,3-2-12,2-1-583,3-1 561,1-2-650,2-1 639,0-1-22,-2-1-6,-1 2 11,-4-1-22,0 2 22,-3-1-126,-2 1 93,-1-1 5,-5 1 0,-3 1 17,-5 1 0,-3 4 28,-5 1-28,-3 3 384,-3 1-384,-4 4 778,0 1-773,-4 2 138,-1 5-149,-1 2-5,-1 3-22,0 3-124,0 1 112,1 2 28,1 0-5,0 1 33,1 2 0,0 3-33,3 3 16,-1 1-22,2 3 17,-1 1 11,1 2 0,-1 0-17,-1-1 0,1 1-11,-3-2-16,0 0 16,-1-1-28,-2 0-6,1-1-11,-1 1-11,-1-2 51,-2 1-12,-1-1 22,-2 0-5,-1-1-16,1-2 27,0 0-17,0-1 17,1-2-33,1-2-17,2 0-23,1-1-22,1 1 17,0-1 11,0 0-6,0 0 1,0 0 16,0 0-11,1 1 11,1-1 40,3 1-23,1-1 39,2 0 0,1 0-5,2-1 22,0-1-17,1 0 17,1 0-17,0-1 28,0-1 12,1-3-1,1 2 45,2-4-50,0 1 0,1-1 0,-1-1-17,0 0 28,-3-1 16,0 2 18,-4-2 0,0 2 10,-2-1 18,-1 1 16,-2 0 6,-1 1-33,0 0-1,0 1-11,-1 0 12,-1 2 5,-1 0-39,-1 1-73,0 1 39,2 0-22,0 1 11,2 0-17,0 1 17,2 1 0,0 1-6,3 2 12,-2 1-12,2 0 12,-1 1 11,3-1 11,-2 1 0,2-2-6,1 2 12,0-4-6,2 2 33,1-2-5,1-1-11,3-1-6,0-1-33,2 0 22,3 0-17,-1 0 17,3-1-28,-1-1-22,0-2 22,-1 1-45,-2-1 17,-3 1-45,-4 0 0,-3 2-5,-4-1-23,-1 2 23,-3-2-34,0 1-79,-2-1-89,3-1-157,-2-1-223,1 0-349,1-2-469,0-1-1088,1-3-2262,1 2 4828,-1 0 0,-2 4 0,-2 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3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234 494 18588,'-33'-12'-45,"2"4"17,15 20 5,-1 0 23,0 1-22,0 0-12,0 1 18,1-1-24,1 2 7,2-2 5,1 2-17,3 0-11,0 0 0,3 2-22,2-1 5,2-1 11,2-1-16,1-1-1,3-2 12,4 1-28,5-2 17,3 0 10,4-3-10,2 0-6,1-2 34,3-2 10,0 0 12,4-2 45,1-1-6,2-3-22,2-2 11,-1-4 17,3-3-17,-2-3 45,1-1-23,-1-1-22,0-1 6,-3-4 11,-1 1-17,0-3 16,-4 0 12,-1-2-28,-2-2 17,-2-1 0,-3-4-17,0-1 11,-3-2-5,0 2-29,-3-1 12,-2 4 11,-1 0 0,-5 3 34,-1-2-6,-2 4-28,-1-1 17,0 3-29,-1-1-4,0 1-18,-1 3-16,0 0-107,-2 6-162,0 2-68,-1 6-5,0 3 112,-2 4 163,2 6 83,-3 5 34,0 8 22,-2 5-22,-1 5 12,-1 4-3382,0 7 3376,-2 3 33,0 6 0,1 0 11,0 1 18,2-1 10,2-3-5,2-3-6,1-6 6,2-3-28,0-4 11,2-3 0,1-2-28,0-6 3408,0-2-3368,0-4 16,0-3 84,1-3 89,0-3 46,0-3 223,1 0-369,-1-2-62,2-2-11,-1-3-28,1-2-39,0-2 22,-1-1-22,2 0-28,-1 1 22,2 1-11,-1 1-17,1 0 34,0 1-45,1 0-17,3 2 6,1 2-40,2 0-5,0 2 23,1 0-23,1 1-11,0 2 16,2 3-33,0 4-28,2 0 23,0 2-40,0 1-22,0 0-40,0 0-83,0 0-163,0-1-140,0-1-135,0 1-301,0 1-528,1-1-654,0 0-1356,-3-2 3579,-1-2 0,-8-3 0,-3-2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3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17888,'88'38'481,"0"1"1,-8-3 0,-12-8-235,-23-16-632,-2 0 474,0-1-3951,-4 1 3912,-2-1-50,-3 1 884,-5-1-923,-4 1 0,-6 0 5,-1-2 146,-6 0-201,-1-1 3372,-5-2-3451,-1 1 30,-4-5 42,-1-1 12,-4-1 56,-1-1-11,-8-1 0,-2 1-6,-5-2-5,-4-2-7,0-1 35,-6-4 66,0 1-38,-2-2-6,-2 1 0,0-1-34,-1-1 18,0 0 32,0 1-10,1 0-28,4 3 27,4 0-22,4 3-39,3 2 51,4 1-68,3 1 6,3 0 5,3 2-11,1 3-11,3 3-33,1 3-57,1 3-83,1 1-35,2 2-60,3 0-40,3 0-28,5 0-157,0 0-157,3-2-157,1-1-139,3-2-220,1 0-486,3-2-23,1-3 1759,-3-2 0,-9-3 0,-6-1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3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14757,'38'75'-228,"0"0"0,-3-6 0,-9-13-763,-19-33-841,-3-2-290,-1-2 2122,-2-4 0,-1-7 0,0-4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4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10578,'7'2'1496,"-2"0"-981,-5-2 1725,0 0-2044,48 101-708,-36-59 548,15 20 1,-5-1-9,-24-24-17,-4-1 148,0-3-164,-4-7 10,2-5 12,2-7 0,2-4 5,0-5 29,2-3 44,-2-1 555,2-1-459,0-1-23,0-3-23,0-3-49,2-3-68,0-3-6,4-2-5,3-2 0,5-1 11,2 1 0,3-2-12,0 1 18,2 1-6,-2-1-6,2 2 18,-2 3-24,1 1-4,-2 4 4,-1 1-21,0 4-12,-2 1-11,2 2-6,-3 0 6,2 1-5,-2 2 10,0 2 1,1 1 5,-3 1 12,2 1 5,0 1 5,0-1 6,1 2-11,0-1-44,2 1-68,-1 0-135,0-1-218,0 0-280,0-1-745,-1 1-1215,1 0-2016,-5-1 4721,0 0 0,-5-5 0,-1-1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7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467 75 15625,'-14'-39'207,"4"8"-218,8 28-56,-2 2-11,1 0-1,-2 1-5,-1 0 11,-1 0 17,-3 0 5,0 2-5,-4 3 45,-2 3-28,-4 6-6,-2 0 17,-2 6 0,-2 0 11,-1 3 6,-1 1 6,0-1-29,3 2 28,-1-1 6,1 3 0,3-2 28,0 2-28,3-1 12,2-2-7,2-2 6,5-3 1,4-2 16,3-4 22,2-1 17,1-3 51,1 0 39,1-4 28,2 0 56,1-2 28,2-2-6,3 0 28,-1-1-22,3-2-40,1-3-16,2-3-3431,1-4 3313,1 0 6,1-2-6,0-1-33,1 0 38,-2 0-49,1 0-12,-3 2 3387,-1 1-3398,-1 2-6,-3 1-22,-1 3-11,-2 1-79,-2 2-27,-3 2-51,1 0 5,-2 1 18,2 0 21,-1 2 18,1 2 39,0 3 5,2 4 17,-1 1 17,1 1 12,-1 1-18,0-2-5,1 0 5,1-1-22,0-1 11,2-2 17,-1-2 12,2 0 21,-1-2 51,2 1 11,-3-3 12,2-1 10,-2-1-27,4 0 28,-2 0-12,3-2-11,0-2 0,0-4-5,3-2-17,-1-3-17,3-1 11,0-2-11,1-1-11,-1 0 16,0 0-21,0 0-7,-1 0 12,0 2-6,-1 2-22,-2 1 5,-2 3-5,-2 0-6,-2 2 34,0 2-39,-4 1-17,0 3-12,-1 0-10,0 1 5,0 0 16,2 3 7,-1 0 10,3 4 1,-1 1 16,1 0-10,1 3 21,2-1-10,0 2-12,0 1 6,1 0-40,1 0 1,-1 0 22,0-1-34,-1-1-39,1-2 12,-3-1 10,1-1 12,-3-3 67,0-1 51,-2-2 38,-1 0 23,0-1-11,-1 0-28,1 0-40,0-2 12,1-1-22,2-5 21,-2-2 7,4-2-23,-1-1 5,3 0-5,-1 0-11,3-1 6,1 1-7,1 0 7,0 1-18,1 1 12,-2 1-34,-1 3 17,-1 0 0,-2 2-16,2 2-18,-2 0-11,1 1-5,-1 1-23,2 1 23,-1 0-46,0 1 1,0 3-22,0 1-35,-1 4 12,-1 0-39,1 2-34,0 1-55,0 0-164,-1 2-330,1 0-363,2 1-365,0 0-818,1 0-369,1-1 2677,-2-1 0,-4-6 0,-3-2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7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11032,'30'88'489,"0"0"0,-2-6 1,-5-13-177,-9-22-1039,-2 1 882,-2-2 313,0 0-363,-2-2-33,-1-1 162,-2 0-184,-1-2-29,-3-3-67,1-2-78,-3-4-101,1-4 382,-1-5-707,-1-4-370,-1-3-722,-2-4-1,-1-2 1642,1-2 0,2-4 0,1-1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7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23 10690,'-10'-13'790,"1"3"-320,9 10 584,0 0-959,112 30-1092,-65-18 1022,21 6 1,0-1 30,-24-7 0,3-2-191,-2 1 163,1-1-22,-2-1-29,-1 0-10,-4 1-23,-3 1-28,-4-1-23,-6 0-27,-5 0-12,-4 0 23,-5 0 827,-4 0-765,-1-1 510,-5 1-410,0 0 23,-2 1 16,0-1 23,0 1 0,0 0 0,0-1 5,0 2 1,0-3 21,1 1 1,1-1-28,4 0-56,0-2-90,2 1-151,0-3-235,-2 0-320,1-2-610,-3 1-481,0-1 1842,-3-1 0,0 0 0,-1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11827,'0'0'0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8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9778,'14'28'3265,"-3"-6"-2926,10 30 0,0 5-1970,-3-7 1911,8 18 0,0 0 140,-8-17-134,1 0-73,0-1-162,-1-2 72,-1-4 228,1-3-317,-3-5-23,0-4 6,-3-3-6,-2-4-17,-3-3 1095,-3-5-1111,-2-2 796,-2-4-679,0-3 340,0-4-239,0-2-33,-4-2-18,0 0-33,-5 0-5,1-2-1,-2-2-16,0-3-6,1-2-39,1 1 5,1-2-22,0 1-11,1 0-12,2-1-27,0 1-23,1 1-39,0 0-22,1 3-34,0-1-34,0 2-5,1 0-73,-2 0 67,1 0-5,-2 2 33,1-1 51,0 1-1,1-1 23,1 2-22,0-1-2460,0 2 1894,7 2-235,-3 1-258,8 1-393,-3 0 130,2-2 1428,-1 2 0,-3-3 0,-2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2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1 164 16600,'35'-10'1092,"-4"1"-784,-28 6-45,1 0-28,-1 0-33,0-2-85,1 1-38,-1-2 33,5-5-84,6-13-39,-2 7-56,12-16 11,-13 22-146,12-6 146,-11 14-146,13-2 124,-13 7-85,13 12 118,-16-3 23,8 27 33,-12-19-50,3 28 50,-6-28 0,6 19-33,-4-25-101,7 10 56,-7-16-521,6 4 84,-7-8-3075,4 3 1075,-5-3 2504,2 1 0,-3-2 0,1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9.0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30 16292,'57'-14'616,"-6"3"-465,-30 9-11,3 1-11,4 0-23,3 1-5,4 0-23,3 0-16,3 0-29,-1 3-16,-1 2-50,-5 5-46,-6 4 1,-5 2-23,-6 4 11,-6 1 57,-6 2-12,-4 1 28,-8 0 0,-4 0 6,-11 2 6,-5-2-7,-6 1 12,-3-3-371,-4 0 382,-4-3-11,1-1-28,-2-3 45,5-3-23,2-3 23,5-3-17,3-3-28,5-2 0,3-1-34,4 0 298,5 0-538,2-2-240,5 0-584,3-3-465,2 2-548,2-1-90,5 0 2229,2 1 0,-1 1 0,-2 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19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88 109 15053,'-28'46'56,"4"-6"-56,14-20-11,2 0 6,-1 1-35,5-2 1,0 0 11,3-4-17,1 0 12,4-3 27,0-1 1,4-2 27,2-4 40,1-1 5,3-3 0,-1 0 11,3-1-16,-1-2 11,1-2 16,-1-3 1,1-4 0,0-1 5,-1-2-27,1-1 10,-3-2 12,2-1-23,-3-1 0,-1-1 17,1-1-50,-5 1 5,0 0-22,-3-1-45,0 2-17,-3-3-22,0 2-45,-1-1-23,0 2-61,-2 3-213,-1 3-342,-3 4-520,0 5-919,-2 2-68,2 3 2258,-2 2 0,5-2 0,0 2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0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236 662 8802,'17'15'2544,"-4"-3"-1547,-13-12 2386,0 0-3277,-14-2-10,3 5-12,-12 0-45,6 6 28,1-1 11,-3 2-33,-1 0 17,-1 2-40,0-1-22,2 2 6,1 0 27,3 0-21,1 0-12,4 0 16,0 0-55,5-1 39,-2 0 23,4-1-23,1-1 16,1-2 24,1 0-24,5-2-4,2 0 27,5-1-45,5-1-16,2-1 22,5 0-34,1-2 45,5-1-11,1 0 6,3-2-6,0-3 0,0-2 6,-2-3-6,-1-2 33,-1 0-16,-2-2 5,-3-1 18,-3-2-12,-2-2 28,-3-2-12,-1-1-10,-4-3-51,-1-4 17,-2-1 0,-3-4 0,-3 1 51,-1 0-46,-2-3 6,0 3-5,-2-4 11,-2 2 0,-3-4 16,0 1 6,-4-2-11,1 0 34,-2 0-12,-3 0-16,1-1 39,-3 4-34,2 2-28,-2 6-22,1 5-45,4 7-50,0 6-1,4 5 12,0 5-23,3 6 79,-2 4 22,3 10 1,-1 2 16,2 7-12,1 4-10,2 3 22,0 5 0,3 0 6,3 2 10,4-2 7,3-2-18,2-2 12,3-4 6,0-2-7,2-2 1,1-3 0,1-1-17,-1-3-34,-1 0-22,-3-2-95,-2 1-241,-1-3-336,-3 2-404,2 0-419,-4-1-1053,2-1 2604,-3-2 0,-2-8 0,-2-2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0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302 1 16734,'52'62'67,"-7"-10"-100,-36-35-57,2-2-44,-4-1-18,2 0 7,-3 0-1,-1-1-67,2-1-39,-4 1-67,3-2-6,-4-1 62,2-3-1,-3-1 40,0-2 34,-1-1 78,1 0 571,0-2-358,-2-5-51,0 0-27,1-5-34,6 1-12,0-1 6,8 0 17,-2 0 0,3-2 0,0 3 28,-2-1-11,0 3 11,-4 0 11,1 3-22,-4-1-11,1 3-1,-4 0 23,0 1 28,-1 0 28,0 2 17,-2 3-22,0 2 5,-1 5-23,0 2 12,-1 3 0,0 4 39,1 2 140,0 5-5,1 5 16,2 4-50,1 3-107,5 4 23,2 3-315,3 1 510,1 2 57,3-4 67,0-1 11,-1 0-66,1-2 16,-4 0-45,-1-2 0,-4-1-22,-3 0 38,-3-4-10,0 2-6,-2-5 6,-4-1-79,-3-4-27,-8-2-96,-4-3 371,-5-4-472,-6-2-17,-1-4 51,-7-2-50,2-4 21,-4-3 7,3-2-57,-1-2 17,-1-4-16,-3-1-12,1-5 0,-2 0-333,3-3 277,-1-2-16,2-3 5,1-1-28,6-3-11,4 0-68,6-3-66,8 1-142,3-1-138,6 2-158,3 1 155,2 0-434,5 2-186,6 0-324,5 2-656,6 2-1098,5 0-1813,-1 4 5023,-1 1 0,-13 6 0,-4 3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1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20028,'58'77'-1111,"0"-1"0,-1-5 0,-25-14-3858,-50-36-4862,3-1 9519,-2-4 1,10-8 0,1-3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5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457 167 13973,'50'-56'672,"-8"10"-499,-42 43-50,1-1 1,-1 1-35,0 0-16,0 2-6,0-1-28,0 1-16,0-1 5,0-1-11,-2 1-6,1 0-6,-4 0 12,1 0-22,-2-1 5,0-1 0,-1 1-12,0-1 35,-3 1-34,1-2-6,-2 1 6,-1 1 11,-2-1-28,-1 3 11,-1 0 0,-1 1-39,-1 0 45,-1 3-23,0 3 17,-2 4 17,1 2-16,-3 4 10,1 1 6,-3 3 11,1 3-28,-4 3 12,2 1 5,-1 2-23,2-1 46,1 3-1,2-1-5,4 2-6,2-1 6,4 2-34,3-2 34,4 0 0,1-3 11,3-1-11,2-4 16,3-3-16,2-2 17,5-3 10,2-3 24,4-3-12,2-3 11,2-3 1,3-2-24,1-4 18,3-2-23,-2-4-5,2-2 11,-1-4-17,-2 0 5,-1-3 12,-2 0-17,-2 0 0,-2-2 0,-3 2 0,0 0 22,-3 0-5,-1 2 0,-1 0-6,-3 2 6,0 0-11,-4 2-1,1 0 6,-1 3-5,-2 1-28,1 2 10,-2 1-32,0 3-136,0 0 141,-2 6 11,1 0 0,-4 7 11,2 1-11,-4 2-16,2 1 16,-1 1 0,1 0-17,2 0 34,0-1-23,2-1-5,1 0 22,0-1-5,1 0 10,2-1-4,3-1 4,2-1 7,0 0 10,3-3 12,-2-1-6,3-3 23,1-1-12,2-1 6,3-1 28,0 0-22,3-2 0,0-1-23,3-3-6,1-1-16,2-2 6,0 2-1,2-3-5,-3 0 11,1 1-6,0-2-5,-3 1 0,0 0 22,-1 1 0,-1 0-22,-2 1 17,1 0-23,-5 1 0,0 0 23,-4 1-18,-2 1 18,-3 2 5,-1-1 0,-3 1 6,0 1 22,-2 1 152,-1 1-158,0-2-61,0 1-912,0-1 576,2 1-174,-1 1-263,3 0-269,-2 0-246,2 0-432,-2 2-223,1-1 1943,-1 2 0,-1-2 0,0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11200,'39'-44'1289,"-8"9"-937,-30 32-49,1 2 660,-2 0-773,1 5 40,0 3 22,-1 6 22,1 3-27,-1 4-6,0 3-11,0 3-34,0 6-45,0 1-50,0 6-17,0 1-34,1 3 6,-1 2-5,2 2-392,-3 1 363,2 0-38,-2 0 10,1-3-5,0-4-6,1-2 17,-1-6-6,2-2 1,-1-2-18,3-4 1,-1-1-17,1-2-45,-1-4-79,0-2 252,2-4-515,-2-1-162,2-3-151,-2 0-219,0-1-151,1-2-426,-1-2-157,2-1 1692,-1-1 0,-2-1 0,0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1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531 154 14180,'-49'-84'78,"7"17"-72,26 65-17,-1 1 11,-5 3 11,0 2-11,-3 5 11,-1 4-11,0 2 0,-3 4-11,3 2-17,-3 2 11,2 1-5,-1 0 5,3 1 17,3 1 0,1 1-3392,3 0 3381,1 0 27,3 0-32,3-3 4,3-1-21,3-2-18,2-1 12,1-2 0,2-1 3409,2-3-3404,2-1 34,3-3 0,2-2 11,3-3 23,0-1-6,3-3-6,0 0 12,3-5-6,3-2-6,1-5 1,2-3-7,0-2-10,0 0 0,0-1-1,-2-2-5,3 0 17,-2-2-28,4 0 0,-4-1-12,2 2-10,-4 0 5,-3 3-23,0 2 6,-4 1-16,-1 3-1,0 1-16,-5 5 11,-1 1-1,-1 3 12,-3 0 28,1 2 17,-3 3 0,0 3 22,0 3-11,-1 4 6,1 3-1,-1 5 23,0 2 12,0 5-1,2 0 11,0 6-11,2 0 23,2 5-6,0 3 34,0 4-270,0 4 253,-1 2-789,0 1 800,1 0 73,-2-1-64,0-2 92,-2-2 28,0-3 5,-2-4 12,0-1 0,-1-4-11,-1-4-23,-3-2-28,1-2 213,-3-5-235,1-1 835,-1-5-836,-2-3 84,2-3-72,-2-3-28,1-3 16,-1 0-16,-1-4 11,-2 0-61,-1-2-35,-4-2-4,-2-2-74,-2-5 62,-2-2-22,-2-4 5,0 0-22,-1-5-6,0 0-6,1-4-38,0 1 16,2-2-84,0-3 0,4 0-11,0-3-5,4 1 50,0 0-12,6 1-27,0 2-68,5 3-95,1 2-128,5 5-113,3 1-90,5 4-111,5 2-123,6 4-141,2 3-240,3 1-477,1 2 196,2 0 676,-2 1 0,-11-1 0,-5 1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2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15877,'42'52'138,"0"1"1,0-1 0,17 20 0,-17-9-11,-34-20-10,-5 1-28,-1-2-18,-3-2-4,-3-5-29,-1-2 11,-3-5-27,0-5 27,1-5-5,1-5 33,1-5 40,0-3 22,2-3 17,-2-2-45,2-1-40,-1-4-32,1-3-40,0-6 5,1-3-10,0-4-35,2-4 1,1-4-34,5-2 1,3-6-18,8-2 40,1-2-40,3-1 6,4-1-6,-1 2-10,3-1 16,-1 3 11,1 1 22,-2 5-10,-1 4 27,0 6-11,-5 4 6,-1 6 17,-5 5-51,0 5 23,-2 1-6,0 3 39,-1 4 11,0 4 1,-3 5 5,1 4-28,-4 3 44,0 5 7,-3 5 33,0 1-17,-1 3-28,-1-1 12,-2 2-12,-1-2 17,-2 1 22,-1-2-16,1-1-1,0-3-10,1-2 10,1-5-27,0-3 11,2-6 50,1-3 39,1-5 34,0-3 124,0-1-203,0-5-27,3-3-17,1-5-17,4-4 11,1-3-11,4-4 0,1-3 0,2-2 17,1-2-1,1-2-27,1-2-6,2 0-39,1-2-16,0 0 4,3 0 7,-1 2 38,1 2 1,-1 5 22,-1 3-17,-5 5 0,0 3 6,-5 6 6,1 3 10,-2 4-22,1 2 17,1 1-11,1 2 11,1 3 11,0 3 1,-1 5 21,-1 0 1,0 3 11,-2 1 44,-1 4 23,-2 2 0,-2 2-11,-1 4-39,-2 1-29,-3 2-33,0 0 0,-1 1 0,-1 0 0,-2-1 28,-1-1-45,-2-2-55,1-1-74,-1-2-229,3-2-336,-1-4-550,3 0-688,1-3-823,0-1-1978,0-3 4750,0-2 0,0-7 0,0-1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14073,'46'83'45,"0"0"0,-3-6 0,-16-15-62,-33-34-56,-6 0-117,1-2-202,-1-1-353,-2-2-532,1-2-672,-2-4 1949,4-2 0,4-8 0,4-3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3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48 177 16936,'32'61'294,"0"0"1,-2-5 0,-8-8-115,-21-16-7,1 0-10,-1-1 10,-1 0-38,0-2 21,0-2-71,0-3 117,0 9-129,-1-17 795,0 5-488,1-20 51,-5-4-431,2-2-112,-13-18 12,7 7-191,-15-31 162,11 20-403,-14-45 341,14 35-240,-13-59 330,15 49-25,3-7 0,1 0 14,3 10-359,5-35 354,3 55-107,17-11 190,-6 28 51,23-2 0,-18 8 11,23 10 0,-23-2 22,20 17-22,-23-10 263,10 18-201,-20-16 61,-1 17-140,-8-19-364,-7 12 90,2-18-1450,-12 7 598,11-11-4441,-14 5 5556,12-6 0,-3 1 0,9-3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4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98 185 14404,'4'68'369,"-4"-5"-296,-15-30 0,2 2 0,-1 1-12,1-1-5,1 0-16,0-4-52,2-3 7,4-3-1,2-5-5,3-1 17,0-4 10,1-3 12,0-3 17,0-2 50,0-3 62,0-1 45,1-2 11,0 0-28,2-1-45,0-3-22,2-3-23,1-5-22,2-3-17,1-1-6,1-4-22,1 0-6,-1-2 12,0 1-17,1 0-12,-2 1 7,1 1-24,-2 2 12,2 1 0,-3 1 0,1 3-5,-2 0-12,-1 3-33,2 3-1,-2 1 6,0 2-27,0 2 16,1 0 28,1 5 0,1 0 22,1 6-5,1 1 0,0 3-6,0 2 6,-1 3 11,-1 0-12,4 2-27,-2-1 0,0 2 17,3-2 5,-2-1 39,3-3 17,0-1 6,2-3 17,2-2 11,0-1-1,2-4 24,1-3-7,1-2 23,-1-1 6,0-2 27,-3-3 35,-3-1 4,-1-5 57,-4 0-17,-1-3-17,-2-1-5,0-2-56,-1-3-12,-1-1-33,-1-3-23,0 0-5,-2-2-22,1-1 5,-3-1-39,1-1 5,-1-2-33,0 0 11,0-2-28,0 2 11,0-1-51,0 0-32,0 1-12,0 2-51,0 0-38,2 3-40,-2 1-45,3 4-117,-1 4-185,1 2-230,0 5-134,1 4-62,-1 3-27,1 4-24,-1 3-161,-1 5-376,-1 3 229,0 4 1373,-1-1 0,0-5 0,0-4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4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0 285 12830,'80'8'347,"0"-1"0,-7-1 1,-12-3-85,-26-9-22,-2-3-17,-1 0-11,-3-2-12,0-2-16,-3-1-11,-2-1-29,-4-1-27,-1 0-34,-6-1-33,-2 2-34,-6-1-6,-1 1-11,-3-2-17,-4 1 11,-3-1-10,-4 2-1,-3 1-6,-2 0-5,-1 2 0,-5 0-11,1 4 17,-3 1-6,1 4-6,0 2 17,-2 6-11,0 3 22,0 6 1,0 5 10,2 3 12,1 5-28,1 2 22,3 3-11,2 2-11,4 1 11,3 1-17,3 0 0,3 0-5,4-2-17,4-2-6,6-4 0,8-4-22,1-3-23,7-4-61,0-3-118,3-2-78,-2-4-129,3-1-151,-2-3-174,2-2-376,-3-1-665,2-1-645,-3 0 2487,0-3 0,-13 3 0,-4-3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4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12405,'18'86'194,"-1"-1"0,0-6 0,-6-14-48,-11-32-12,0 1-61,0-1-17,0 0-28,0-1 5,-1 0 7,-2 0-40,0-2 16,0 1-55,1-2-22,-1-2-40,-1-1-62,2-3-61,-2-1-134,3-3-158,-1-1-178,2-3-275,-1-3-325,1-2-6,0-3 214,0-2 1086,0-2 0,0-1 0,0-2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5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6417,'10'9'1758,"-3"-3"-1069,-7-6 2465,0 0-2795,30 108-1701,-20-64 1459,6 20 1,-1-1 84,-13-26 367,-1-1-351,-1 0-28,0 0-33,0 0-28,0 0-40,0-1-27,0 0-23,0-3-22,1 0 5,1-2 1227,0-3-1243,2-4 28,0-2-85,2-3-55,-1-3-73,2 0-90,0-3-84,-1 0-134,0-2-163,1-2-235,-2-1-297,1-2-319,-3-1 196,-1-1 1305,-1-2 0,-1 0 0,0-1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5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14785,'79'27'112,"-15"-1"-140,-61-4-96,-1 1-223,0 2-409,-2 1-661,1 3-806,-1-1 2223,0-1 0,0-12 0,0-6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7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393 100 14006,'-46'-56'431,"4"12"-330,18 49-28,0 2-34,-2 3-5,1 0 5,1 3-17,1-2-16,1 1 0,3-2-34,1 1 22,4 0 0,1 0-10,3 0-7,2-1-16,0 1-6,2 1 0,1 0 12,1 2-23,2 0 0,1 2 11,1 1-39,3 2 0,3 1 6,4 2-6,4-1 0,6 2 28,1-1-17,4-1 17,3 1 45,-1-1-17,2 0 28,-3 0 0,1 0-17,-5 0 22,-2 0-5,-5 0 12,-5-1-7,-4 0 29,-4-1 16,-5 0 12,-6-1 44,-7 2-22,-4-2 6,-5 0-1,-1-3-21,-1-3-12,0-2-17,0-2-11,1-2-28,2-1 11,0-3 0,4-1 6,2-1 33,3-2-22,4-2-28,2-3 0,2-4-39,4 0-17,0-3-22,6-1-29,2 0-16,6-2 28,2 1 28,4-2 16,1 2 35,5 1-1,0 3-11,3 1 22,1 2-5,1 0 5,2 2 18,0 2-12,3 1 11,-1-1 6,4 0-6,0-1 0,1 0 28,4-1 0,0-1 17,5 0 23,-1-3 16,4 0-510,1-4 499,2 1 6,-1-3-51,-1 0 17,-3 0 0,-4 0-26,-3 1 9,-5 0 12,-6-1 5,-4 2 17,-6-1 27,-6 2-16,-6-1 498,-3 1-532,-3-1-6,-4 0-27,-3 0-11,-6 0-12,-2 0-22,-3 2 11,-3 1-11,-1 0-22,-2 3 33,-1 2-22,-3 4-12,2 2 18,-3 2-29,1 4 29,-1 4-1,2 6 12,-1 4 5,2 2 11,-1 4 1,4 1-12,0 4 34,2 2-34,4 0 6,4 2 11,4-2-12,5-1 12,2-3 0,5-2 0,2-2-5,7-2 10,6-2 7,1-3-1,8-2 28,3-3-5,3-3-1,3-4 6,3-1 1,4-4-307,2-2 306,2-4 6,3-5-34,1-3-595,3-2 595,0-2-33,1-2 5,-3 0 0,-1-3-16,-4 0-272,-3 0 305,-5 0 0,-6 0 5,-5 0 7,-5 0-7,-6 0 12,-4-1 273,-5 2-295,-4-1 5,-2 3-12,-2-1 583,-1 4-599,-4 1 323,-2 4-334,-5 3 5,-2 4-5,-3 3 0,0 1 22,-2 3 11,-2 3-5,0 5 17,0 4 5,1 3-11,0 2 11,1 4 0,0 1 0,2 3-11,-1 0 6,3 1 0,2 0 5,2-1 6,4-2-6,3-2-6,2-1 23,3-1 0,4-3 17,5-1 6,4-2 5,3-1 5,3-1-16,4-2-6,1-2 6,5-3 0,2-1 0,3 0-29,3-2 7,3 1-23,0-2-28,4 1-34,-2-3-190,0 1-341,-3-1-561,-2 0-1120,-5 1-2470,-5-1 4744,-7 1 0,-11-1 0,-4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19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7223,'0'0'0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0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15468,'0'0'0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6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15328,'26'81'-58,"0"0"0,-1-6 0,-8-17-166,-14-38-173,0-2-399,-3-2-604,1-1-851,-1-1 2251,0-3 0,0-4 0,0-3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6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9677,'19'18'-202,"-5"-2"118,-14-16-814,0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4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15698,'24'57'166,"0"-1"0,-1-4 0,-6-8-115,-15-20-18,0 0-5,0-1-5,-1 2 10,0-3-21,1 2 4,1-3 7,1 1 22,5 4-45,15 8 39,-6-11 179,28 5-128,-22-23 123,37-7-213,-31-6-96,34-19 80,-37 10 21,23-27 46,-32 21 161,12-30-184,-21 28 0,0-31 23,-7 33-51,-8-25-90,2 31-447,-10-6 251,8 17-392,-10 13 572,8 3-219,-13 29 218,12-15-145,-9 36 157,15-34-207,-3 30 262,9-34 236,13 18-106,-1-27 252,34 6-202,-22-15 303,49-9-320,-40-2-6,44-17-122,-48 12 229,22-13-17,-38 16 644,7-4-576,-19 10 223,1-3-453,-5 6-544,1-2 343,1 2 32,4 1 108,1 2-68,13 7 28,-9-2-476,20 9-17,-17-9-2812,23 7 1132,-21-8 2229,11 1 0,-19-6 0,-1-1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6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17076,'-39'7'851,"8"1"-801,9 9-27,10-5-29,3 0-5,5-3-28,0 5-57,5-1 18,2 0-12,3 2-10,6-4-46,1 0-33,3 0-6,2 0-28,1 0 17,2-2 45,3 2 45,2-1 27,3 1 57,-1-1 22,3 1-11,0 1 22,0 0-6,-1 1-10,-5-1 10,-3 1-10,-9 0-34,-3 0 33,-7 2-11,-3 0 12,-7 0 27,-3 3 0,-9-1-38,-2 1 32,-4-1-16,1-2-16,-2 0 32,2-4-27,-1 0-17,2-4-28,3-2-190,2-2-421,3-2-756,4 0-1366,4-1-2072,3-1 4861,2-1 0,1 0 0,1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2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13457,'20'58'1143,"-5"-6"-790,-15-27-79,0 1-72,-2 4-6,-2 2-50,0 3-40,-1 2-5,2 2-17,-2 1-6,2 3-340,-1 1 357,1 3-11,2 0 5,0 2-21,1-1-12,0-1-6,0-2-16,0 0 33,1-3 0,1 0 11,0 0 6,0-1-11,-1 0-95,-1-3 28,0-2-3252,0-4 3235,0-2-17,-1-5-17,-1-3 186,-1-3-292,0-3-76,1-3-243,2-2 3100,0-4-3689,0 0-268,0-3-370,0 1-241,0-3 1938,0 0 0,0-1 0,0-1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2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14549,'13'64'60,"1"0"0,-1-5 0,-3-11-60,-8-26 16,-1 0-27,1-2-17,-1 0-28,1-2-39,1-3-73,-2 0-90,1-2-111,-2-2-152,1 0-123,0-5-208,0 1-240,-1-4-336,1 0 72,0-2 958,-1 0 1,0-1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2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9626,'11'0'779,"-2"0"-594,-9 0-1429,0 0 96,110-18 715,-71 14 1,21-6 0,-7 2 0,-41 9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3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584 149 13536,'-73'-43'-6,"-1"0"1,6 2-1,13 19-11,30 43 0,0 4 1,0 7 4,2 5 7,4 4-1,-1 5 1,4 5-689,-1 5 683,3 6 5,0 7 12,2 3-17,3 3-675,-1 2 686,4 0-11,-2 0 11,4-1 11,0 1 0,2-5 17,0-2 28,0-4 0,0-5 0,-2-3 0,1-5-273,-2-7 234,2-5 5,-2-6-22,1-6-22,-1-6 466,1-5-460,0-6 883,1-3-850,0-5 262,2-2-341,0-2-84,-1-3-83,1-3-85,-1-5-89,0-6 16,1-4 45,0-5 113,1-4 128,0-2 62,0-5 67,0 0 33,0-1 40,0 1 84,1 0 89,1 1 80,3 3 83,1 2 55,5 4-4,-1 2-12,2 4-56,2 3-112,1 4-73,3 2-90,2 3-33,2 2-55,5 1-23,-1 4-68,4 1-73,-1 1-156,1 4-286,0 2-375,-3 7-515,0 2-813,-5 4 2252,-3 1 0,-9-8 0,-4-3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5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867 0 11883,'-19'56'67,"0"-5"-67,0-26-5,-1 3-1,-5 6-5677,-3 3 5672,-4 5-6,-2 2 611,-3 5-605,0 2 0,-3 2-6,0 2 11,0-1-1078,0 0 1073,2-4-12,-1 0-446,0-3 408,1-1 1441,0 0-1531,2-4-79,-1 2-167,4-3-225,-1-1-319,6-2 317,3-4-423,3-3 1047,7-6 0,6-10 0,3-7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6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12668,'51'48'43,"1"1"0,-5-4 0,-9-6-49,-21-13-33,0 3-34,-2 2-61,1 1-102,0 0-145,0 1-280,2-3-330,-1-2-483,1-1 136,0-3 1338,-3-3 0,-5-10 0,-4-4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7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1 12377,'-27'49'240,"3"-5"-184,14-23-5,0 4-23,-1 4 0,-2 4-17,1 4-5,-4 6-671,0 6 648,-1 5-45,-1 5-10,0 4-29,-2 5-703,0 1 507,-3 3-118,-2 1-173,-2 0-117,-1 0-74,1-1-145,-1-3-101,4-4 174,-1-6 190,4-5 661,2-7 0,8-21 0,3-8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8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1 197 11967,'25'-58'421,"-3"11"-326,-11 42-22,-1 1-12,2 0-21,0 0-12,1 1-12,3 1-21,0 0-6,4 0-1,2 1-16,2-1-28,5 1-39,3-1-90,6 1-106,3-2-163,6 0-201,3-1-359,6-2-1108,2 0 851,6-6 1271,-5 1 0,-22 3 0,-13 3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5:59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11497,'-7'75'155,"0"0"0,0-4 0,1-11 24,1-22-425,-1 5 482,1 0-4012,2 2 3921,-1 0-66,3-1 856,0-3-884,1 0-23,0-3-28,0-2-17,1-1-22,0-2-62,2-1 103,-1-1-343,2-3-338,-2 0-441,0-4 2916,-1-1-3230,-1-3 586,-2-3 0,2-8 0,-2-3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4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16493,'-14'59'157,"0"-1"0,2-4 0,-1-9-96,-6-21 6,1 1-44,0 0-46,0-1 23,1 1-72,2-1-40,1-1-432,-1 5-2738,1 7 1842,5-13 1440,2 4 0,7-23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0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0 496 8808,'6'10'751,"-1"-1"-348,-5-9 1636,0 0-1894,102 23-1776,-56-17 1706,18 7 1,0-1 75,-17-11 6,2 0 0,0-5-219,1-2 235,0-5-352,-2-2 347,0-1-22,-4-3 0,-2 1-29,-5-3-5,-4 1 1206,-3 1-1194,-5-2 4,-2-1 707,-4 1-735,-4-3 433,-2 2-466,-4-2-11,-2 0-5,-2 0-6,-2-1-29,-1-1 12,-2 1-16,-3-1-18,-1 0 0,-3 0-22,-2 2-5,-2 0-6,-1 3-12,-1 0-38,-1 5-40,-1 0-62,-1 6-49,0 1 10,-1 4 12,1 3 55,-3 7 68,1 4 33,-3 9 34,0 3 40,0 5 16,-3 6 22,-1 5 17,-1 5 17,-2 6 0,0 5-1032,0 4 1043,3 1-28,0 3 6,3-2 5,1-2 18,3-5-18,2-3 46,3-7 4,2-5 1,3-7 28,0-5-28,4-6-6,1-4 34,2-6 1079,0-3-973,1-4 105,0 0 13,0-3 475,0 0-475,3-1-106,1-1-40,4-3-118,1-2-55,1-4-12,1 0-61,4 0 22,-2-1-11,2 0 0,0 1-50,-2 1 44,2 1-10,-1 2-7,1-1 62,1 2-55,-1-1-12,1 1 0,1 2-62,-1 0 45,1 1-5,-2 1-1,1 1 7,-2 1-18,1 2-11,-2 3 6,1 3 50,-1 0-33,0 4-6,1 0 22,-1 4-44,9 10 95,-5-4-34,8 7-17,-7-8 17,3-2-44,1-1-34,0-4 33,4 0-33,1-5 11,1-1 28,1-4 17,14-2 39,-10-6 0,11-3-3426,-14-4 3432,-1-4 5,1-3-97,-4-4 108,1-3-5,-4-1-17,-2-2 17,-4-1 17,0-12-18,-6 7 7,0-7 3304,-8 12-3322,-1 1 129,-2 1-134,-3 1 28,-2 2-28,-2 2-16,-4 2-7,2 2 6,-4 4-55,1 1-18,0 3-33,0 1-51,3 5 57,-2 1 16,1 4 17,-1 3 45,-1 5 11,1 6 11,-2 3 11,1 5 23,-1 3-11,0 5 10,0 2 7,1 4-23,0 1 17,4 3-6,0-1 6,5-1 11,1-1-12,1-5 7,6-1 22,1-4 39,8-3 22,1-3 17,5-4 17,3-3-33,2-3-35,5-3-32,2-3-57,4-3-106,1-3-163,2-1-453,1-1-858,1-3-1433,0-1 3030,3-3 0,-21 4 0,-1 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14169,'76'52'112,"1"-1"0,-6-4 0,-17-9-45,-39-22-39,-1-1 0,-1-1-17,-3-1-11,1 0 6,-3-3 5,1 2-6,-3-4 12,-1 0-11,-1-1 22,-1-2-11,0 0 5,0-2 0,-2-2-22,1 0 90,-2 0-90,-4-1-6,1 0-10,-6-1 10,1-3-5,-4-1 11,0-1 0,0-2-6,-4 1 1,2-2-1,-4-1-16,0 1-1,-3-2-10,0 1-18,-3 1-27,2 3-6,-1 2-34,3 1-5,-1 3 17,3 3 10,0 3 24,2 6 32,2 2 29,0 3 0,2 2 11,0 1 0,4 2 0,1-2 34,4 3-6,1-4 28,3 1-6,4-3 0,4-2 23,6-2-22,3-2 27,3-2-39,4-4-5,1-2-1,3-2-5,0-1 17,3-4 6,0 0-1,2-6-22,0 0 11,0-5 0,-1 0 1,0-2 38,-2-2-33,0 2 11,-4-1-6,-1 1 1,-4 2 38,-5 2-5,0 3 6,-6 0-34,0 3 0,-4 1-34,1 3-22,-2 0 0,0 2-33,1 1-23,0 0-6,-1 2 12,0 2-1,0 3 29,0 2 16,-1 3-39,0 0 34,-1 1-17,-1 1 23,1 1 27,-2 0-39,1 1 34,0-2-34,2 0 17,-1-3 0,1-1-5,-1-4 5,-1 0-17,-1-3 34,1 0 5,-1-2 28,1 0 51,-2-1 95,1 0-123,-1 0-39,2-3-17,-1-2-17,3-4 0,-2-2-17,2-2 23,2 1-12,0-4 6,4 2 0,-1-3-12,2 2 24,2-1 5,0 0-6,1 2 6,-1 1-17,-2 2-17,-2 2 6,0 1-11,-3 4-7,0 1-10,-1 2-12,-2 0 7,1 1 16,-2 0 5,1 1 23,1 1 0,0 2 6,1 3-12,1 0-16,1 2 22,2 0-11,-1 1 22,4-1 0,0 3-17,3-3-10,1 1-18,1 0-22,1 1-73,0-1-61,1-1-146,-1 0-258,1-1-352,-1 0-662,0 0-374,-1-3 1982,-4 0 0,-5-2 0,-5-1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2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14790,'38'58'84,"0"-1"0,0 1 0,15 21 0,-14-11-50,-30-23-609,0 0 581,-2-1-12,0-2-27,-1 0-29,1-4-78,-3-1 94,2-4-441,-3-2-325,0-3-232,-2-2-580,-1 0-157,0-3-711,-2 0 2492,-2-4 0,0-8 0,1-4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2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10550,'9'11'1451,"-2"-2"-1031,-7-9 1848,0 0-2206,107 12-1565,-62-7 1528,21 3 0,-2-1 3,-23 0-5,0 0-46,0 0 315,2 0-348,-2-1-22,0 0-29,-2 0-33,-1 0-28,-4 0-16,-3 0-1,-5-1 11,-4 1 1210,-5 0-1125,-5 0 62,-4 0-23,-1 1 11,-4-1 16,-1 0 18,-1 0 27,0 0 23,-1-1 5,0 1-5,0 0-11,0-1-23,0 2-6,0-2 1,0 1-12,0-1 1,0-1-23,0-1-23,0-1-61,3 0-117,-1-1-174,3-1-236,-1 0-341,1 0-471,-1-4-28,1-1 169,-1-3 1310,0 1 0,-2 2 0,-1 2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3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6966,'0'0'0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3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40 8461,'0'-22'706,"-1"4"-420,1 18 3847,0 0-3853,-14 110-1952,6-60 1789,-2 19 1,0 0 67,0-16-378,-1 0 294,2 0-288,-1-2 238,2-1-1,-2-2-5,2-4-28,0-3 22,2-3-39,0-5-6,3-3 1304,-1-4-1326,2-4 22,0-4 23,1-4 931,1-3-824,0-5 381,0-3-146,0-2-252,6-7-62,-1-2-40,8-8-5,3-1-5,5-4-18,4-1 1,4-2-12,1 1-44,2 3 39,-1 0 5,1 5 0,-2 1 23,0 4-50,-3 3-35,1 4 1,-3 1-6,0 2-45,-2 5 1,-3 2-40,-1 8-17,-3 3 45,-4 1 1,-3 4 49,-6 1 68,-1 1 0,-4 1 16,-4 0 23,-3-2-16,-5 0 21,1-2 18,-5-3-1,0 0 0,-4-2 6,-1 0 0,0-4-11,1-1-34,3-5-111,1-1-208,4-4-292,0-1-442,4-3-856,1-2-1463,3-2 3389,1-2 0,3 5 0,1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4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12612,'11'57'162,"1"0"1,7 37-119,-16-77 7,2-1 5,1-3 0,2 0-11,1-2-1,0-2-10,1-1 11,0-3 11,-1-1 5,1-3 12,-2 0 6,0-1 16,-1-1 6,1-1 27,0-3-10,-2-1-6,0-3-6,-4 0-33,-1-3 6,-1 1-1,0-2-16,-2 0 33,-2-1-28,-3-1-5,-3-2-23,1 0 0,-2-3-39,1 0-22,-1 0-29,0-1-150,-1 1-147,2 0-251,1 3-398,2 2-812,1 4-73,3 3 1882,0 3 0,3 3 0,-1 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4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155 707 8853,'20'-3'1921,"-5"1"-1316,-15 2 2761,0 0-3366,-13-51 0,5 38 17,-10-37 0,7 50 11,0 2 6,-1 3-18,0 4 7,-1 0-12,2 4-5,-3 0-6,2 3 0,0 2 0,1 0-17,1 1 17,2 2-11,2-1-1,1 1-4,3-1 4,1-1-4,3-1-3404,3-1 3397,4-1-22,5-2-11,1-4-16,4-3-52,1-3-21,3-2-18,1 0 3410,3-1-3370,0-4 33,-1-3 45,1-5 17,-3-2 28,1-2-5,0-2 10,-1-3-5,0-2 0,-1-2 23,-2-4-12,-2 0 6,0-3-1,-4-2 7,1 0-6,-2-2-1,-3 1 7,0-1 16,-3 1 11,-2-1 29,-1 1-1,-3 0 6,0 1 23,-2 0-7,-1 2 7,-2-1 16,-3 0-5,-4-1 22,0 1 44,-2 0-27,0 4-22,-1 2-46,0 5-72,0 3-28,1 6-12,0 4-10,2 5-12,-2 1 11,0 6 1,-3 3 10,3 7 18,-1 6-1,4 3 1,-1 4-12,2 14 0,1-9 11,0 8 6,2-13-16,2-2 21,0-1-5,2-2 0,0 0 11,1-1 1,0-1-7,3-1 12,0-3 0,5 0-17,0-1 28,3 1 0,2-1-17,1 0 0,2-1-11,0 1-11,1-2-17,2 2-6,-2-2-22,2 2-50,-2 0-79,0 1-123,-2 3-207,0-2-168,-2 1-163,-2 0-213,0 2-330,-4 0-196,0-1-1165,-4-3 2750,1-3 0,-3-6 0,0-3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0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1 15059,'39'32'-28,"-1"0"0,25 24-11,-60-36-28,-1 1-17,-1-3-12,0 0 7,-1-3 10,2-1 1,-1-4 16,1-1 29,0-4-1,1 0 12,0-2 33,0 0-11,0-3 0,0 1 0,3-1-34,-1 0-33,3 0 0,0-2-11,3-1 5,1-3 22,0 1 18,0-1 5,-1 2 17,-1 1-6,-1 0 6,1 2 16,-1-1 12,1 1 0,-1-1-17,2 1 0,-3 0-39,-2 0 11,1 1 0,-3 0-12,1 0 1,-2 0-28,0 0-11,1 0-6,0 1 16,0 1 29,-1 2 17,1 2 39,2 1 5,-1 1-5,4 3-12,0 0-10,5 2-12,-1 3 0,4 2 17,-1 4 6,3 5 22,-3 6 28,2 3 5,-3 3 18,2 3-181,0 4 309,0 1 45,-2 3 45,3 2 5,-4 1-5,0 2 11,-2 2-589,-3 0 657,-3-1 60,-2-4 7,-2-4-1,-1-8-99,-1-6-30,-1-7-22,-3-4-55,-6-5 159,-7-4-210,-5-3-17,-5-4-17,-5-3 6,-4-3 5,-3-3-27,-4-6 55,-2-3 364,0-6-336,-3-2-50,1-3-45,-1-4-44,-2-4-40,4-6 11,0-3-27,3-4 10,4-2-55,8-3-607,5 0 500,9-2-33,8 2-17,6 3-17,5 4-23,5 4-38,3 6-51,8 4 45,2 6-35,5 4 263,4 4-189,3 4-11,5 1 5,4 4-28,3 1-10,2 1-24,-1 1-49,1 1-118,-2 1-259,0-1-318,-5 1-285,-2 1 416,-5 3-1100,-3 1-118,-4 2 2123,-7-1 0,-7-3 0,-5-1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2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15956,'77'-16'360,"0"1"0,-6 1 0,-12 6-40,-23 12-18,-1 4-123,0 1-50,-1 5-39,-2 0-1,-2 5-55,-2 2 5,-3 2-39,-1 2-17,-5 1 17,0 0 0,-4 1 0,-2-1-28,-2 0 17,-4-2-6,-1-4 0,-4-2 34,0-5-34,-2-1 6,-1-4 0,-2-1-11,-3-3 22,-2-1 0,-4-2-12,-1 0 24,-2-1-12,1 0 0,-3 0 0,0-2 0,-1-1-56,0-3 11,0-2-39,-1-1-11,-2 1 16,-2-2-22,-3 1 6,-3 0 0,0 0 5,-3 1 40,1 1 11,0 3-17,1 1 5,3 3 12,1 4 0,4 3 39,1 5 0,2 3-17,3 2 17,2 4 0,2 1 0,5 1 17,4 1 0,1-2 0,5-1-17,5-2 11,7-3-17,6-2 1,5-3-29,4-4 0,3-2-22,3 0-11,2-4 11,3 1-28,1-6 45,3-3 5,-1-6-211,3-3 256,-1-4-5,2-3 11,0-4 11,0-1-17,0-2 0,-2-1-5,-3 3 5,-5 1 6,-4 5 5,-7 2 45,-4 4 6,-7 4 33,-2 3-27,-5 3-6,-3 4-45,-1 0 5,-2 2 218,0 0-228,0 0 21,0 3-10,1 0-6,1 4-11,0 0-12,2 3-5,1 0-5,-1 3-6,2-1-12,0 2-22,1 0 12,-1 3-18,-1 0-33,-1 4-67,-1 0-28,-2 1-39,-2 0 33,-1-4 62,-1-2 33,0-4 34,-1-2 11,-2-3 6,-1-1 0,-2-1 11,0-2 28,1 0 0,-1-2 28,1 0 11,1-1 0,1 0-84,2 0-50,0-1 6,1-2 10,2-2 29,1-1 33,4-1 6,1-2-6,6-1 23,-1-1 10,2 0 7,1-1-1,-2 1 6,1 1-17,-2 2 17,-1 0-5,0 3 5,-2 0 0,1 2 11,-2 2-5,-1 0 5,0 1 6,-1 0 5,2 3-5,0 0 28,3 4 5,2-1-16,1 2-1,3 0-55,3 0-17,1 2-62,2-1-50,1-1-185,-1 1-723,3-3-554,0 1-1182,2-2-5425,-5 0 8192,-3-3 0,-11 0 0,-4-2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5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21 8489,'-2'-12'1860,"1"3"-852,1 9 3114,0 0-3505,86 65-1975,-50-35 1531,18 12 1,-1 1 123,-16-8-112,3 6 72,-2 1 1,2 3-12,-5 0 34,-9-4 0,-2 7-151,-9 5 0,-4 3-129,4-3 0,-6 2-56,-20 27 0,-11-5-22,-9-5-553,-21 12 1,-3-3-142,8-24-620,-1-4 0,2-6-1499,17-23 2891,-5 1 0,22-17 0,2-2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3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17608,'48'48'84,"0"0"0,0-1 0,19 18 0,-16-7-6,-38-12 28,-2-3-16,0-2 16,-1-2 23,0-5 0,-2-1-39,-1-3-51,-2-4-17,-1-2-22,0-6 39,-3-3 23,1-5 0,-2-3 11,-2-3 11,-1-1-45,-3-3 40,-2 1-6,-1-1-12,-5-2-16,2-2-6,-2-3-22,0-2-6,0-2 28,-1 1-22,0-2-17,-1-1-3392,1 0 3392,-1-1-17,1 1 17,-5 0-50,1 2-17,-3-1 33,-1 3-16,1 0 3414,-1 0-3325,3 2-78,1 0 0,4 4 11,1 1-28,3 4 28,2 3 39,-1 5-6,4 4-21,-1 3 27,2 4-11,3 0 0,0 3 45,2 1-45,0 0-12,3 0 12,3-1-5,3-1-23,2 0-11,0-3-40,3 1-84,0-3-5,2-1-134,-1-1-197,0-3-145,1-4-308,1 0-448,1-5-348,1 0-229,3-2-157,1-2 2134,1 0 0,-11-1 0,-3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3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 11816,'-10'86'117,"1"1"1,1-7 0,2-11 17,5-15-1133,1 2 1087,-1 0-77,1 1-91,1 0-101,1-5-139,2-5 134,3-6-667,1-6-396,1-6 81,0-7-93,0-3 1260,-2-7 0,-3-6 0,-2-3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24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1 151 8410,'13'21'1424,"-3"-5"-808,-10-16 2823,0 0-3075,102 15-1613,-54-12 1366,17 5 1,1-1 83,-12-7-33,2 0-46,3-4 7,1-1-45,-3-5-22,2 0-34,-6-2-28,-1 0 5,-6 2-10,-3-2-12,-8 4 17,-4-1 17,-8 1 5,-2 0 12,-7-1 1152,-2 1-1153,-4-2 469,-2 0-452,-2 0-5,-2 0-6,-1 0 1,-1 0-12,0 1-6,-1 1 6,-1 1-17,-2 2 6,0 2-6,-1 1-22,0 1 0,0 1 22,-2 0-5,3 2 10,-2 3 29,2 4 0,-1 5 11,-1 3 11,0 5-22,-2 3-11,1 6-6,-3 2-12,-1 6-4,-2 2-1,-1 4-6,-2 3-21,0 0-434,-2 1 417,1-1-18,1-3 12,1-3-22,2-3-1,0-5 23,3-5 0,-1-5 33,3-6 90,0-4 34,3-7 448,1-3-414,3-3-57,0-5-22,1-2 16,4-7-16,2-5 11,6-4-11,2-5-12,4-3-5,2-2 12,3 0-1,-1 0-17,2 4-16,-2 2-17,-1 4-17,-1 3 0,-2 4-17,-2 5 0,-3 4-17,-2 4 18,-3 1-12,0 4 22,-3 2-5,1 6-6,0 3 6,1 3-6,-1 1 6,0 1 5,-1 3-11,1 1 17,1 0 0,2 1 0,1-1 6,3-2-6,0-2 0,3-3-6,2-4-5,2-3-6,2-3 17,1-4-11,3 0 0,0-2 33,3-1-5,1-2 11,2-3 6,0-4-12,1-3 12,0-3-17,0-3 16,0-2-16,0-2 0,-3-1-6,-1 1-28,-6 2 6,-2 1 5,-7 1 12,-2 2 11,-6-1-17,-3 0 11,-2 2-22,-1-1 5,-4 3 12,-2-1-23,-5 1 17,-2 3-28,-2 0 22,-2 5-10,-2 2 16,0 2-12,-2 3 7,1 5 22,-1 2-12,2 7 23,1 2-17,4 3-22,-1 3 11,4 4-17,2 3 1,1 3-18,3 4-22,1 4-50,2-1-51,1 1-6,3-4 18,5-6 27,3-4-190,7-5-358,3-5-376,6-3-678,1-3-862,4-4 2582,-3-1 0,-11-4 0,-5-1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1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15625,'44'46'59,"-1"0"1,-2-5 0,-13-2-32,-27-4-11,-1-1-28,0 2 5,0-5-72,0 1-130,-1-3-173,0-3-229,-2-3-364,3-2-337,-1-3-649,-1-3 167,0 0 1793,1-4 0,-1-4 0,2-3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1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23 11088,'-2'-12'297,"0"2"-208,2 10-4256,0 0 4167,99 2 0,-75-2 0,75 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1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5 14572,'-34'-3'465,"4"1"-342,13 2-22,0 0-23,-2 0 0,0 0-16,0 2-23,-1 0 0,0 3 1,1-1-12,1 1-5,3-1-7,4 1-32,2-2 4,3 1-4,3 0-12,0-2 5,1 3-11,1-1-22,0 2-6,1 1 1,2-1-23,1 4-23,2-2-10,3 4-12,0 0 0,2 1 45,0 0 6,2 1 33,0 0 23,3 2-6,1-1 16,2 1 12,2-3-11,3-1 17,3 0 5,1-1 11,3 0 18,1 0 10,1-1 0,1 2-16,-1 0-6,-4 3-28,-2-1 11,-6 3 17,-6 0 6,-4 0-1,-7 2-10,-1 0 5,-10 3-6,-3-1 1,-10 2-7,-5-1-10,-6 1 0,-3-4-12,-3 0-16,-2-4-23,0-2-118,-1-3-240,1-2-403,2-4-1026,2-1-1417,3-3 3249,7-1 0,10 1 0,7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8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393 226 12567,'-44'87'304,"-1"0"0,4-8 1,6-12-36,16-28-645,-1 1 634,-2-1-17,3 1-57,-3-3-44,4 0-28,1-3-28,1 0-16,2-3 205,1 0-228,1-4 99,2-3-122,3-3 6,1-2-22,2-5 16,1 0 328,0-4-327,2-2 33,-1-2 28,2-4 627,0 0-643,0-7-29,0-1 0,0-6-17,2-3 1,1-5-23,3-3 11,2-3-5,2-4-6,2-1 5,1-3-10,3-3-23,2-3-6,4-6-359,-1-1 337,4-6-652,-1 0 641,0-1-17,2-1 22,-1 2 29,1 2-12,1 2 22,-3 2 12,1 4-17,0 3 28,-2 5 17,0 3 5,0 5 18,-4 4-12,0 4 0,-2 4 331,-1 3-320,-2 2 658,1 3-647,-3 4 6,1 1-11,0 2 17,0 1 22,-1 4 5,1 4 35,-2 6 32,0 5 1,-2 4 17,-1 6-12,-2 7-5,-2 4 0,-2 6-214,-2 1 185,0 4-10,0 2-12,0 2-16,-2 1-575,1 1 558,-1-2-17,0-1-5,2-5 5,-2-3-125,2-6 97,-1-5-12,1-5 1,0-4-6,0-4 6,0-2 194,0-3-205,0-2-6,0-2 547,0-3-581,0-2 55,0-3-144,0-1-96,0-3-3931,0-1 2504,-3-4-516,-2-2 363,-4-2 1799,1-2 0,2 4 0,2 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9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15261,'76'-16'-25,"0"0"1,-6 2 0,-8 2-105,-6 7-1274,-3-1 888,1 3-342,-4-1-358,0 2-583,-1-1 72,-2-1 1726,-4 2 0,-19 0 0,-8 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9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70 15916,'12'-40'23,"-5"11"-6,-12 46 11,-4 3-28,-6 7 0,-4 4-17,-3 3 11,-6 3 6,1 1 6,-2 1-6,1 0 0,1-2 0,4-1-28,1-2 5,4-3 12,3-3-45,3-3 11,5-4-33,1-2-12,4-3 23,1-3 16,4-4 23,4-1 17,4-5-6,4-1 17,4-3-17,0-4 34,3-4 0,3-5-6,2-4-5,2-2 16,1-2-22,-1-1 17,-1 0-11,-1 1-12,-3 0 28,0 2-4,-2 1 10,-3 3 17,-1 1 5,-4 2 0,-1 2-10,-3 2-1,-2 3-17,-1 2-33,-3 2 5,0 1-22,-3 1 28,1 1 17,0 4 22,-1 3 6,-1 4-22,0 5 10,0 3-10,0 6 21,0 4-21,1 7-12,0 5-425,2 6 408,1 5 28,1 4 1,3 5-793,-2 1 843,1 3 39,0 0 79,-1 3 61,0 0 50,-2 2-22,-1 0-39,-2-2-17,0 1-62,-1-4 29,-1 1-35,-4-5-21,0-1-312,-6-6 256,0-4 5,-3-5-28,-2-5 1,-2-5-1,0-6 22,-3-6 6,1-6 393,-2-7-370,0-6 787,-2-3-827,-1-5 331,-4-4-370,1-8-12,-3-6-16,4-6 12,-1-9-40,4-3-34,5-9-617,4-4 506,6-6-23,3-5-29,3-1 7,2-2 5,6 2 62,3 2 39,7 5 72,2 7 46,3 8-51,1 8-238,2 5 211,1 4-7,2 4 12,4 4-34,1 2-39,4 4-123,1 2-157,2 4-202,-2 3-229,-1 1-157,-2 2-124,-4 3 290,-1 3-1157,-5 4-29,-1 3 2028,-3-1 0,-9-5 0,-3-3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0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12914,'46'-15'952,"-9"5"-577,-34 13 6,-1 4-11,1 2-23,0 3-10,0 3-7,0 5 6,2 2-17,0 5 0,0 4-27,-1 2-35,0 5-16,-2 1-259,0 2 186,1 1 34,-1 1-23,0 0-6,-2 1 35,0-2-68,-1-1-17,1-2-16,0-3-51,0-3 11,1-2-22,0-5-17,3-1-17,-2-4 11,2 0 181,-2-4-214,0-1 11,-1-3-45,1-2-50,-2-3-118,1-1-219,-1-1-312,1-2-455,-1 1-487,1-2-554,-1 0-376,0 2 2616,0-4 0,0 1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1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1 139 19496,'39'17'156,"-6"-3"-105,-26-12 10,1 1-21,1-1-12,1 1 22,0-1-22,1 0 22,0 2 12,7 0-34,-3 0 11,18 4 79,5-3-45,-4 1 173,15-3-190,-29-2 190,19-4-123,-22 0 325,14-8-291,-19 5 185,12-13-275,-15 9 186,13-16-214,-15 15 23,9-11-62,-10 13 33,6-8-33,-6 9 84,5-8-73,-7 11 6,0-1-17,-4 6-1798,0 0 1837,0 4-39,0-1 11,0 4 12,0-1-57,0-1 56,2 4-33,0-4 62,2 6-40,-1-8 11,0 3-33,-2-5 22,1 1-33,-2-1 55,3 1-33,-2-1 0,3 3-22,-2-1 22,5 6-11,0-3 61,14 14-39,-10-11 29,15 12 4,-12-12 248,27 10-236,-17-11 44,56 8-88,-44-12 4,41 3-27,-44-6 45,40 1-68,-34-2 107,60 2-73,-61-2 39,36 0 6,-55 0 549,8-2-235,-22 1 677,0-2-885,-5 1-101,0-7-38,0 2-1,0-7-56,0 7 67,0-9-33,0 10-106,0-5 44,0 8-129,1 2-1378,-1 0 1603,3 2-46,-2-1 23,2 2-17,-2 0-5,0-1 0,1 1-12,3 4 28,-2-3-27,7 6 33,-6-5 22,5 4-67,-4-3 68,9 7-12,-6-6 17,12 8-17,-10-9 34,8 4-34,-6-4 303,30 2-275,-16-4 68,46-2-73,-39-3-34,39-5 28,-45 2 308,20-3-163,-34 4 488,5-1-459,-14 2 134,1-1-291,-4 2-6,2-3-39,-1 3-17,0-1 6,-1 3-112,0-1 156,0 0-33,0 1 11,1-1 12,-1 1 22,1 0 16,0 0-16,0-1 61,4-3-72,-1 2 106,7-5-118,-5 4-10,9-4-1,-8 3 0,4-1-11,-8 2 45,2 1-34,-5 1-358,1 1 302,0 0 23,-1 0 22,0 0 11,1 1-11,1 0 0,3 1 11,-1 0 0,11 3-11,-5-1 34,16 4-23,-13-5-22,22 4 22,-19-4 28,24 2-28,-23-4 79,20 2-68,-23-3 96,17 1-51,-19-2 157,13-3-145,-17 0 139,11-8-173,-13 4 16,13-12-61,-12 10-61,12-15 38,-13 16 23,8-10 12,-10 13-1,3-3-11,-6 8-11,0-2-829,-1 3 812,0-1 56,0 2-17,1 0 0,1 1 11,3 2 1,-2-1-12,8 3-11,-3-3 62,14 6-40,-8-4 23,26 7-23,-19-6-22,36 8-11,-31-7 56,38 7-45,-39-8-23,32 6 57,-37-7-34,21 3-11,-29-6 50,9 1-5,-18-3 150,4 1-72,-6-1 118,0 0-241,0-2 22,8-8 0,-3 2-44,11-13 33,-10 12-56,7-7 67,-10 10-11,2 0-23,-5 4-10,-1 0-706,-1 2 727,2 0 12,-1 0 0,3 1-16,-1 1 16,1 1 5,3 2 51,0-1-67,7 5-34,-7-4 68,13 7-51,-10-6 56,15 5 16,-15-6-10,17 4-12,-16-6 96,16 1-118,-14-3 118,18 1 5,-16-2-28,23-6-84,-19 2 107,22-9-96,-24 6 180,12-9-118,-17 9 17,8-13-101,-12 11 84,8-13-96,-10 11 58,4-14 21,-7 14-89,4-14 22,-5 16 33,2-7-22,-3 11-22,1-2 0,0 4-23,-1-1-946,-1 3 1019,1 7-5,0-2-34,0 4-34,3-1 34,-2-3 45,6 8-45,-4-7 11,7 9 0,-4-7-44,12 7 33,-8-7 128,26 11-94,-19-11-23,24 8 23,-22-9 11,28 5-34,-22-5 95,40 3-106,-41-5 0,22 0 0,-33-3 23,4 1-12,-11-1 207,1 0-139,-5-1 84,-2 0-63,1 0 18,4-3-118,-2-2 45,22-17-56,-12 9 22,17-14 0,-20 16-22,10-12 22,-13 12 0,7-11 0,-12 16-11,1-2-11,-3 6-941,-1 2 884,0 4 52,1-2-7,-1 4 46,2-2-23,2 2 16,-1 0-16,5 7-16,-3-7 32,4 8-16,-4-8 79,12 9-68,-7-7 101,15 8-73,-15-11 84,14 3-55,-16-5 105,11-1-106,-14-1 119,5-1-130,-7 0 106,0 0 493,-3 0-660,1-3-51,0 0-11,1-5-1,2 1 1,0-1-280,7-7 140,-6 7-886,7-5 494,-10 10-2571,2 0 1288,-2 3-7949,6-1 9352,-5 1 0,2 0 1,-3 0-1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2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13681,'0'57'292,"-4"-7"-192,-8-33-27,-2 2-45,2-2-11,-2-1-17,1 0-6,2-1 1,-3 0-12,3-1-33,-1-1-40,0-1-61,3-1-62,0-1-67,2-1-134,0-2-197,2-1-280,2 0-408,0-2-231,2-1 1530,1 0 0,0-2 0,0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03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17456,'55'-2'600,"-7"0"-421,-28-2-34,2 1-44,3-1-11,3 0-45,3 1-23,2 1 12,2 0-18,3 1 7,0-1-1,3-1 1,2 1-7,0 0 1,0 0-17,-3 1 0,-1-1 0,-3 2 0,-3-1-17,-5 1-11,-5 2-16,-6 1-12,-2 2 0,-7 1-17,-3 0 11,-3 0-16,-1 0-17,-1 1-51,-3-1-61,-4 1-90,-3 0-134,-2 1-140,-2-1-236,2 1-257,-1-4-370,1 1-695,3-3 69,0 1 2060,3-3 0,2 1 0,2-1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1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99 192 13648,'32'77'283,"-1"1"1,0 3 0,-9-11-99,-19-26 179,5 48-230,-1-14-123,10 6-16,-7-28 10,6-33-16,-12-26-84,0-2-896,-3-25-1418,-10-23 1821,3 8-1036,-20-39 352,-11 3 1160,5 9 101,2 15 0,-1-1 307,8 11 1,2 1-145,-17-35-6,20 31 0,7 4-96,8 16 68,20-18-6,7 32-45,11-1-11,0 13 5,-6 3-10,1 1 16,2 1 34,1 1 33,2 1 51,0 1 5,-1 3 1,0-1-23,-6 5-45,-2 2-22,-5 4-28,-5 4-17,-5 1-12,-6 3-16,-4 0 0,-2 1 17,-6 0-6,-3 0 6,-5-1 11,-1-3-5,0-1-12,-1-4 0,0-3-22,2-3-34,-1-4-50,3-2-124,2-3-201,1-1-403,2-1-544,2 0 1339,1-1 0,2 1 0,1-1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1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0 168 14717,'30'80'254,"-1"-1"0,-2-6 0,-4-16-41,-14-38-39,2-1-6,-3-4 34,3-3-34,-3-2 28,3-3 22,-5-2 6,1-3 0,-2 0-22,0-2 10,0-2-72,-2-3-28,1-2-33,0-3-51,-1-3 17,0-1-23,0-5-11,0-1 6,2-3-6,-1-2-11,1-1-11,1 0 11,0-1-50,1 0-12,3-1-50,0 1-78,1-2-40,2 1-67,0 0-128,0 1-107,2 2-135,-1 3-78,1 3-95,-1 5-163,-1 4-196,-1 4-335,-1 3-96,-1 3 275,-2 2 1355,0 2 0,-4-2 0,-2 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2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42 222 13939,'75'-31'93,"1"-1"0,-6 3 1,-13 5-49,-32 10 22,0 0-11,-5 2 6,-3 0 10,-4 2 7,-3 0-12,-4 1-39,-2 2-39,-3 1-40,-5 1-10,-3 1-6,-7 2-1,-5 1 24,-3 1-7,-6 2 12,0 2 11,-5 1 0,0 4 22,-1 1 6,0 4 6,2 2 0,1 1 5,3 2 6,5 2 5,2 0 6,5 1-17,2 0 6,5-1-11,2 1-12,4-2 12,2 1-1,4-3-10,3 0-1,4-1-11,4-1-16,2-1-23,3-2-62,1 0-207,5-3-308,-1-3-493,4-1-795,-1-2 179,3-2 1742,-3-1 0,-10-1 0,-7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2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15434,'-2'79'-11,"-1"0"0,1-7 0,-1-15-62,-4-37-62,1-2-89,3-3-173,1 0-180,2-3-515,0-1-561,1-2-323,2-2 1976,1-2 0,-1-1 0,-1-2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2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77 13301,'-8'-17'2111,"1"4"-1539,7 13-1710,0 0-2122,65-25-6058,-43 24 9318,47-19 0,-62 26 0,-5-3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3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1 10998,'-46'14'482,"9"0"-320,29-9-5,0 1-11,2 0-17,0 0-23,-1 1-16,1-1 0,-1 1-1,0-1-10,-1 1-23,-1-1-6,1 0-16,-2 0 5,2-1 0,-3 2 0,1-1 40,-1 1 50,2-1 39,-3 1 50,2-1-16,1 0-57,0 0-33,3-2-28,0 2-33,2-3-1,0 3 0,1-1-5,-1 3 17,1 1 39,-2 3 11,2 2 16,-1 2 1,-1 3-67,2 0-17,-1 1-17,2 1-6,0-2-5,0 3 0,2-3 5,-1 3-5,1-3 0,0 2-6,0-2-11,0 1 22,0 0-22,0 0 11,1 0 1,0-1-18,1 0 6,0-1-6,-1-3-16,0-1-6,1-2-6,1-3 1,2-2-1,-2-1 29,5-2-1,-1-1-28,4-1-33,4-1-62,2-1-111,4 0-113,3 0-235,3-1-387,3-2-660,2-3-203,3 0 1838,-2-1 0,-13 3 0,-7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3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13760,'30'79'-820,"1"0"0,-2-7 1,-9-15-990,-20-35 218,0-5 1591,0-3 0,0-7 0,0-3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4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10702,'8'-12'890,"-2"2"-728,-6 10-1100,0 0 1,0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6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453 11 22038,'-23'-1'124,"2"1"-68,12-2 45,0 2-6,1-1 34,-1-1-34,1 2-34,1-2 23,-2 1-39,2 0 11,-7 1-78,-2 1 50,0 0-28,-8 7 0,12-3 45,-8 7-79,11-7 6,-12 7 67,13-8 17,-13 8-56,14-8 39,-7 6-50,7-5 22,-9 7 45,8-6-78,-10 9 11,10-9 22,-10 9-22,10-8-12,-7 6 7,7-5 55,-8 7-28,9-8 23,-6 6-46,9-8-32,-3 3 32,4-4 35,0 2-34,2-4-1,1 1-16,0-2-28,0 3 45,1-2 34,3 5-23,-1-3 11,6 4 0,-6-4-11,6 5-34,-5-3 23,9 9 34,-8-9 21,8 6-44,-9-9-33,7 2 33,-5-3 235,10 1-173,-8-3 44,9-1-95,-9-1-22,13-11 11,-9 6 106,21-17-83,-19 14-23,18-14-23,-21 15 57,9-6-23,-12 8 51,7-8-29,-8 8 79,7-9-156,-8 10 32,4-5 46,-5 7 16,7-9-27,-6 8-23,8-10-34,-9 11 23,5-4 56,-6 6-23,4-5 1,-5 4 44,3-3-90,-4 5 152,-1 0-185,1 1 45,-5 2 0,2-1 33,-4 3 23,2-2-45,-1 3-45,0-2 12,-3 6 16,3-4 34,-8 11 16,6-9-44,-7 11-23,8-10 29,-7 9 10,8-11 18,-4 6-46,3-7 79,0 2-22,0-2-79,-4 7 12,3-5 55,-7 8 0,7-7-44,-9 11 33,8-10 0,-10 13-55,10-13 44,-9 14 56,8-14-34,-10 13-44,11-12 55,-13 14-22,12-13 23,-12 15-17,12-14-56,-10 12 39,12-14 11,-8 12-56,10-13 45,-5 9 56,5-10-39,-2 8-17,3-8-28,0 6 5,2-8 46,-1 5 5,2-6-28,-1 5-17,1-5 6,0 7-12,0-6 23,1 7 23,0-8-23,2 4 0,-2-5 0,2 6-23,-1-6 57,2 4 5,-2-4-16,2 2-23,-2-3 0,4 2-34,-3-2 56,2 2 57,-3-4 27,3 2-95,-2-3 68,2 1-68,-2-1 73,5 0-50,-3 0 16,7-1-16,-6 0 10,8-3-66,-7 2 33,8-3 34,-9 3 39,6-3-84,-9 3 78,6-2-89,-5 2 78,5-1-5,-4 0 61,6-4-112,-5 4 23,6-4-45,-8 4 162,6-2-50,-5 1 28,11-7-106,-10 5 33,9-7-112,-10 8 145,7-7 29,-5 5 44,10-11-128,-8 9 55,5-9-66,-7 11 117,5-9-62,-5 7 101,10-15-167,-9 13 16,8-13-79,-9 14 236,7-15-163,-8 14 57,8-14-68,-10 17 23,6-9-68,-7 9 79,5-8 39,-4 8 17,5-14-79,-6 12-11,3-11-89,-3 13 123,1-9 22,-1 8-45,6-14-44,-6 12 44,5-10-44,-5 13 44,2-7 17,-3 8 6,3-12-56,-3 12 0,3-10-40,-3 11 40,1-8 45,-2 7-45,5-13-34,-4 12-241,3-8 163,-2 11-297,-2-3 224,1 5-2733,-2-1 1259,1 3-1607,-1 0 0,0 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4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72 272 12046,'12'85'504,"-1"0"0,0-6 0,-4-11-134,-8-16-971,-1-1 780,1-1-67,0-2-28,1-3-50,0-3 262,0-3-240,0-2 6,1-3 155,1-2-184,0-3 6,1-4-16,-1-4-12,1-4 457,0-4-373,-1-3 124,0-4-29,-1-3 225,-1-2-291,0-7-35,0-1-27,-1-9-17,0-2-29,-3-4 12,1-3-5,-3-3-23,2-2-6,-2-3-16,1 0 5,-2-3 17,-1-1-6,1-3-5,-2-3-17,1-3-452,-3-4 458,3-3 33,-1-1-28,0-1-16,2 0 5,0 0-17,3 0 23,1 2 10,2 2-4,1 3-42,2 5 19,4 5 6,4 8-18,4 4 29,2 7-6,4 4 0,2 4 450,4 3-456,1 5 60,3 1-38,2 2 1,2 3 0,1 2-11,0 2-1,0 1 23,-2 0 17,-4 0-17,-2 1 6,-5 1-12,-3 1-11,-5 3 17,-7 0-12,-2 2 12,-4 1-39,-6-1 11,-1 1-17,-7-2-27,-1 1-63,-4-2-162,1 0-190,-2-3-246,2 0-270,2-3-375,0-2-498,2-1 178,2-2 1698,3-1 0,4-2 0,2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15620,'47'84'-411,"0"0"0,-2-6 0,-14-16-586,-30-36-443,0-3-682,-2-2 2122,-1-4 0,1-8 0,-1-3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0 257 11306,'9'-15'1715,"-1"3"-1335,-8 12 158,0 0-493,12-101-101,-5 74 0,0-29 0,3 11-280,0 44-689,1 7-1148,0 5-2353,1 4 3678,-4 1 0,-3-8 0,-3-2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13788,'3'81'608,"1"0"1,0-7 0,1-11-127,3-16-794,2-1 620,1 0-112,2 0-84,1-3-56,2 1-44,-3-5-46,2 0 225,-3-5-275,-2-2 45,0-4-247,-2-5-257,-3-2-415,-2-4-87,-2-3-904,-1-1-252,-4-3 2201,0-2 0,-2-3 0,3-2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9414,'79'11'1769,"0"1"1,-11-5-1756,21 3 0,-4-1-1641,-36-7 1269,-6 0-656,-2 3-356,-7 1 1370,-5-1 0,-14-1 0,-7-3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6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0 16908,'78'35'504,"0"-1"0,-7-2 0,-12-4-213,-26-9-128,-3 1 117,11 17 0,-1 1-258,-9-6-5,34 38 6,-63-56-7,-1-5 1,-5 1 50,-5-8-67,-5 0-28,-21-2-11,5-3 22,-15-2 6,10-2-17,-2-4-28,-1 0 17,1-1-6,0-1 17,2 1 45,1-1-28,1 1-6,4-1 6,0 1-45,7 1-11,0 2-17,6 4-79,1 1-39,5 2-11,4 2 17,3 1-22,2 5-12,1 2-140,3 3-184,2 2-168,6 2-85,3 2-173,3 0-157,4 1-174,0-1-352,4 0-35,2-4 298,1-2 1400,0-4 0,-12-3 0,-5-3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6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15160,'26'86'265,"0"0"0,-2-6 1,-6-8-110,-12-2-2153,-1 3 2092,-1 1 28,2-1-22,-1 0-34,3-4-22,0 0-70,0-4-59,0-4-84,1-4-185,-2-6-359,1-6-2934,-2-7 1366,0-6-896,0-6 3176,-2-6 0,-2-9 0,-1-5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6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14835,'91'-3'831,"0"0"0,-7 1 0,-11 0-367,-12 1-184,0 1-134,0-1-1672,1 1 1576,0 0-22,-3 0-215,-4 0 193,-4 2 205,-7 1-211,-5 5 22,-4 1-56,-4 4 17,-3 1 783,-1 3-806,-2 0 590,-3 2-589,0 2 252,-1 2-246,-4-2 10,0 3 20,-4-2-25,-3 1 28,-1-1-17,-5 1 0,0 0 1,-2 0-29,-1-1-11,-1-1-28,-2-4-90,-1-1-162,-1-4-162,0-3-297,-1-2-404,1-3-571,-1-1-863,1-1-2049,0-1 4682,0 0 0,1-1 0,3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6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10556,'0'0'0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7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94 11788,'13'5'975,"-2"-2"-426,-11-3 2694,0 0-3193,31 73-799,-17-46 805,25 58 45,-24-66 206,38 28-391,-22-28-11,27 16 45,-40-33 16,-5-2-61,-8-2 486,-3-2-704,-2-2-102,0-4-50,-4-2 6,-3-2 50,-3-2 73,-4 0 67,-2-2 62,-3-1 16,-3 0 18,0-1 10,-1 1 18,1-2-12,2 1-61,-1-3-102,2 0-134,0 0-44,0-1 27,1 3 79,-2 2 129,1 3 78,0 1 57,1 5 27,1 0 0,4 6 0,-1 1 6,6 2 0,0 1 16,3 0 35,2 0 38,1 3 45,2 0 28,4 4 23,0 0 5,7 2 17,3 1 0,4 0 11,4 1 6,3 0 6,1 0 16,6 0 11,0 0 45,4-1 29,2 1 32,1-1-4,4-2-7,-1 2-10,3 0 33,0-2-196,-2 2 291,-2 0 51,-1-1 100,-2 1-22,0 1-50,-2-1-84,-3 0-152,-1 1-50,-7 1-11,-1 1-61,-9 1-46,-2 2 247,-5 0-258,-2 2 11,-3-1-27,-2-2-1,-1 0-16,-3-3 11,-3 0-17,-2-2-17,-2-2 6,1-1-1,-1-4 35,1-1 16,-1-2 17,3 0-17,-2-1-11,5-2-11,0-2-23,2-3 18,2-2-24,3 0-4,2-1-18,7-1-11,1-1 34,3 0 0,1 0 28,3 2 22,1 0 28,2 4 17,2 0 39,0 2 62,4 2-11,-1-1-1,2 4-16,-2-1-11,1 2 66,-4-1 80,1 1-7,-1 3-72,2 0-28,0 4-96,-1-1-27,-1 3 28,-3 0-79,-3 0-39,0 1-51,-4 1-161,-1 0-365,-2 1-650,-4 1-1831,-1 0-2678,-3 0 5764,-3-3 0,0-4 0,-1-5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9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613 538 12808,'24'9'857,"-2"-1"-650,-11-6-17,1-1-16,0 0-12,2-1-11,2 2-50,-1-2 0,3 1 56,9 0-73,-6 1 78,40 3-72,5 1-73,-1 1-6,11 1 22,-44-4 7,47 3-12,-40-3 84,47 4-107,-54-4 51,26 1-5,-29-3 162,41 2-79,-37-3 337,51 1-393,-52-2 129,35 0-67,-32 0 185,57 1-252,-46 0-14,10 0 0,-2 0-43,-12 0 12,35 1-5,-39-1-6,56 1-17,-47-1 5,10 1 1,0-1 11,-13 1 33,43 0-5,-45-1-12,10-1 1,1 0-17,-3 0 11,13-1 0,-2-1-28,-13 1 5,42-2 12,-47 2-3,9 0 0,0 0-8,-2 1 22,9 0 0,0 0 11,-18 0 90,36 0-84,-43 0 173,47 0-162,-42 0 62,54-1-96,-58-1 45,44-2-50,-44 1 117,47-4-78,-45 4 102,44-4-108,-48 3 102,31-3-113,-39 3 129,24 0-118,-29 1-33,23-2-17,-25 3 78,26-4-61,-24 3 50,31-4-27,-28 3 111,28-3-22,-30 3 363,19-4-352,-27 4 319,15-3-279,-20 3 240,9-4-325,-11 5 112,4-6-162,-5 6-6,3-8-5,-3 6 111,2-6-82,-4 6 138,1-6-162,-3 5-100,-1-5 10,0 4 18,-2-8 44,0 7 0,-8-12 0,5 12 1,-9-12-24,7 12-32,-9-9 32,8 9-16,-12-9 17,11 10-124,-14-10 90,12 10-61,-17-7 89,14 9-28,-25-8 34,21 7-6,-29-7 6,25 7-23,-31-6 23,27 6 34,-35-7-23,32 7-23,-41-9 12,38 9-17,-47-9 28,42 9-11,-51-6 11,48 6 22,-54-6-33,51 7-6,-7 0 0,-1 0 6,5 0 11,-8 0 0,1 0 11,4 0-17,-7 0 1,-1-1-12,7 0 0,-7 1 1,0 0 16,7-1 5,-8 1 1,-1-1-17,7 1 11,-7-1 0,-1 2 0,7-1-12,-8 0 1,0 1 11,6 1 0,-8 0 0,-1 0 0,6 0-20,-9 2 1,-1 1 8,5-1 5,-9 1 1,-2 0-6,6 0 5,-9 1 0,1 1-5,7-1 8,-6 4 1,1 1 7,9-1-19,-7 4 0,0 0 3,9 0 22,-8 2 0,0-1-22,9 0 5,-9 1 1,0 1 5,8-3-6,-9 3 1,1 1 5,9-2 11,-4 1 0,0 2 0,12-2-11,-3 2 0,1 1 12,11-1 4,-48 18-27,57-18-6,-36 18 6,45-17-73,-26 19 45,34-19-157,-12 17 129,23-20-90,-3 17 118,10-18-73,10 17 89,0-15 7,29 16 16,-13-17-40,48 11-83,-32-15-504,11-2 0,3-2-331,-1-2-2095,10 0 0,-1-1-1864,-10-1 4479,25 1 1,-60-1-1,-7 0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11710,'0'0'0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9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83 13177,'-18'-46'-72,"3"11"16,11 34 5,0 1-5,0 0 6,1 0 11,1 2 16,0 0-10,1 2 16,0 0 0,1 0 0,0-1 17,0 0-5,1 1-7,1 0-32,1-1-63,1 1-117,2-1-219,-1 0-324,2-2-644,0 2-40,-1-3 1451,2 2 0,-5-2 0,0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0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15171,'0'37'880,"0"1"-729,-1-4 11,1 4-27,0 1-34,0 4 16,1 1-33,1 2-45,1 4 12,1-2 5,1 1-1342,2-1 1314,1-3-11,1-2 272,0-4-317,1-3-23,1-5-44,0-1-50,0-3-102,-2 1-100,0-3 5,-2 0 902,1-4-1299,-1-2-286,-1-2-393,0-4-614,-2-1 300,2-3 1732,-2-2 0,0-3 0,-2-2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558 274 14902,'55'-63'205,"-1"0"1,-1 5-1,-19 14-53,-35 35-40,-4 0-28,-3 2-11,-6-1-17,-2 3-11,-6 0 11,-1 3-17,-7 1-11,-2 2 5,-4 2-10,-4 5-57,-2 2-219,-1 6 253,0 1-17,0 5 34,1 2-12,2 2-10,3 4 5,2 2 5,3 3-10,2 2 5,4 4-23,1 0-5,4 3 6,2 2 11,3 0-1,4 2 24,3 1-7,2 2-5,4-1 0,2 0 23,1-1-3333,1 0 3315,2-2-5,4-1-343,0-2 337,3-1-110,-2-3 94,0-3-28,0-2-12,-2-5 144,1-2-189,-4-4 3182,2-4-3255,-3 1-83,1-6 300,-3 1-681,1-4 1,-1-1-360,-2-4-280,-2 0-481,-4-4 251,-1-1 1513,-1-1 0,5-1 0,1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1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14045,'78'0'104,"1"0"1,-6 0 0,-9 1-99,-11 0-1245,2 1 965,6-1-762,-1 1-1345,0 1-2262,-10 1 4643,-9 0 0,-21-2 0,-9-1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2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159 183 13329,'14'53'330,"0"1"0,4 42-78,-33-45-1187,-2 1 1204,-1 6-23,-2-1-78,0 3-67,-1-2-28,2-1-39,3-3-96,1-5 96,4-3-6,3-6 237,2-5-242,1-3 5,2-6-11,0-4 617,1-3-634,0-6 400,1-3-411,1-2 83,0-5-44,0 0-5,0-3-51,-1-6 5,0-1 18,1-8-18,0 0-33,0-3-6,0-3-39,1-3-5,3-2-57,2-3-83,3-3-79,0-2-50,2-3-11,1-3 16,1-1 34,0-3 45,0-2-430,1-3 559,0-2 55,1-2 51,-1 0 28,0-1 22,1 2 6,-1 1 17,1 2 34,0 4 22,0 4 45,-1 4-134,0 5 190,-2 3 61,0 4 23,-1 2 50,0 6 0,2 1 471,-2 6-549,1 1 124,2 5-198,-1 2 12,3 1 12,0 3-12,3 3 0,-1 4-11,3 4 11,-2 2-11,2 2 22,-2 2-22,0 1-17,-2 2-11,-2 2-17,-1 3 28,-4 5 22,0 0 12,-4 6-12,-1 0-11,-3 4-39,-1 1-28,-1 2-306,-4 2 278,2 0-22,-4 1 27,1-2-33,1-1 0,0-1-22,3-4-12,0-3-22,1-3-39,0-2-56,1-4-129,2-1-151,1-4-219,0-2-303,0-4-262,1-1-286,-2-5-108,0-2-334,-1-2 1915,-1-4 0,0-1 0,-1-2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2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13575,'64'21'67,"0"1"0,-3-2 1,-5-2-80,2-3-1594,2 2 1186,0 1-706,-1-2-941,-3 1 2067,-8-3 0,-21-7 0,-11-2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3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15821,'-41'14'11,"5"1"-5,10 6 5,1 0-28,1 1 6,0-1-11,4-1-17,3-1-1,2 0-16,3-2-22,1 1-18,1 1-16,1-2-11,1 1-6,2 0 12,1-2 16,3 1 22,0-2-33,2 2-84,-1-1-95,5 0-28,1-1 33,5-1 40,4-1 28,2-1 33,3-3 34,1 0 39,4-2 56,0-2 39,1-2 11,1-1 6,0-1 11,0-1 1,0 0 4,0-2 18,1 0 5,-1-3 12,1 0 5,-4-1-6,2 1 0,-4 1-16,-2 1-6,-2 2-17,-3 0-11,-2 1-11,-2 0-6,-2 1 6,-1 2 11,-1 1-11,-1 4 22,-2 1-11,1 3 11,-2 5 6,0 2 0,-1 6-6,0 0-5,0 4 5,1 2 6,1 1 16,0 5 18,1 2-7,0 2 40,-1 5 23,-1 2 27,-1 5-653,-2 4 648,1 2-23,0 5 45,-3-2 34,-2-1 50,-2-3-128,-2-3 151,-2-2-34,0-4-23,-3-2-15,-1-5-57,-1-1-6,-4-4-34,0-4-61,-4-2 40,-1-5 10,0-4-16,-3-4 16,1-2-16,-2-7-12,-1-3 17,0-4 28,-1-4-22,-1-5 34,1-6 618,3-6-686,0-6 11,7-4-10,3-6-29,7-3 6,5-7-34,4-2-11,5-4-87,6-3 131,6 1-27,7-1 6,6 2-29,2 4-5,4 3-12,3 6 12,0 4-11,3 6-29,2 3 35,0 5-18,5 2 0,-1 3 6,2 3-3346,-1 3 3139,0 5-337,-3 2-762,-2 3-542,-5 1-532,-7 4 2436,-5 2 0,-12-1 0,-6-1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6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99 15081,'28'-36'107,"-4"6"-85,-14 25 23,2 1-34,-1 0 23,0 0-6,2 0 0,-3 2-6,2-1 1,-1 1-12,0-1 6,-1 2 11,0 0-28,0 1-12,-2 0 12,2 0-33,-1 0 33,0 0 5,0 0-5,1 0 12,-2 0-7,1 2-10,0 0 16,1 1-6,-1 0-10,2 0 5,-1 1-11,1 1-6,-2-1 11,0 1-11,0 0 17,-1 1 0,0 0-5,-1 0 5,-1 2 0,0-2 0,-2 3 5,0-2-5,-1 2 0,2 1-5,-1-1 5,2 3 0,-2-1 0,2 1-6,-1 0 40,1 1 39,0 2 11,-1 0 28,1 2-61,-2-2-12,-2 1-28,0-2-11,-1 0 17,0 0-6,-1 1 11,-1-1 6,-1 1 12,-2-2-7,-3 1 18,0 0-1,-4 1 17,0 1 12,-3 1-12,-1 1-6,-1 1-16,-2 0-22,-2 1 5,1-1-17,-2 1 11,-1-1 1,0 0 5,-1 2-6,-1 0 6,-1 2 11,0 2-16,-3 0 5,0 0-12,0-1 7,2-1-6,2-2-6,0-2 11,3-4 6,1 0 0,5-3 6,2-1-1,3-2-10,1-3 10,3-1-5,3-1 34,1-1 39,2-1 11,0 0 45,1-1 5,2 0 0,2-1-5,4 0-28,1 0-23,4 0-16,2-2-17,3 0-17,3-2-28,3-3 0,2 2-11,3-4-17,1 2 16,3-2-4,1 1-7,0-1 23,2 1-17,0-3-11,1 3 17,1-1-17,1 1 11,2 1 6,0-1-6,0 3-5,1-1 22,0 3-28,-2-2-28,0 4 11,-4-2-22,-2 2 5,-5 0 6,-2 1-16,-5 0-74,-4 1-61,-3 2-157,-4 1-224,-5 4-297,-2-2-572,-3 3-1007,-1-3-2482,-1 2 4918,0-3 0,0-1 0,0-2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7.2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15345,'24'79'73,"-1"0"0,0-6 0,-9-11-51,-19-22-51,0-2 13,-1-1-18,2-2-84,-1-4-61,3-3-196,0-3-314,0-5-414,2 0-594,-2-5-370,0-1 2067,0-4 0,0-5 0,2-2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02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14656,'13'26'649,"-3"-1"-542,-10-12-29,-1 2-27,-2 0 0,0 1 10,-1 1-10,0 0 201,-3 30-191,4-20 202,-3 50-128,4-44 374,1 48-391,0-45 184,1 41-145,0-47 319,0 33-336,0-37 297,-1 30-275,1-32 394,-2 29-383,1-29 326,-1 30-393,2-29 230,-1 32-246,1-31 10,-1 33-49,0-34 100,-1 32-112,1-33 84,-3 30-50,2-32 123,-1 27-118,1-29 169,2 26-225,-2-27 219,1 28-107,0-25 142,1 32-226,0-29 68,1 34-79,-1-33 78,2 33-55,-1-34 78,-1 29-118,0-31 29,0 27-51,0-30 45,-1 25-12,0-26 74,-4 25-68,3-24 28,-3 28-78,3-26 156,-1 28-66,3-27 5,-1 31-51,1-30-44,0 29-11,0-30 106,0 26-28,0-29-6,0 21-50,0-24-11,0 16 11,0-20 45,0 19-23,0-16 73,0 25-50,0-20 22,-1 35-67,0-29 73,-2 37-39,0-37 33,-2 28-39,3-33 28,-4 22-56,2-27 78,0 18-38,1-20 60,1 13-60,1-17 60,0 18-77,1-15 72,0 24-84,0-20 107,0 25-73,-1-23-57,-1 25 24,2-26 44,-2 18-56,1-23 33,0 15 23,0-18-39,-1 16-45,2-16 28,-4 16 0,3-15 50,-2 21-16,2-16-12,-1 26-33,2-23 56,-4 30 0,3-28 72,-4 29-72,2-30 0,-1 26-34,0-29 96,0 25-107,2-26 101,-1 20-56,2-22 28,0 16-51,1-18 56,0 13-55,0-15 44,1 14-45,-1-13 18,2 17-18,-1-15 12,0 18-34,0-17 67,-1 17-34,0-18 12,1 12-34,0-18 51,1 5-73,0-9 89,-1 3 1,0-4-12,0 2-56,0-4 34,-1 3-68,0-2 63,0 4-7,0-4 1,2 4-34,-2-2-11,2 3-23,-1-3 68,0 6 10,1-5-10,1 9-12,0-8-22,1 9-22,-2-9 112,2 10-34,-2-9-45,4 9-22,-4-9 11,5 9-23,-4-9-89,5 6 34,-5-9-801,6 5 161,-5-4-4765,7 4-213,-6-4 5696,4 2 0,-6-5 0,0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7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18 12797,'-12'-9'868,"2"1"-756,10 8-1008,0 0-611,106-1-1892,-62 4 3399,21-2 0,-6 0 0,-39 2 0,-7-1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7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317 0 16835,'-60'27'108,"0"0"0,5-3 1,10-4-65,23-7-10,3-1-6,2 0-45,3-1 0,3 0-33,5 0-23,0-1-16,5 0-18,0-1-33,7 1-56,0-1-28,8 0-33,2 1-29,5-1-28,2 0-17,4 2 1,-2 0 44,3 0 90,-1 0 68,-1 1 72,1 0 33,-3 1 12,0 0 11,-5 0 0,0-1 39,-6 1 40,-1-2 44,-6 1 56,-3 0 11,-2 2 6,-6 1 0,-5 3 6,-7 1 0,-7 3-17,-2-1-23,-3 2-61,-3-2-28,2-3-34,0-2-39,5-3-28,2-3-78,4-3-146,5-2-477,2-3-973,6-1-1048,2-1-2033,2 0 4783,2-1 0,0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8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0 15087,'70'47'117,"1"0"1,-5-4 0,-16-7-51,-33-16-17,-3-1-21,-1 3-1,-3-3-22,-2 2 10,0-3-4,-3-1-12,0-1 0,-3-1 5,-1-2 12,-1-2 5,-1 0 12,0-2-6,-1 0 17,-1-2-12,-5 0 12,0 0 6,-3-1-12,-2 2-11,-3-2-6,0 1-5,-3-2 5,1 1-16,-2 0 22,1-1-22,-1 1-6,0-2 0,-2 2 5,2-2 12,-2-2 0,3 1-17,-2-3-11,2 1 5,0-1-11,1 0 12,1 0 5,3-2-17,0 0 17,1-3 0,1 0 11,0 0 0,4 1-11,-2 0-5,2 1-12,0 2-22,1 0 11,0 1 0,0 0 11,1 2-6,-2 2 18,2 4-1,-2 3 1,2 2 5,2 2-17,0 1 11,3 1-11,1 1 6,0 0-6,3-1-5,4 2 5,2-2-16,3 0 27,1-2 12,1-1 16,3-5 0,2-3-5,6-3 0,1-4-6,5-5 17,2-3-5,2-4-12,3-4 17,1-2-28,1-2-433,-1-2 450,0 0-11,-3-3-95,1 1 77,-3 0 29,0 0-17,-2 2 28,-1-1 6,-2 2-29,-3 1 7,-4 3 410,-3 2-422,-2 3 88,-3 2-88,1 1 17,-1 2-40,1 2 18,0 2-12,-2 1 23,1 1-29,-1 2 1,0 0-6,0 0-28,-3 1 45,0 2-23,-3 3 28,1 2-5,-3 0 0,-1 2 11,-1 1 11,-2 1 17,-4 3-28,-2 0 11,-6 1-16,-1-1-12,-1 1 28,-1-2-22,1 0 22,0-1-33,1-2 22,1 0 5,3-3 12,1-1 34,1-1-23,2-2 11,0-2 17,3-1 39,0-1-84,6-6-22,0-2 22,8-6 12,1-3-1,5-2 23,3 0-12,0-3 7,3 2-29,-1-1 11,-1 1 12,0 1-17,0 2-12,0 2-22,-1 2 29,1 3-12,-1 3 11,0 2 28,2 3-45,-1 1 6,1 1-16,0 4-40,0 2 0,-2 5-68,0 1-94,-3 4-191,-2 1-319,-2 1-516,-4 2-901,-3 0-179,-3 0 1476,0-2 0,-3-7 0,0-5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9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14561,'10'92'377,"1"0"0,-1-6 0,-6-12-108,-12-16-112,-1 2-1375,0-2 1274,1-1-11,1-4 5,3-3-22,1-3 6,3-4 47,0-2-92,0-6 278,0-2-334,1-6-62,2-3-72,0-3 603,2-5-829,-2-2 60,1-4-613,-2-2-499,0-3-783,0-2-1692,0-2 3954,0-1 0,-1 0 0,0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0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780 30 15238,'-27'-16'107,"4"2"-85,13 14-5,0 1 0,-1 1-29,-1 2 12,-3-1-5,0 3-12,-1 0 0,-1 0 6,-2 2-11,0 1 10,-2 0 7,1 2-1,1 1-5,0 0 33,1 1-33,2 1-11,2 0 5,1 2-39,4 0 45,0 1 5,4 1-16,2-1 11,2 1-12,1-1-5,2 0 11,3-3 29,3 0-40,6-3 11,0-1 17,3-3-28,2-1 45,1-2 11,2-2-12,1-1-4,1-1 10,0-3-28,0-1 12,-1-4 16,-3 0-10,-1-2 10,-3 1 17,-3 0-5,-3-1 5,-3 2 6,-1-1-28,-3 1-23,-1-1 23,-1-1-17,-1 1 17,0-1 16,-1 0-33,-2 0-5,-2 0-7,-2 2 12,-1 0 12,0 3 16,0 2-23,-3 1-38,3 1 16,-3 1 6,3 2-6,-2 2 28,2 4-28,-1 1 6,2 3 5,1 0-16,1 1 16,0 1 1,2 0-12,1 3-22,1 1 33,1 3-5,0 1-6,0 3 34,1 1-23,2 3-16,2 1 28,2 0 33,3 0-45,0 2 34,2 1 17,1 2-45,0 1 101,0 3 28,0 0 6,-1 2 21,-4 1 7,-1-1-151,-3 4 262,-2-2 68,-1 3-68,-4-1-117,-3-3-28,-4 0-62,-6-2 34,-3-2 5,-4-2-55,-4-5 38,-4-3-38,-3-5-1,-2-4 28,-4-4 12,-3-4-28,-4-4 10,-3-3-463,-1-2 430,0-3 51,1-5 11,3-4-12,4-8-16,6-2 11,5-5-33,6-3-29,8-4 46,7-3-90,7-2-18,12-3 12,7 1-68,12 0 29,6 4-22,6 1-29,2 4-312,5 3 256,2 3-38,3 4-24,2 3-38,0 1-444,-1 2 136,1 2-236,-3 3-241,0 0-96,-4 4-694,-4 1-274,-3 1 2123,-7 2 0,-13 1 0,-9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1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857 91 15664,'-41'-31'835,"6"5"-656,24 21-17,0 0-55,-2 0 16,0 1-33,-1 0-29,-1 0 1,1 1-23,-2 0-22,1 3 5,1-1 23,0 2-28,0 2 11,-2 3-11,0 2-17,-3 3 33,-1 2 1,-2 2 11,-3 2-29,-2 3 18,-1 1 11,-3 5 5,-4 1 17,-1 5-228,-4 2 206,1 3-520,1 2 548,1 0-12,3 0 12,2 1-11,5-2-124,4 2 107,4-3-23,2 0-5,4-1 11,3-1-22,3-2-6,3-2 11,3-1 0,0-3-22,3-1 11,4-2 11,3 0 198,6-5-192,4 0 544,5-4-544,4-3 84,6-3-84,4-3-17,6-3-368,3-2 391,6 0-1,-1-5-5,2 0 0,-2-7 0,-1-2-94,-1-2 94,-4-1-17,-4-1 22,-7 2-16,-8-2 10,-6 2 35,-7-1 10,-6-1 382,-4 1-409,-2 0 91,-6-1-147,-4 1 22,-8-2 0,-6 1-17,-4 2-6,-5 0 17,-2 4-5,-3 1 0,0 4 22,0 1-22,1 3-23,2 1 6,2 2-28,0 3-22,6 2-17,1 3-40,5-1-10,5 0-46,5-1 18,5 0 10,1-2 18,3 2 33,1-4 17,4 2 44,2-2 18,4 0 16,1-1 17,2-1 0,1 0-23,2-1 29,0 0-6,1 0 0,-1 0 28,2-2-11,0-1-12,3-2 1,0-1 5,3 0 6,2-1-11,2-1 5,1 0-22,2-2 5,3 1-5,3 0-256,4-1 284,3 2-6,2-1 6,5 0-1,0-1 18,3 1-17,3-2 11,-1 2-11,3 0-34,-2-1 34,-2 1-790,-4 1 773,-5 0 0,-4 4-28,-7-1-22,-7 3-51,-5 1-118,-8 0-173,-6 1 56,-5 0-571,-3 0 367,-3 1-1465,-4 1-319,-4 2 2324,-2 0 0,3-2 0,3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2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15429,'64'71'37,"0"0"0,-2-6 1,-25-10-61,-53-26-66,-3-2-79,-2-1-202,-2-4-291,1-1-375,-1-4-538,2-2-537,0-4 2111,4-1 0,7-6 0,4-1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3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113 307 14146,'-22'88'431,"2"-9"-313,7-39 5,1 2-447,-1 2 436,3 0-61,0-2-29,4 0-22,1-5 134,3-4-140,4-6 65,2-5-59,4-1 23,2-6-18,0-1 255,2-6-215,-2-3 17,2-2 5,0-3-11,1-3 5,0-4 1,1-4 17,0-4-17,3-3 10,-2-2 7,3-3-29,-3-1-11,2-4 1,-2 1-12,-1-2-6,1 1-5,-3 0-17,3 0 17,-4-1 5,1 1 6,-1 0 6,-1 4 5,1 3-11,-2 3-11,0 4-17,-1 3-34,1 5 6,-2 2 6,0 3-18,-1 1 18,0 4 5,-1 1 6,2 5 11,-2 1 6,1 2-1,-1 1-5,-1 0 17,1 2-23,-2 0-5,2 1 11,0-2-11,1 2 11,0-2 11,2 1 0,1-3-5,1-1 11,3 1-28,1-3 11,0 1 11,3-4-11,-1 1-11,4-2 5,0 0-11,0-2 12,2-2 21,-2-1-16,2-1-11,1 0 11,0-1 0,3-1-5,0-3 10,0-1-10,0-2-23,-1-1 22,0 0-5,-4-1 22,-2 0 17,-3 0 0,-3 0 17,-3 0-6,-1-2 0,-3 0 6,-1-3 0,-3 0 28,-1-2-6,-1-1 6,0 2 11,0-3 0,-2 0 16,0 0 7,0-2-12,-1 0-11,2-2 6,0-2-34,1 0-17,1-1-6,2-1-27,2-2-6,3 0 11,-1-1-28,4 2 6,-2-1 6,3 1-18,0 2 6,1 2-11,1 4-16,-1 2-24,-1 4-77,-3 5-79,0 1-79,-6 6-896,0 0 46,-4 10-578,0 0-638,-4 9 2369,-1-2 0,1-6 0,1-4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3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1 339 13401,'78'-17'179,"1"0"1,-5 4-1,-18-3-50,-39-1-40,1-2 7,-4-1-7,-1-2-33,-4 1-11,-2-1-23,-4 1-44,-1-1 22,-2 0-11,-1 2-17,-3-1 11,-4 5 6,-3 1-23,-6 6 29,-1 3 27,-3 4-16,-1 2 16,-2 5 23,-2 3-17,0 7 39,2 1 34,-1 5 16,3 3 18,4 2-1,1 4-50,5 1-11,3 2-11,3 1-29,3-1-16,1-1 5,7-1-44,3-3-6,7-2-39,5-4-28,5-1-51,1-5-117,4-1-168,-1-5-208,1-1-240,-1-4-236,-4-2-470,0-2-118,0-1 1703,-3 0 0,-8 0 0,-5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4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 13525,'34'84'336,"0"1"0,-2-7 0,-10-12-101,-22-24-496,-1 0 401,-1 1-45,-3 0-16,-4 0-35,-2-1 1,-2-1-11,1-3-17,-2-2 5,2-5 113,0-3-168,2-3 51,0-3-119,3-3-50,0-3-62,4-2 124,-2-3-398,3-1-101,0-4-117,1 0-97,0-2-161,1-2-303,0 0-252,2-2 213,0 1 1305,2-1 0,-2 0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04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1 427 21198,'8'21'409,"0"-3"-230,-2-12-22,0 2-45,2-1 17,-1 1-34,2 1 1,-2-1 60,3 0 35,0 0-29,1-1 404,16 5-482,-11-4 67,23 7-140,-24-10 118,19 9-84,-20-8 50,21 10-28,-21-9 213,29 12-173,-25-12 44,20 8-84,-22-11 62,14 6-84,-15-6 33,20 10-67,-22-7 17,17 7 28,-19-8 95,20 7-117,-15-6 44,19 8-44,-23-10 22,13 7-45,-15-7-11,10 5 28,-11-4 29,18 11-35,-13-10 141,24 12-85,-20-13 107,21 4-73,-17-5 106,39-1-184,-32-1 55,43 2-44,-46-3-34,24 1 29,-26-1 27,34 4-101,-29-2 124,43 4-45,-43-6-68,26 1 68,-27-2-90,44 1 68,-38-1 89,52 0-17,-54-1-50,32 2 11,-32-2-12,60-5-66,-46 2 33,11-2 0,1-1 45,-14 2-67,38-3 62,-44 3-68,47-1-17,-44 3 73,51-2 73,-59 3-44,30-2-46,-35 0-44,46-5 22,-40 4 0,53-9 56,-56 7-12,37-8-66,-41 7 11,31-5-34,-35 8 56,27-3 56,-30 3-33,24-1-45,-27 2-34,19-1 11,-21 2 57,19-2 61,-18 1-51,16-5-66,-18 5 66,10-6-83,-15 7 39,8-5 95,-10 5-6,6-5-78,-9 5-45,9-5-11,-8 5 79,10-5 55,-6 3-78,11-5 0,-9 4-11,14-6-23,-13 6 46,18-7 44,-17 6-34,20-5-44,-17 5-34,20-3-12,-20 4 7,26-6 145,-22 6-51,29-10-77,-25 7 10,29-11-5,-30 11 67,28-11 28,-30 11-79,25-8 46,-28 9 10,21-7-89,-22 8 56,14-7 79,-20 7 10,10-6-55,-13 7 0,8-7-90,-10 8 123,6-6 11,-7 6-39,8-7-39,-7 5 0,14-11-50,-10 9 50,15-11 50,-13 11-27,14-10 10,-15 10-44,18-11-62,-17 11 73,20-10 17,-18 10 62,19-12-35,-17 11-55,22-15-45,-19 12 101,26-17 11,-25 15-11,21-13 22,-25 17-11,15-11-123,-20 14 78,11-7 11,-15 9 74,6-6-29,-8 7-56,4-5-78,-4 5 33,1-4-16,-3 5-1076,-1-1 320,-2 2-4689,-6-5 1429,-1 3 4066,-6-5 0,8 7 0,-1-1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4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12881,'22'72'485,"0"-1"0,-1-4 1,-6-10-111,-10-21-84,-2 4-84,-3-1-5,0 1 11,-1 1-34,0-2-22,-1 1-28,-1-1-45,-2 1-34,2-2-5,0-1-11,0-3-17,1-1-17,-1-2-51,0-3-38,-1-1-74,-1-3-78,0-4-185,-1-1-307,0-3-460,-2-3-667,2-1-386,-1-1 2246,0-2 0,3-3 0,1-4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5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93 15860,'55'-26'493,"0"-1"0,35-13-252,-80 53-62,-1 2-11,-2 3-67,-3 5-40,-1 2-16,-3 3-62,0 2-27,-4 4-85,-2 1-280,-4 4-554,-1 1-970,-2 0-1265,-1-1-1747,1-5 4815,4-7 1,3-13 0,3-6-1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6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449 8 13200,'-18'-6'537,"-2"4"-402,-2 13-18,-2 1-21,-2 2-29,0 1-17,-4 0-11,0 2-11,-1 0 0,1 0-16,1 0-12,4-1-6,1 1-5,3-1-6,2 0 6,3-1 0,1-1-1,2 0-10,3-1 5,1 0-5,3-1-1,3 0 1,1-3-6,2 2-6,2-2 12,5 1 5,3-1-5,6 1-1,4-2-21,2 0-7,5 1 6,3-3 23,5 2 5,2-3 6,3 2 0,0-2-17,1 2 17,-2-2-6,0 1-6,-3 1-5,-3 0-5,-4 3 5,-6 1 11,-6 2 34,-8 4-6,-4 1 0,-8 6 6,-5 0-11,-8 3 10,-4-1-4,-6 1-7,1-2 1,-3 0-6,0-1 0,2-1 0,-3-3 11,3 0-5,0-3-1,0-3-10,4-2-23,1-4-34,4-3-56,3-3-50,3-1-50,1-1-84,4 0-62,1-4-113,3-2-117,1-3-128,2-4-152,5 0-179,2-2-11,5-1 185,2 0 252,1 1 341,1 0 213,2 1 34,0 2 5,1 1 34,-1 3 0,-8 3 0,-4 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7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0 665 10651,'81'-20'353,"0"0"0,-8 2 0,-9-1-51,-17-5-932,1-3 910,4-4-673,3 0 617,1-2-45,0 0-22,-1 0-62,-5 0-17,-3 1-16,-5 2-28,-6 1 289,-4 3-290,-6 1 6,-7 2 12,-4 2-1,-7 0 425,-4 4-452,-4 1 754,-6 4-766,-4 1 70,-8 4-81,-3 0 12,-4 2-12,-4 3 0,-3 0 11,-2 2-11,-2 3 11,-1 3-5,1 6 5,0 3 0,1 2-5,2 4 10,3 0-16,2 3 6,3 1 0,4 1-1,3 1 6,5 1 1,6 1 10,3 1 12,3 0 10,5-1 12,2-1 45,8-1-6,5 0 17,3-3-5,5-1-18,2 0 7,3-6-18,2 0-22,4-4-17,4-3-33,1-3 16,5-3-11,1-3 17,4 0-345,2-5 340,3-1-591,1-5 585,1-3 17,1-3-6,-1-4-23,-2-1 1,0-3-23,-1-1 6,-5-2 0,-1 0 11,-6-1 0,-3 1-6,-3-1 12,-7 2-85,-3-2 85,-6 3 5,-4-1 0,-5 2-5,-6 1 289,-3-1-295,-4 0 16,-5 0-10,-1 2 627,-5 0-622,-2 2 86,-3 2-69,0 3 6,-1 3-23,-1 5-11,0 2-6,-1 3-5,0 6 5,-1 4 1,-1 6-6,1 6-1,-2 2 7,2 5 10,1 2 18,0 3-1,4 1 1,1 1-7,5 0-16,0 1 0,3-2 12,3 1-1,1-3 6,3-2-1,2-2 1,7-3 17,2-3 5,5-2 23,3-2-17,3-4-6,4-2-16,2-4-12,4-3-34,1-2-3413,2-2 3357,2-2-101,1-3-374,1-1-146,0-4-795,1 1-942,-2 0 2437,2 0 0,-20 4 0,-2 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8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12948,'28'79'33,"0"0"1,0-6 0,-11-16-23,-20-37 11,1-4-16,0-3 50,1-3 56,1-6 33,0-1 191,0-3-313,0-5-12,0-1-11,0-6-6,1-2 1,2-2-6,3-1-6,2-3 11,3-3 6,2-3-17,3-1 6,-1-1 0,3 1 0,-2 1 5,1 1-5,-1 4-6,0 2-16,-2 4-1,0 4-5,-2 3-6,0 3 23,1 4-12,-3 1 28,0 2 12,0 4-6,-2 4 6,0 5-1,1 4 6,-3 2-11,0 1 0,-3 4-11,-1 0 11,-1 2 0,-1-1-11,0 0-6,0-1-11,0-1-50,0-2-118,0-2-235,1-3-365,2-2-554,1-3-342,0-4 1692,1-1 0,-3-5 0,0-1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8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 11850,'10'76'56,"-1"0"0,0-6 0,3-15 0,1-36-6,5-4 23,1 0 23,2-4-18,3 0 23,-1-3-17,6-1-11,-2-3 16,4-2 1,-1-2-6,2-1 0,0-2 11,-2-3-22,2-4 0,-4-2 27,-1-2 12,-3-1 45,-3 0 22,-4-2 34,-4-1 0,-4 1 22,-3-2-11,-3 0-5,-2-1-12,-2-1-73,-4 0-5,-4 0-39,-4 1-29,-5 0-10,-2 2-6,-2-1-34,-3 1-11,1 1-28,-1-1-28,0 1-84,2 3-101,-3 1-297,3 5-397,0 2-583,3 3-694,1 5 2212,4 2 0,6-1 0,4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9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65 432 11984,'12'78'577,"-1"-1"0,-1-6 0,-2-8-73,-9-8-837,-3-4 619,0-5-101,-4-3-68,3-7 184,-1-3-245,3-7 144,0-5-60,-2-6 85,3-7 10,-3-3 370,2-3-426,-3-4-78,1-5-23,-2-3-33,0-6-17,-1-3-17,1-5 11,1-4 12,1-4-17,2-4 0,1-3-34,2-3-34,2-2-372,3-4 379,2-1-35,3-4 12,1 0 0,1-4-40,-1 3 29,2-1 16,-1 2 1,0 1-6,1 2 11,-2 2-12,3 5 1,-2 4 28,1 7-11,1 7-1,0 6 18,0 5-18,1 5 40,-1 3 0,2 3 11,1 2 389,1 1-383,1 3 11,-1 2-12,-1 5 18,-3 3-18,-3 6 6,-1 0 6,-5 5 0,-1 1 0,-4 3-6,-4 1-11,-1 0-6,-7 0-10,0-3-35,-2 0-67,0-3-151,-1-1-347,0-2-414,1-1-617,-1-4-565,1 0 2212,2-5 0,4-3 0,3-4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59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1 270 10875,'20'23'1759,"-4"-5"-941,-16-18 2139,0 0-2906,100 99-1656,-72-68 1624,28 24 1,-7-5 19,-42-41 413,-1-1-290,-2-4 51,-2-1 56,-1-2 106,0 0-297,-1-6 1216,-2-2-1266,0-6 0,-2-1-23,0-4-10,1-1 10,1-4-22,1-2 17,1-2 0,1-2-5,2-2-18,3 0 1,1-4-40,3 1-33,0-1-45,4 0-45,-1 2-44,4 1-46,0 4-33,3 2-44,0 3-1,2 6-40,-1 3-21,1 5-23,-2 4-22,-1 3-51,0 1-139,-2 3-254,-1 2-497,-3 5-314,-3 5-4545,-2 0 6259,-4 0 0,-3-7 0,-1-2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0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92 328 14034,'73'-35'134,"1"0"1,-8 3-1,-12 4-66,-29 11-1,-4 1 6,-4 1 27,-3 0 1,-4 1 6,-3-1-18,-2 2-33,-3-2-5,-1 2-35,-6-1 1,-3 1-11,-6 1-6,-4 1-6,-3 3 17,-3 3 6,-2 3 11,-2 2 0,-2 5-28,-1 4 6,0 7-12,-2 3 6,2 3 6,0 4-6,3 2 0,3 5 0,2 2-6,4 2 1,5 0 5,2-3-6,7-1-16,2-3-18,3-3-38,5-1-51,1-4-84,8-1-151,2-5-156,5-2-365,2-4-454,5-3-672,-1-2 2011,1-3 0,-13-1 0,-4-1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0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15412,'18'61'95,"-7"-7"-106,-23-34 5,-2-1-5,3 1 0,2-2 5,0-2-22,3 0 0,0-2-11,2 0-17,2-1 0,1 0-84,1-1-106,0 0-152,0 0-140,2-1-145,5-1-168,2 1-359,6-2-549,1-1 196,3-1 1563,0-3 0,-7-2 0,-5-1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07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1 19244,'-26'21'184,"6"-1"-116,17-13 16,1 1 11,0 1-28,-1 1-5,-1 2-23,1 2-11,-2 3 61,-2 10 158,-8 25-174,4-13 55,-9 31-88,13-44 116,-7 31-94,9-32 184,-7 32-156,6-33 145,-6 30-201,8-30 33,-6 28-34,6-28 130,-3 33-113,5-30 45,-3 32-83,2-33 49,-2 30-38,2-32 61,-3 27-51,3-29 40,-4 23-34,5-28 34,-1 16-51,2-19 136,0 15-108,0-16 57,0 22-85,1-17-22,0 23 0,0-23 39,-2 22-16,1-25 50,0 24-101,1-24 100,0 20 12,0-23 0,0 17-61,0-16 44,0 15-67,0-18 0,0 14 17,0-14 39,0 14-11,0-12 16,0 15-83,0-14 78,0 14-6,0-16-5,0 19 0,0-15 67,0 20-112,0-20-6,0 18 34,-1-17 17,1 20-45,-1-19-11,1 20-12,0-22 35,0 21 10,0-20 12,0 22-18,1-21 7,0 17-46,0-20 23,0 13 23,-1-16 22,1 15-34,-1-14 39,0 20-50,1-18 0,0 13-22,0-16 44,1 12 12,-2-11-12,3 23-11,-4-20-11,2 19 0,0-19 56,-2 15-16,2-15-29,1 29 11,-2-26-11,3 20 1,-3-25-12,2 17 44,-2-13 29,2 29-39,-2-26-12,0 22-11,0-25 1,-1 21 10,1-18 40,-1 39-29,1-35-10,0 27-35,0-32 35,0 18 27,0-18 40,0 21-79,0-26 11,0 12-44,0-17 44,0 12 40,0-9-28,1 19-12,-1-16 0,1 13-33,-1-15 11,2 14 34,-2-11 27,1 19-16,-1-20-11,0 14-57,0-18 57,0 9 11,1-11 28,-1 18-62,0-15 0,0 24 0,0-23 68,0 16-40,0-15 50,0 21-33,0-18-112,-1 24 34,1-26 78,-2 12-67,1-15 78,-2 10-56,2-12 12,-2 13-35,3-14 52,-3 7-29,3-10 67,-1 9-22,1-8 0,0 11-45,0-10 29,0 8 16,0-9 23,1 11-79,0-12-12,2 13 35,-2-12 10,1 6-21,-2-7 16,-1 10 16,2-9-66,-1 13-17,2-12 16,-1 10 63,0-9 49,1 12-66,0-12-46,1 13 1,-2-14 44,2 7-11,-1-8 45,0 10-22,-1-9-23,1 10-67,-1-10 90,1 12-1,-1-10-5,1 13-28,-2-12-72,4 15 38,-4-15 101,5 12-28,-4-15-16,3 7-57,-3-10-5,2 5 17,-1-6 10,1 5 12,0-7-448,0 6 129,-1-4-1625,3 10 633,-4-6-7163,0 20 2654,-4-15 5820,-2 11 0,2-18 0,1-1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0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10315,'23'23'325,"-4"-5"-157,-19-18 571,0 0-1377,48 100-1096,-34-71 983,13 27 0,-3-8 751,-19-40 0,-2-5 0,-1-1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1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169 580 12135,'26'88'280,"0"-1"0,-2-7 1,-7-15-63,-14-30-50,-2-3-61,0-4-46,-1-2-22,-1-5 23,1-5 78,0-6 62,-2-4-6,-1-4-6,-3-1-78,-1-2-11,-4-3-23,1-4-11,-3-4-5,-1-3-6,-2-2-22,-2-3 10,1-3-4,-2-4-12,3-1 5,-1-3 6,1-2-11,0-1-11,1-3 6,1-2-18,2-1-5,2-3 0,2 0-416,5-4 416,0-2 0,3-3-6,5-2-11,3-1 6,6 0 11,4 2-11,2 3 5,3 6-22,3 5-5,0 7 7,2 5 21,-1 5 10,3 5 1,-2 5 5,2 4 0,-4 4-5,2 2 416,-4 2-439,0 3 31,-5 3-30,0 5-12,-4 3 0,-1 2 16,-4 2 1,-1 3 11,-4 2 11,-2 2-11,-2 3-5,-4 1 10,-2 1-16,-5-1-11,-1 0 11,-3-1-45,0-2-23,0-2-83,-1-4-169,3-1-268,-2-4-392,2-2-533,2-3-397,-1-2-638,3-4 2559,1 0 0,3-4 0,3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1.6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18874,'25'76'-23,"-1"1"1,0-7-1,-6-12-212,-12-31-208,-2-2-195,-1-2-258,-2-3-342,0-5-453,-1-4-964,-1-2-667,-3-2 3322,-2-2 0,1-2 0,2-2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1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11144,'21'17'857,"-4"-4"-840,-17-13-2105,0 0 1,0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14829,'15'81'518,"-1"0"1,1 1 0,-2-10 0,-1-1 0,-2-4-447,-1 14 1,-2-6-1525,-3-23 1,1-3 1468,6 40-17,-3-35 857,3-3-1020,0 9-16,0-19 274,-2 6-717,-3-22-297,-3-7-363,-1-4 1167,-1-5-2254,-1-4 2369,-1-3 0,0-1 0,1-1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11357,'93'12'480,"-1"0"0,-7 0 0,-11-5-116,-18-9-1336,1 0 1089,0-4-89,-4 2-72,-3 2-147,-7 0 86,-7 2 105,7 4 0,-25-3 0,5 2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0 17916,'59'58'248,"0"0"1,0 0 0,-5-4 0,-2-1 0,-12-14-31,-9-13-84,-4 1-27,-2-2-1,-5-1-50,-2-4-22,-5-1-6,-1-3-17,-4-3 6,-3-3 22,-3-3-17,-2-3-33,-2-2 0,-4-2 0,-6 0-34,-3-3 11,-7-1-10,0-4-29,-6-2 17,-1-2-11,-1 0-29,-2-1 1,-1-1-28,-2-1 0,-2 0-12,-1-1 23,1 1 5,1 0 46,2 0 5,4 4 0,4 0-3395,-6 37 1435,29-8 700,-5 22-532,28-20 1848,4-4 0,-13-9 0,4 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14969,'11'79'241,"0"-1"0,0-4 0,-3-9-134,-5-5-23,0 0 17,0-1-581,1-1 598,0-2-2768,2 41 1,0 3 2649,-3-23 0,3 15 0,-3-16 0,-3-65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3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13385,'23'6'453,"-5"-1"-50,-18-5 141,0 0 105,119 6-2098,-65-2 1653,21 0 1,1 1 30,-17 0-106,1 2-73,1 0-394,1 0 349,-1-1-471,-1 1 460,-3-1 17,-6 1-17,-6 0-75,-6 2 19,-6 0 1308,-6 0-1336,-4 1 0,-6 1 938,-2 1-910,-6 2 644,0 1-582,-4 1 65,0 1-55,0 1-4,2-1-12,1-1-51,21 50-307,-16-36-175,11 33-1836,-21-46-17,-5-10-437,-3 1 2823,0-5 0,0-1 0,3-1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3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13676,'0'0'0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0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2581 0 17053,'-21'21'73,"2"-5"-51,11-11 23,-1-2-6,1 2-5,0-1-17,-1 1 11,1 0 33,-3 2-27,3-2 50,-13 9 6,0-3-74,0 1 29,-3 1 6,12-7 61,-17 8-79,13-7 62,-21 10-33,21-10 72,-11 6-44,15-7 190,-16 7-190,14-7 83,-21 8-117,22-8 40,-13 5-17,13-6 33,-17 7-73,16-6 17,-19 8-39,21-8 33,-10 5-11,11-6 45,-18 10-67,14-7 50,-23 13-28,22-13 85,-14 9-29,16-10 67,-19 11-134,19-10 79,-18 10-46,22-12 40,-10 5-51,12-6 74,-15 10-102,11-8 17,-15 12 0,15-13 51,-9 8-6,9-7 56,-16 10-90,13-8 45,-19 11-44,21-12 38,-11 5-27,13-7 72,-13 7-66,11-7 77,-11 8-106,14-9 101,-8 5-134,10-5-6,-11 8 22,12-7-10,-14 9-12,13-9 84,-13 8-62,11-8-22,-10 6 0,11-6 28,-10 5-17,11-6 34,-10 5-34,9-5 6,-9 6-17,10-7 34,-12 9-12,11-8 40,-13 8-85,13-8-5,-11 7 34,11-7 27,-10 8-10,10-8 38,-11 8-49,11-8-24,-10 6 36,10-6-13,-9 6-6,9-6 74,-10 5-79,11-5-84,-6 4 84,8-6 17,-6 5-6,7-5 45,-7 6-67,7-6-34,-8 6 56,7-5 34,-7 5-28,7-5 5,-7 5-22,8-5-34,-8 5 34,9-6-16,-10 7 27,8-5 39,-8 5-61,8-5-39,-7 7 50,6-8 16,-7 8-4,7-8 60,-7 8-83,7-7-62,-7 7 85,8-8-12,-7 8 0,5-7 33,-10 9-22,9-7-55,-9 8 27,11-9 17,-9 6 17,10-8 44,-7 6-66,8-6-63,-6 4 80,7-4-12,-8 5-12,7-4 57,-8 6-34,8-6-72,-10 5 61,11-5 0,-9 4 0,8-5 78,-8 5-83,7-4-63,-9 5 68,9-4-5,-11 5 10,11-6 29,-10 7-56,9-7-6,-8 7 28,9-6 0,-6 3 0,7-5 50,-4 4-61,6-6-17,-3 5 17,3-5 11,-3 4 0,3-3 39,-6 4-50,5-3-29,-6 5 40,5-4 0,-7 6-11,5-3 45,-6 5-34,8-6-11,-6 5-12,8-8 1,-6 6 33,6-7-11,-2 4-11,3-5 11,-1 2 11,1-1-33,-3 3 22,3-3 33,-4 4-22,3-4 1,-3 5-24,2-5-44,-1 4 68,3-4 21,-3 4-33,4-5-11,-4 4 22,3-3-56,-2 2 40,1-2 33,-2 5-28,3-6 0,-4 6 0,4-4-23,-5 3 35,4-3 10,-5 5-22,4-5 0,-3 7-11,3-7-28,-2 6 55,2-6 7,-3 5-46,5-4 57,-6 4-45,5-4-12,-4 5 23,3-5 12,-3 6-1,4-7 45,-4 6-39,4-6-68,-5 6 40,6-6 33,-5 8-22,4-7 12,-2 6-12,2-5-34,-2 4 45,2-5-33,-2 4 11,2-5 44,-1 6-33,3-5-45,-3 6 57,3-7-40,-4 7 28,3-7 39,-3 8-39,3-7-23,-3 7 46,2-8-23,-1 6 0,2-7 33,-3 5-44,4-6 0,-1 3 0,1-3-28,-2 2 27,3-1 63,-3 1-29,2-1-33,0 4 0,0-4-12,0 4 7,0-3 32,0 3 7,0-3-46,1 2 7,0-3-30,-1 5 35,1-5 56,0 6-22,0-5-34,0 5 22,0-5-11,0 4-35,0-6 70,1 5-7,-1-5-51,2 4 23,-1-4-16,1 2-30,-1-1 57,3 2 24,-2-1-35,2 2 11,-2-3-22,2 4-35,-1-5 153,2 5-96,-2-5 29,2 2-57,-3-3 17,1 1 0,-1-1 50,3 2-50,-3-2 0,3 2 11,-2-2-33,1 1 0,0-1 94,2 3-38,-2-3 0,3 2-6,-4-1-56,5-1-17,-4 0 106,7 3-61,-7-3 62,7 3-6,-7-3-6,9 1-61,-6-2 129,18 1-96,-15-1 12,13 0-23,-16 0-33,9-1 10,-9 1 108,14-3-85,-13 1 45,11-2-17,-11 1 6,14-5-45,-8 3 84,25-10-84,-22 7 22,21-9 12,-22 10-90,16-8 22,-15 8 90,18-9-33,-21 10-35,15-8-10,-16 7 22,16-8 0,-16 8 45,23-12-68,-20 11 57,23-13-23,-25 13-33,15-7-1,-15 9 85,23-13-79,-20 10 17,26-13 17,-28 14 5,16-9-33,-15 10 34,25-13-35,-20 10 46,31-15-12,-33 16-10,19-9-35,-21 10 57,24-12-34,-22 11 84,26-12-73,-30 14-22,13-6-56,-15 7 100,17-10-22,-14 9 23,22-12-34,-24 12-11,14-6-23,-15 6 118,22-8-84,-19 7 95,23-8-61,-26 10 0,14-6-68,-15 7 325,22-11-246,-16 7 168,29-14-146,-25 12-22,21-9-68,-21 11 186,30-12-152,-30 11 107,26-11-96,-35 15 45,11-6-28,-16 8 73,5-4-100,-7 5 72,6-7-73,-6 5-67,12-9 67,-9 8 56,14-10-78,-12 9 45,14-10-34,-13 10 0,14-10 22,-15 9 51,12-10-40,-13 9 124,11-8-118,-12 9 85,9-6-68,-9 8 73,9-9-107,-9 8 113,11-11-107,-8 9 50,11-9-44,-11 9 151,12-6-141,-14 8 152,8-5-140,-11 7 79,5-6-74,-8 7 40,11-9-78,-9 7 100,11-11-101,-9 8-22,10-11 34,-10 11 95,10-13-118,-9 12 123,8-11-100,-8 11-45,7-10 22,-8 12 73,7-9-84,-8 11 67,6-8-33,-7 9-12,4-8-11,-6 9 107,7-8-85,-7 6 91,9-8-102,-8 7 12,7-6-12,-6 7 90,5-7-101,-5 7-44,8-10 21,-7 8 12,9-10 23,-9 11 16,7-8-17,-9 9 79,6-7-67,-6 7 44,2-5-55,-3 5 77,3-7-83,-4 7 106,5-8-111,-5 8-24,3-6 35,-4 7 44,5-9-56,-5 8 56,6-9-67,-6 8 12,5-7-1,-6 9 0,4-9 11,-3 9 62,2-8-84,-3 7-22,2-7 44,-2 8 1,2-8-12,-3 7 80,1-8-91,0 8 0,-1-7 0,1 8 0,-1-7 0,0 7 0,0-8 0,-1 8 0,1-6 0,-2 7 0,0-8 0,0 8 0,-1-8 0,2 8 0,-1-7 0,1 8 0,-3-5 0,2 5 0,-3-4 0,3 4 0,-4-5 0,3 4 0,-3-4 0,3 5 0,-3-7 0,3 6 0,-6-6 0,6 6 0,-7-5 0,6 5 0,-7-6 0,8 6 0,-7-5 0,6 6 0,-5-4 0,6 5 0,-5-4 0,6 2 0,-4-1 0,3 3 0,-3-2 0,2 2-91,-3-5 46,2 2-39,-7-5 84,5 5-45,-8-4 23,7 5-68,-11-7 57,9 7-34,-13-7 67,15 8 0,-6-3-12,12 5-10,-2 0-12,3 0-638,-1 0-2643,2 0 2323,-1 1-106,-1-1-246,0 3-431,-2 1-5053,-5 9 1479,1-4 5349,-1 4 0,5-9 0,2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4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380 140 15182,'-56'34'33,"0"1"1,4-3 0,13-3-6,28-10 0,3 3-11,0-1 0,4 0-6,1-1 6,3 0-12,2-2 6,2-1 1,6 0-1,0-2 28,5-1-39,2-1 0,2-3 0,6-2-17,3-3 23,2-2 39,4-2-1,1-3-26,2-2 21,1-4-17,1-2-16,2-3 28,0-2-29,-1 1 6,-2-4-27,-2 1 4,-7-2-3374,-3 0 3380,-8-1-5,-6-1-6,-6 0-27,-3-2-7,-9 1-5,-5-2 11,-9-2-39,-4 1-34,-8-3-27,-6 2-68,-4 0 28,-7 2 6,-2 2 3041,-3 1-2963,0 5 29,2 3 21,2 4-16,5 4-11,3 3-142,3 1 80,3 4 34,4 1 22,4 3 50,5 1-10,5-1 10,4 2 375,5-2-375,5 2 123,2 1-100,4-1 28,3 2-6,6 0-6,6 1-10,4-1-1,5 0 1,5-3-1,5 0 6,6-4-17,2-1 34,6-1-470,1-1 492,4 0 12,1-1-18,1-3 6,1-1-11,-1-3 45,0 1 56,-3 0 73,-4 1 33,-5 0-55,-6 3 38,-5-2-50,-7 3-39,-4 0-28,-8 1-1,-1 0 489,-6 0-482,-3 2 87,1 1-132,-5 2-12,3 1-5,-4 3-11,1 1 33,-1 2-11,0-1 5,-4 3-16,-1 0-39,-5 1-6,-1-1-6,-2 1 1,-2 0-18,1 0 6,-2-2 29,5 0 27,1-5 39,3-2 29,4-4 5,1-1-28,2-1-28,5-2-6,1-1 17,8-3 17,5-1 17,4 0 22,7-1 6,2 2-6,5 0 17,1 1-22,2 4 11,-1-1-17,2 3-6,-3-1-5,0 0-12,-2 0-5,-2 1-5,-2 2-1,-2 2 6,-3 2-5,-2 1 44,-3 1-17,2 0-16,-4 1-1,0 1-38,-1-1-51,-2-1-56,-4 1-90,-3 0-335,-5 1-583,-3 0-1681,0 2-6859,-3-3 9604,-1 0 0,1-6 0,-1-1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4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20168,'0'0'0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5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8158,'51'0'0,"-11"1"0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5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12959,'16'52'300,"1"0"1,-2-2 0,-2-2-49,-4 13-90,-2 6-4005,-3 2 3922,-1 1-23,-2 1 162,-1-1-179,0-3-11,0-4 355,0-5-377,0-6-199,0-8 205,0-7 1828,0-9-1829,0-3-5,0-8 16,0-3 934,0-4-810,-2-4 671,2-2-464,-2-1 414,1-3 896,1 1-1344,-2-5-195,1-1-124,-1-6-56,0-3-40,1-4-60,0-1-57,1-5-62,0 1 7,3-4 16,3 1 56,4-1 39,3 1 6,3 3-23,1 2-28,2 3-22,0 5-11,2 1 16,-2 6 46,3 1 5,1 4 5,0 0 18,2 6-29,0 3-5,-2 7 11,-1 3 28,-2 5 17,-4 2 55,-3 3 40,-4 2 17,-4 1 22,-3 3 17,-2-1 12,-1 4 10,-4-3 0,-3 1 6,-2-4-11,-2-1 17,1-4 16,-1-4 12,-1-3 5,-1-3 17,-1-2 22,1-2 46,-2-3 38,2 0 17,-2-4-44,1-1-57,-2-2-78,1-2-84,-2 0-202,0-3-330,0-2-487,1-4-717,-1-1-387,3-3 2151,1 0 0,7 4 0,2 4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1 403 13172,'81'-4'485,"0"1"0,-6 1 1,-10-4-111,-14-8-61,3-1-56,5-2-62,3-1-1158,3-4 1074,0 1-22,-4-2-12,-3 2-5,-8-1 206,-7 3-72,-9 0 79,-8 3-12,-8 0-66,-7 3-158,-5 0 668,-5 0-942,-2-1 65,-7-2-149,-4 0 51,-7-1 27,-5 4 79,-4 0 67,-3 5 45,-2 2-1,0 4-4,0 2-35,0 6-28,2 5 18,1 7-1,0 6 45,5 3 6,1 5 33,6 3-5,1 5-22,6 1-18,3 1-284,5 1 211,1-2 12,7 0-44,4-2-24,7-1-72,4-5-78,4-2-12,2-7-145,4-4-314,2-5-465,3-5-470,2-5 1736,-3-3 0,-14-2 0,-7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6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13872,'46'76'352,"0"0"1,-4-6 0,-11-8 67,-30-13-1082,-2 1 998,-5 5-101,-3 2-78,-8 1-84,0 0-17,-4 0 5,1-1-27,-1-3 5,2-4-16,2-2 5,1-4 360,3-4-354,4-4-1,2-5-22,1-6 166,3-5-171,0-8 11,2-2 33,1-5 540,0-2 748,0-2-1287,5-6-79,-1-3-17,8-6 57,-1-5-12,5-3 11,1-2-6,0 0-33,0 1 28,0 2-28,-1 2-33,0 4-23,0 1-51,-1 4-38,1 3-23,0 2-11,1 3-6,0 1 34,1 2 16,0 4 23,1 3 34,-1 7 16,1 1 6,-3 5-17,1 0-11,-2 3-33,0 0-113,-2 1-140,0-1-112,-3-2-302,2 1-610,-1-2-841,-1 2-1294,-2-5 3557,-1-1 0,-4-10 0,0-3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6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13603,'77'42'713,"-1"1"0,-5-5 1,-10-6-188,-17-15-764,3-2 557,-1 0-129,1 0-67,-5-1-44,0 0 171,-9-2-250,-3 0 0,-7-2 121,-5 0-104,-5-3 67,-4 1 45,-4-6 399,-3 0 334,-2-2-643,-4 0-118,0 0-67,-6-1-34,-4-4 0,-4-1 0,-7-4 28,-2 0 0,-5 0-11,-2-3-17,-2 1-17,-3-1-22,2 1 11,-3 1-12,4 3-16,0 1-22,7 3-18,0 2-22,6 0 1,0 2-12,2 3-33,4 4-1,2 5 12,4 1 22,4 3 28,3 1-39,3 3-84,0 0-89,4 2-62,1 0-45,5-2-17,2 2-45,4-3-39,-1 2-39,5-3-56,0 1-67,4-2-158,1-2-285,2-3-447,2-4 133,2-2 1440,0-3 0,-13-2 0,-4-1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6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1 103 13457,'68'67'494,"0"1"1,-5-6 0,-10-10 71,-24-23 17,0-3-96,2 1-100,-2-5-119,0-2-60,-5-3-35,-2-3-10,-3-2-23,-6-3-12,-2-3 46,-5-1 145,-2-3 124,-2-1 1898,-2-1-2263,-6-7-78,2-1 0,-7-8 40,4-1-18,-1-2 40,0-2-18,3-2-44,0-2 28,3-3-56,1-2-39,3-3 50,3-3-16,4 0-18,3-2-61,2 2-89,2 1-180,0 2-212,1 4-331,2 5-539,-2 4-592,1 5-947,-3 7-577,0 3 3579,-4 5 0,-4 0 0,-4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7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16342,'65'74'-1739,"0"1"1,-2-7 0,-21-13-3123,-41-31 4490,-1-5 1,0-9-1,0-5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7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16062,'22'-10'2391,"-5"2"-1970,-17 8-10252,0 0 9279,23-14 1,-17 10-1,17-10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3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1 452 23803,'1'-21'72,"0"3"-27,1 12 0,-1 0-23,0 1 12,0-1 5,2 1 6,0-1 11,2-4-45,0 2-56,5-9 23,-4 7 56,14-18 10,-10 17-44,8-12 12,-11 14 16,5-5-6,-7 7 118,5-5-95,-7 8-12,3-3 1,-4 3-45,4-5 0,-2 4 55,6-13-4,-5 10-40,6-11 11,-6 10-45,7-9 23,-5 9 33,7-10 12,-8 12-68,2-4 34,-4 7-22,6-5 16,-4 3-16,15-10 50,-12 8-28,11-7 22,-12 10-44,6-3 16,-7 5-27,6-3 44,-8 5-22,7 0 33,-6 1-33,10 1-11,-8 1-12,15 4 68,-12-2-1,10 5-44,-12-6 22,3 1-11,-5-3 11,-1 1-5,-2-1 16,0 2-22,-3-2-11,-1 0-17,0 1-28,1 0 45,0-1 33,2 8-22,-2-6 45,1 9-28,-2-7 17,-2 8-34,1-6 67,-10 11-67,6-10 45,-9 7-45,6-8-12,-11 7 40,8-7 6,-16 12-45,15-10 22,-11 7-22,10-8-12,-16 13 46,15-11-12,-16 14 11,19-17 1,-5 8-23,9-11-11,-4 5 44,7-5-10,-4 1-12,5-2 11,-3 0-11,1-1 23,-11 7-6,7-4 6,-16 9-23,15-8 0,-11 4-22,12-4-45,-9 4 78,11-5 12,-9 5-45,12-7 22,-5 2-22,7-5 33,0 1-117,2 0 72,3-1 12,-1 1 0,2-1-45,-3 0 22,1 0 34,3-1 90,-1 1 106,13-3-151,-6 1 50,21-6-84,-15 3 23,22-6-23,-22 5-11,18-4 11,-22 6 23,13-2-57,-17 4 12,12-3 34,-12 2-23,15-1 11,-13 2 11,14-1-44,-15 1-23,15-1 56,-14 2 0,18-2 1,-17 2 21,15-1-55,-17 1-12,7 0 34,-11 1-67,1 0 67,-4 0-22,1 0-6,-2 0-62,3 1 90,-2 1-56,5 4 67,-4-3 12,6 6-57,-6-5-33,4 5 67,-5-5-39,2 5 39,-3-5 22,2 5-44,-3-5-23,3 7 56,-3-6-33,2 8 33,-1-7 34,-1 6-57,-1-6-10,1 4 22,0-5 0,-1 4 0,0-6 0,0 7 0,0-7 22,0 8-10,0-7-57,0 5 56,0-7 45,-1 4-67,-1-4 22,0 1-11,0-1 39,1-2-5,0 2 100,-2-1-111,2 0 5,-4 2-6,2-2 0,-6 5 23,4-4 56,-8 5-112,7-4 61,-9 2-4,10-2 54,-6-1-21,7-1 83,-7 0-151,5-1 73,-11 2-50,8-1 22,-12 0-11,12-1 162,-11 0-151,10 0 118,-5 0-107,9 0 78,-3 0-77,5 0 161,-3 0-195,2-1-1,-5-2-33,4 1 0,-10-4 28,8 4 6,-10-4-34,9 4 0,-6-2 0,9 2 45,-6-1 0,8 1 78,-6-2-67,6 2 84,-5-2-140,4 2 22,-6-4 12,5 2 11,-8-5-57,7 5-10,-7-6 11,8 7 11,-7-5 33,8 5-44,-6-4-11,7 5 33,-4-2-33,5 2-46,-1 2 46,3-1-992,0-1 236,-1 2-1435,2-2 779,-4 2-6922,-9 5 2362,4-2 5994,-7 4 0,12-5 0,1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7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12701,'9'21'930,"-2"-4"-527,-7-17 1362,0 0-1793,66 30-554,-46-14 531,50 25 12,-65-18 165,-2 1-138,-2 2 1,-1 1-17,-2 2-45,-2 0-67,-1 0 412,-1-2-468,2 0-12,2-3 85,1-1 45,3-2 27,2-1 35,8-2 44,2-3 22,5-3 17,1-3 62,2-2-11,-1-2 55,1-4 34,-3 1 1,-1-4 11,-4-3 10,0-5 46,-1-4 21,-2-2 35,0-2-62,-4-2-57,-2-1-38,-3 0-135,-1-2-11,-3 1-28,-2-3-17,-3 1 6,-2-3-56,-5 2-62,1-4-5,-5 1 55,-1-3 35,-2 3 21,1 0-72,0 1-325,1 3-375,1 0-427,2 5-340,1 3-359,-1 5-45,0 6 1966,2 2 0,5 3 0,3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8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16700,'75'28'173,"0"0"1,-5-2 0,-15-2-73,-32-3 28,-2 1 50,-1-1 28,-3 0-33,-2-1-40,0-3-16,-5-2-29,1-6 124,-4-1 124,-3-4 128,0-2 151,-3-1 1781,0-1-2206,-1-6-158,0-2 1,-1-8-6,1-1 28,-1-3 28,1 0 0,0-2 5,1 3-38,0-3-40,3 3-73,2-2-44,3 2-129,6 0-84,2 0-46,4 2-66,5 3-57,0 2-139,4 5-319,1 3-455,2 3-643,0 3-908,0 3 45,-1 5 2907,-5 3 0,-10-5 0,-8-3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9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136 782 17025,'-31'27'-134,"5"0"89,20-5 6,3 1-34,0 0 0,3-1 6,0-3-11,0-1 16,2-1-16,2-2 5,2-2 56,1-3 51,0-1 50,1-2 44,1-2 40,-1-3 68,1 0 10,-2-2 40,-2 0-29,-1-1-66,-2-3-63,2-3-44,-3-3-56,1-4-22,-2-2-6,0-2-28,-3 0-22,-2-3-23,-4 0-6,-1-2 29,-4-2 16,0 1 51,-2 0 17,-1 2 16,1 0 12,2 6-12,1 0 6,5 6-11,0 2-51,5 3-89,2 3-190,1 1 173,2 1 89,3 2 46,5 2 38,6 4-10,5 2-7,7 2-10,4-1-34,4 1 28,2-3 0,0 1 28,0-1 62,-2-3-1,2 0 46,-1-4 16,2-1 62,-1-3 62,1-4 16,-1-3 0,-1-5-44,0-3-57,0-1-39,-1-4-22,0-2-6,-3-1-5,-2-4-23,-3 0-56,-3-1-5,-5 0-51,-1-1-11,-4-1-11,-1-1-40,-4-1 12,-1 1-23,-2 1-27,-3 1-57,-2 2-5,0 1-6,-2 4-11,-2 1 40,-2 2-24,-3 1 24,-3 1 77,-1-2 12,-5 1 39,0-3 11,-1 1-22,-1 1-95,2 1-96,-2 3-168,4 4-123,-2 3 6,2 6 16,0 4 152,-4 10 151,1 12 78,-5 14-522,0 19 640,-3 13-12,0 13 24,0 11-687,12-43 0,2 2 703,-1 2 0,0 0 14,2 3 0,0 1 36,1 0 1,1 1-43,1 2 0,1 0-11,2 0 1,1 0-7,0 0 1,1 1-26,1-2 1,1 1 21,0-2 1,1 1 0,0-1 0,1-1-3,0-2 0,0 0-25,1-1 0,0 0-1,2 45 7,-1-4-1,-2-9 23,0-9-432,-2-11 421,0-13 128,0-16 231,0-11 245,-1-11 214,0-9 382,0-3-758,-1-6 1162,0-5-1605,-2-8 503,0-10-418,-1-7-79,-1-6 17,2-4-56,0-2-448,4-5 330,5-1-78,5-1-129,9-3-145,7 0-700,7 1 470,5 4-190,6 5-52,2 7-128,1 6 1,2 7 15,-2 8 2,-1 5-18,-1 6-241,-3 3-492,-3 2 145,-4 4 1658,-6 1 0,-14 0 0,-5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9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13317,'12'91'282,"0"-1"0,-1-5 0,-2-13-125,-3-22-1285,-2 4 1223,2-2-22,-3 1-28,3-3-12,-4-1-27,2 0 156,-2-3-257,0-2-135,-1-5-139,1-3-208,-1-4-997,0-3-470,-1 0 2044,0-7 0,0-7 0,0-8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0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0 799 13973,'78'-16'343,"-1"-1"0,-3 2 1,-7 3-8,5 3-2459,6-1 2347,3-6-56,4-2-22,1-4-46,-1-1-16,-4-3-11,-6 0-17,-7-1-11,-8 1 240,-6 0-201,-8-2 22,-5 1 34,-6-2 414,-6 1-392,-6 0 23,-4 1-11,-7 0 1191,-2 1-1286,-6 0 396,-1 0-464,-3 0 94,-3-1-105,0 2 34,-5 0-51,-2 1-22,0 1-68,-3 2-72,0 2-56,0 2-23,-3 5-27,1 1-12,-3 7 28,-1 1 51,-2 8 83,-2 6 63,0 10 83,-5 11-528,3 9 573,-3 10 17,-1 11 0,-2 7 17,-1 10-1238,-3 5 1210,1 7-1544,-2 3 1490,19-46 1,1 0 24,-16 46 23,5-5-944,2-3 944,6-8-149,4-7 126,6-13 595,3-12-527,4-12 1499,1-14-1225,1-6 1392,0-10-1016,0-1 1695,1-3-1741,2 0 163,1-5-661,4-3-179,3-11-5,6-6-12,3-6 0,3-3-11,1-1-45,0 2 34,-1 3-17,0 4-17,-4 3 17,0 5 6,-5 2 11,-2 6-51,-4 3-50,-1 1-84,-2 4-342,11 0 449,-5 2-23,13 2-22,-7 4 22,4 3-34,-1 6 17,0 1 17,1 2 56,0 1 6,0 2 22,-1 2 5,2 1-33,-1 3 40,1-1-7,-1 1 6,2-1 29,1-1-24,1-2 1,4-2 22,2-3 29,4-3-237,7-3 247,3-5-16,9-2-34,4-4 39,8-6-732,1-2 704,3-8-861,-2-5 884,-4-4-6,-3-3-608,-5-3 652,-5-1-32,-7-2-24,-7 0 202,-6-1-207,-7 0 17,-6-1-28,-6 0-28,-7 0-72,-2 1 581,-7 1-638,-3 3 925,-6 3-807,-5 3 763,-2 6-702,-3 4-5,-3 5-45,-4 5 0,-2 2-11,-1 8-17,1 3 0,2 9 6,0 5 5,4 6-11,-1 3 73,2 8-57,0 2-447,3 5 436,2 1-33,5-1 17,4-1 45,6-3 72,3-6 17,10-4 112,9-6 12,9-3-29,9-2 51,9-5-45,5-2-600,7-6 690,6-3 22,3-3-45,5-3-33,3-5-51,0-3-95,3-5 11,-3-2-887,-2 0 820,-6 0 50,-6 1-61,-7 0-12,-8 1-38,-8 1 334,-5 1-463,-9 1-96,-3 1-106,-6 2 366,-6 1-982,-2 2 249,-4 2-1633,-3 1-1075,-5 1 3467,-4 0 0,3 0 0,1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19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12202,'0'59'338,"0"0"0,0-4 1,0-8-99,0-14-4,-1 5-24,2 3-16,1 6-543,2 5 504,0 7-17,-1 6-28,0 5-933,-1 7 899,0 3-5,-1 3-22,-1-1-7,0-1-4,0-6-29,0-3 0,0-9 17,0-6-6,1-8-5,0-8 6,2-4-29,0-7-16,0-5-23,1-5 333,-2-4-389,1-4 1060,-1-3-1094,-1-3 6,0-3-44,-1-2-5440,1-1 5613,0-4 0,-1 3 0,0-4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19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0 377 11822,'35'-61'164,"-1"0"1,-2 5-1,0 11-35,5 23-1361,10-1 1333,8 2 16,11-1 1,9 3-17,10 2-1220,10 3 1166,-44 9 1,1 1-15,3 1 1,1 1-411,2 0 0,-1 2 382,2 3 1,-1 1-26,-2 1 1,0 1-18,-3 4 1,0 3-76,41 17-794,-10 7 783,-14 7 22,-13 4 17,-14 3 28,-11 1 365,-10 2-354,-11-1 34,-5 0 727,-12 1-671,-8-2 954,-12 1-921,-9-2 12,-7 0 16,-6-2 6,-7-4 0,-1-5 0,-3-4 0,1-6-17,-1-4-16,1-3-35,-1-4-32,1-1-124,0-5-286,2 0-454,2-5-794,2-1-119,6-4 1765,6-1 0,19-1 0,7-1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0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1 430 14824,'37'43'266,"1"-1"0,23 30-221,-56-52-45,-1-1 0,0 0 5,-1-2 1,1-1-6,-2-2 17,-1-2-17,0-1 5,-1-4 68,0 0 96,0-3 161,0-1 163,0-2 537,0 0-688,0-4-157,0-3-96,-2-7 1,-1-2-51,0-7-33,-1-3 22,3-6-17,0-3-6,4-6 18,1-4-355,4-1 316,0-3-12,0 1-34,2 0-84,0-1-44,0 3-90,3 1-84,-1 4-39,4 3-84,1 5-139,3 6-131,1 6-128,3 5-195,3 8-260,3 4-474,2 5 206,2 6 1608,-3 2 0,-12-2 0,-7-2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0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86 376 13631,'76'-27'453,"0"-1"1,-7 3 0,-11 1-247,-21 2-78,-3-2 5,-3 3 29,-4 0 22,-3 2 39,-7 2-39,-2 2-40,-7 1-61,-4 0-78,-2 1-56,-3-2-90,-4 2-45,-5-2-62,-7 3 63,-5-1-19,-4 3 30,-4 3 66,-3 2-10,-2 4 44,-5 4 39,0 6-10,-3 6-350,2 8 349,1 4 6,1 5-28,4 4 16,4 2-5,4 2 6,7 1 0,4 2-51,8 1-56,3 1-57,7-2-71,6-1-51,8-3-56,8-4-146,7-2-202,5-8-335,7-4-515,2-7 150,6-4 1440,-5-5 0,-17-3 0,-11-1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1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 10786,'30'85'577,"1"1"0,-3-7 0,-7-7-152,-14-2-3133,-2 5 2954,-2 2-33,0 4-521,-1 1 498,0 0 17,1 0-11,0-3 323,3-5-357,-1-7-33,6-8-17,-3-5 6,3-8-34,0-4-12,2-5-4,-2-6-7,1-4-22,-1-4 1361,-3-6-1355,-2-4 1315,-1-3-1153,-2-5 641,-1-2 642,-1-2-1474,-2-8-77,-2 0-68,-2-9-11,-3 0-45,-4-2-44,-2-2-1,-1 1 28,-3-2 57,-2 0 61,-3-2 28,-4-3 11,-1 1-22,-5-3-6,1 2-22,-4 0 11,1 4 11,1 3 23,1 5 33,6 7-11,2 2-39,4 5 5,5 3-6,2 6 12,3 7 23,3 7 33,2 5-23,3 4 6,2 3-5,5 3-17,3 1-17,4-1 5,5 2 18,1-3-18,5 0-38,0-3-90,3-3-129,2-3-146,-1-4-168,1-4-178,-1-4-231,1-3-465,1-2-112,-1-5 1608,-2-2 0,-10-3 0,-6-1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9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203 230 14443,'-16'19'566,"2"-3"-376,12-13 28,0 2 18,-2 0-1,0 2-27,0 0 44,-4 5 5,-6 8-167,2-4-1,-14 15-89,15-17 17,-19 21 0,20-22 11,-12 12 0,17-18 6,-5 5-12,7-8 196,-1 3-100,3-6 1086,0 0-1176,1-4-17,1 0-22,0-4 11,0 2 11,1-1 34,5-10-45,-2 5 17,7-12-6,-5 8 6,17-32-17,-11 23 56,20-39-67,-19 40 27,11-17-4,-13 25 72,17-18-51,-16 19 74,20-16-79,-21 20 6,9-9-34,-12 11 50,10-8-22,-12 10 124,9-6-124,-13 9 50,5-2-33,-6 4 224,7-4-225,-5 3 68,9-5-100,-8 4 32,6-3-44,-6 5 112,4-3-84,-7 4 124,3-3-136,-4 3 63,0 0-68,1 0 39,-1 0 18,1 2 223,1 5-202,-1-2 85,1 8-124,-2-6 225,0 19-219,-1-13 95,1 20-134,-1-20 16,-1 17-5,1-15 28,-5 19-45,3-18 40,-5 22-62,4-20-12,-3 24 34,5-25-50,-4 22 28,3-24-34,-2 13-5,3-17-253,-1 7 107,2-13-1119,-1 2 631,1-5-2593,0 0 0,0-1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1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11088,'16'72'18,"1"0"1,-1-5 0,-4-14-69,-6-31-118,0-2-336,1-2-544,0-3-218,-1-2 1266,-1-5 0,-2-2 0,-1-4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1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11318,'12'7'-1193,"-3"0"778,-9-7-502,0 0 1,0 0-1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2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153 737 16980,'-38'45'-67,"5"-3"62,17-14-7,1 1-4,0 0-564,2 22 0,2 3 373,6-13 11,-2 55-79,26-85-111,3-2-90,7-4-45,4-1-5,4-3 22,4-3 16,3-3-106,0-5-72,2-3-259,-1-3 203,-1-2-74,0-5-55,-3-1 67,1-3 134,-2-2 264,-3-4 252,-1-1 94,-3-3 29,-1-3 22,-4-2 17,1-3 28,-6-4 118,0 0 224,-4-1-213,-3 0 632,-3 0 46,-1 2-51,-5-2-145,-1 2-46,-1-1-27,-2 1-40,1 0-15,-3 3 9,0 0 52,-1 4-18,0 5-67,0 6-61,-1 8-616,1 8 77,-1 5-531,1 6 140,0 3 213,0 7 263,0 7 73,0 11-6,0 10-16,-1 9-296,1 6 256,-1 7-524,1 3 524,0 2 45,1 3 73,3-3 16,3-1 12,5-3-23,2-4-66,1-3-18,3-2-5,0-4-252,2-2 190,-1-6-61,0-3-152,0-4-302,-1-3-656,-2-2-906,-2-4 2094,-5-4 0,-4-8 0,-2-3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2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16728,'79'-4'-155,"-1"0"0,-5 1 1,-9 0-709,-8 3-750,-1 0-2275,-1 5-962,-8-1 4850,-9 4 0,-18-4 0,-9-1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3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11687,'7'97'239,"1"1"0,-1-7 1,-2-12-145,-5-15-1902,1 0 1846,2 0 0,0 0 330,0-4-369,0-1-5,0-1-40,2-5-39,1-3-39,1-3-247,0-6-487,0-4-348,-1-5-331,-1-5 1536,-2-4 0,-1-11 0,-1-4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24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0 794 10970,'79'-25'497,"0"-1"0,-6 3 0,-8 2-128,-7 5-1199,1-3 1093,-1-2-702,3-3 647,-2-2-1,2-2-34,-4-1-16,1-2 0,-5-1 22,-4 0 17,-6 1 56,-7 0 408,-6 2-435,-6 1-29,-4 0-34,-5 0-10,-3 3-7,-4 0-38,-2 0-35,-3 0 522,-1 0-533,-2 1 834,0 2-839,-1 0-50,-2 3-46,-2 2-66,-2 4-79,-1 3-33,0 2 11,-2 5 33,-2 1 56,-2 3 28,-3 8 51,-1 5 22,-3 12 23,-2 9 33,-2 6 12,-2 10-1,0 9 18,-3 8-1090,3 8 1050,-4 6 5,3 5-10,-1 2-1187,3 1 1192,3 0-23,3-4 12,5-4 6,3-8-18,6-11 1,2-14 50,4-13 39,0-13 11,0-8 1013,2-7-928,1-3 1374,0-3-1190,-1-1 62,0 0 50,0-1-16,-1 0-107,1-1-156,2-3-102,2-4-67,3-7-22,2-4 50,4-3-28,-3-1-33,3-1 5,-4 2-11,0 2 0,-3 2-17,-1 3-22,0 4-78,-3 4-35,-1 3-111,-1 2-23,1 1 79,-1 1 22,5 0 106,0 4 40,6 2-11,1 4-1,5 3 1,1 2 5,3 2-5,-1 4 27,3-1 35,-2 2-12,1-2 16,1 1 1,2-3-6,-1 2 12,4-3 38,-1 2-33,3-4 6,1 0 0,2-4-23,3-2 39,2-4-5,3-1-17,5-3 39,2-5-671,5-3 632,1-6-22,3-3 16,3-4-44,-2-2 5,0-2-11,-5-3-33,-7 0 44,-5-2 6,-9 0-6,-6-3 34,-7 2-6,-5-2-6,-6 1-49,-6-1-29,-2 1-101,-6 3-50,-5 1 0,-6 4 40,-7 4 105,-2 4 683,-5 7-571,-2 4-10,-3 3 10,1 6 1,-1 3-17,1 8 28,0 5-34,3 4 6,0 6 33,5 5-33,2 7 16,5 3-298,6 3 249,4 0 4,6-3 12,2-5 45,9-5 6,5-4 21,10-4-38,5-3-45,8-3-40,3-4-111,5-4-140,1-3-432,4-3-67,-3-3-465,2-2-627,-1-2-583,-2-1 2476,-4 1 0,-18-1 0,-8 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2.3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192 160 13071,'9'85'362,"0"-1"0,1-5 0,-3-11-121,-2-12-1129,1 4 1023,-2 4-600,1 5 538,-1 2-23,-1 0-27,-1-3-7,0-2-4,-1-5-2605,1-6 2582,0-5 5,1-8-66,1-6 10,-1-8 343,2-5-365,-3-6 526,2-5-465,-3-4 3469,1-4-3255,-2-1 515,1-2-650,-2-8-56,-2-2-28,-2-9 0,-1-1 16,-1-7-21,1-4-1,0-8 12,-2-3-1,1-5 7,-1-3-3404,-1-3 3358,-2-3-39,0-3-735,-2-4 718,-1-1-522,-1-3 562,-1 0 5,-1 0 22,-2-1 46,2 0 10,-2 1 29,3 2-1854,0 3 1837,2 5 17,4 8 1711,1 6-1712,6 9 618,2 7-724,1 9 479,0 5-658,0 6 3355,3 3-3260,4 2 325,6 2-179,6 3-6,5 5 11,7 5-10,3 4-7,4 2 18,1 2-380,2 3 380,1 0-6,1 1 11,-1 0-23,-1 0-38,-4-1-151,-4-2 100,-5 1-11,-4-3 45,-6 2 16,-6-2 40,-5 0 407,-4-1-341,-2-1 167,-4-1-116,-5 0-22,-5-1-6,-5-2-28,-1 0-55,-3-2-18,-1-2-56,-2 0-111,2-4-124,-3 1-241,1-4-308,0-1-548,0-2-130,1-1 1552,3 0 0,8 0 0,6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2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0 123 16017,'53'83'166,"0"0"0,-4-7 1,-10-14-67,-22-36-4,-1-2-57,0-2 0,-3-3-22,-2-3-23,-3-2 51,-2-6 89,-3 0 118,0-6 174,-2 0 677,-1-2-951,-3-7-85,-1-1-22,-3-8 6,-2-3-40,2-2-11,-1-4 5,1-5-49,1-2-35,2-3 6,2-3-51,1 0-32,1-2-18,0 2-95,2 2-50,2 1-67,3 4-29,3 3-22,3 3-44,3 5-40,3 3-68,2 5-60,4 4-96,2 3-84,3 2-168,-2 3-510,3 1-61,-4 5 1568,-2 1 0,-12-2 0,-4-1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1 538 15967,'80'-36'242,"0"0"1,-6 3 0,-11 3-120,-17 7-50,-2-3-28,3 1 33,-3 0-390,-1 0 407,-2 1 12,-4-1 10,-4 1 46,-5 2 101,-5-1-118,-7 3-17,-4 1-45,-6 3-84,-3-1 16,-1 2 267,-7-1-305,-2 0-1,-8 3-10,-2 0-29,-4 6 28,-3 0 34,-4 5-16,-3 2 32,-3 6 29,-2 4-56,0 8 45,0 4-279,1 4 223,1 3 27,2 3-10,2 1-7,2 3 12,3 0 17,4 2-17,5 1-17,3 0 1,6 0-62,2-1 27,3-2 18,6-2-29,4-3-67,5-4-61,9-1-129,1-5-140,8 0-146,1-4-443,6-1-442,0-2-722,3-2 22,0-1 2190,-5-4 0,-13-3 0,-9-2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3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2 19092,'-53'-2'-5,"6"7"-29,22 21 45,1 4-55,2 4-18,1 1-11,2 2-96,3 0-10,4-1-39,3 0-1,5-5-10,2-2-79,8-4-151,2-3-197,7-3-88,4-3-170,2-3-363,4-1-739,2-4-101,3-1 1269,-4-5 0,-10 0 0,-7-2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0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14253,'34'-4'330,"-5"1"-364,-16 2-111,-2 0-225,1 0-296,-1 0-427,1 0-564,-3 1 1657,2 0 0,-6 0 0,0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3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10562,'1'8'487,"0"-3"-17,-1-5 998,0 0-1496,39 100-495,-24-66 388,8 23 1,-1-5-493,-11-34-520,0-3-556,-3-2 1703,0-3 0,-4-5 0,-1-2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4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11833,'5'12'-319,"0"-2"-163,-5-10-754,0 0 0,0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114 639 11536,'25'64'392,"0"1"0,-1 0 0,10 24 1,-6-13 27,-9-30-62,-3-2 2560,10 31-1182,-15-44-1153,5 18-207,-21-52-220,-3-4-94,-5-7 5,-4-3-16,-3-5 27,-2-1-28,-2-6-27,0 0-18,0-4 7,2-3-234,0-1 222,2-4 0,1-2-51,2-2-27,3-6 22,0-1-67,4-4-587,1 1 587,2-2-39,0-1 5,2-3 28,0 1 34,2-2 5,0 3 56,1 2-33,1 4 16,2 6 12,0 6 6,2 10-51,1 6-62,4 8-44,0 6 200,3 5-206,1 3 652,4 2-613,2 1 40,4 5-7,3 0-4,0 6-29,3 1-6,-2 2-27,0 3 11,-4 1 50,-1 2 17,-6 0 39,-2 1 6,-5-1-11,-4 0-12,-2 0 6,-1-1-6,-3 0-5,-1 1 11,-5-1-73,-2 0-185,-3-1-341,1-3-527,-1 0-823,1-3 17,2-1 2016,2-3 0,4-4 0,2-2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4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17552,'22'80'225,"-1"0"1,-2-7 0,0-12-175,2-24-51,0 1-17,1-2-45,-3-1-128,1-3-118,-3-2-291,0-3-325,-4-4-393,0-1-419,-5-3-650,-2-2 274,-4-3 2112,-1-3 0,-1-5 0,0-3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4.9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31 15210,'-4'-8'2196,"1"2"-1826,3 6-10201,0 0 8834,70-7 0,-52 5 0,52-6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5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17708,'26'53'194,"-1"-1"0,-1-1 1,-6-1-94,-15 26-1740,-1 8 1718,-3 7-1309,-4 3 1247,-3 3-45,-2-3-45,1-5-347,2-6 274,2-7-759,2-8 457,2-5-115,1-4-507,-1-4 422,1-4-1402,-1-3-319,1-6 2369,0-8 0,0-15 0,0-8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5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15984,'73'8'218,"-1"0"0,-5 1 1,-9 1-124,-14 7-45,0 3-928,2-1 883,2-1-27,-2 0-29,-2-1-38,-3-1-29,-4-1 144,-3-3-115,-5 0 209,-2-2-165,-4 0 17,0-3 28,-2 0 6,-1-2 477,-1 2-461,-2-3 155,1 2-138,-2 0 11,0 1 46,0 1 16,0 1 39,-2-1 28,1 2-5,-2 0-23,0 1-6,0 0-10,-3 1-12,0 1-22,-3 1-23,0 0-61,-2 2 0,-2 0-34,-1 0-50,-2 0-73,0-1-168,-1 2-185,-2-2-453,-2-1-819,-3-2-1271,1 0-1892,-2-3 4928,3-2 0,3-3 0,1-2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5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5795,'70'56'0,"-13"-12"0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6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11508,'9'21'4812,"-2"-3"-4516,-7-18 164,0 0-404,48 103-1482,-35-64 1420,12 21 1,-3-2-18,-21-33 310,-2-2-371,-1-5 28,-1-2 39,0-7 51,1-3 72,2-4 1117,0-1-1296,0-8-50,0-1-6,1-9 79,2-3 44,4-2 6,0-1 17,3 1 6,-1 1 33,2 3 44,-1 2 7,0 4-29,0 3-22,-2 1-73,1 4-27,0 0-24,1 4-4,3 0-35,0 2 34,2 4 17,1 5-11,1 2 50,0 4 12,2 1-51,0 3-39,2 1-73,1 0-297,1 1-404,1 0-996,0-1-846,-1 0-2004,-2-4 4715,-4-2 0,-8-8 0,-3-3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7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16499,'76'48'840,"-13"0"-661,-51-11-33,-3 6-18,1 6-1433,-2 5 1355,-2 4 12,-1 7-17,-1-1 5,0 2 23,-1-2-11,0-1-23,0-1 17,1-4-39,0-1 90,1-7-101,2-4-56,1-5-51,2-6 208,0-2-443,1-6-185,-1-5-212,-1-2-349,0-5 218,1-2-1421,-3-3 353,1-1 1932,-2-3 0,-2-3 0,-1-2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1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9251,'16'11'1770,"-3"-2"-1160,-13-9 2118,0 0-2577,1-3 56,1 2 12,-1 0 27,1 3 1,0 2 0,-1 1-7,2 0 645,-2 17-734,1-10 236,-2 24-286,1-21 39,-1 18-90,-1-18 73,0 13-117,0-17 55,-2 9-33,2-13-5,-1 5-6,2-9 39,0 0-56,0-1 308,0-1-314,2 0-11,-1-1 40,2 0-23,-1-1 0,0 1 11,2-2 0,0 1-39,6-2 34,-5 1 22,9-4-17,-8 3-11,9-3-11,-8 4-17,7-3 39,-8 3-11,8-2-11,-8 3 39,7-2-17,-8 2-11,4-1-45,-6 1 17,2 1 45,-2 0-23,1 0-16,-1 0-40,3 0 34,-2 0-28,1 3 56,-1-1-5,3 8 21,-4-6-27,4 7-6,-4-7-5,1 5 44,-2-5 6,0 7-16,0-5 60,-1 6-66,0-7 95,0 3-45,-1-5 263,-2 4-213,1-4 108,-5 4-164,0-4 85,-11 6-68,6-5 168,-19 7-196,17-7 85,-10 3-96,15-4 100,-6 0-100,7-2-16,-6 1-141,9-2-633,-7 0-67,7 0-5786,-8-2 1597,6-1 5018,-3-1 0,7 3 0,1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7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15546,'44'75'-2,"0"-1"0,-3-6 1,-8-12-106,-17-31-72,-2-1-135,-1-1-173,-4-2-386,2-2-562,-5-4-704,1 0-723,-5-3 2862,0-2 0,-2-4 0,1-4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7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13245,'2'6'-68,"0"-1"-94,-2-5-886,0 0-346,41 55-293,-27-32 836,31 41 0,-40-53 1,-1-4-1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8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0 124 11659,'2'4'5629,"0"0"-5304,-2-4-230,102 86-5677,-67-53 5596,23 18 0,-4-1-14,-38-25 1381,-4 1-1442,-3-1-1,-4 1 838,-2-2-855,-2-2 1,-4-3 44,0-3 3477,-2-4-3236,-1-3 112,3-6 34,-1-1-34,2-2-111,-1-3-57,-3-2-28,1-5 23,-1-3-6,1-2-34,2-1 1,1-2-62,1 2-23,4-4-5,1 1 5,6-1-22,1-1 17,2 2-17,3 0-17,-2 2 17,3 2 0,-3 1-33,3 3 44,-3 2-62,0 4 18,0 1 5,-1 3-34,2 0 34,-2 2-17,3 2-5,-2 2-6,4 4 17,-2 3 11,3 0-11,-1 3 33,3 0-33,1 2 11,0 2 28,3 0 28,2-1-11,1 1 5,5-3-16,0-2-23,4-1 17,2-4 17,3-3 5,1-3-5,5-2-6,-1-1 0,1-3 6,1-2 0,-3-4-6,0-3-11,-5-2-17,-4 0-11,-5-4 17,-6-1 22,-3-1-33,-5-3-17,-3 0-6,-3-2-11,-4-2-11,-4-1-17,-2-2-12,-2-1-28,-3 0 24,-3 1-1,-4 1 11,-2 2-27,1 4-74,0 2-33,2 6-22,-2 4 11,3 6 89,-1 2 40,-1 5 33,-2 5 22,-1 5 18,-3 7 33,0 4 28,-1 4 0,0 5 17,0 4-29,1 2 12,1 3 17,2 0-11,6-1 11,2-2-12,3-2 12,5-5 0,3-3 16,6-2 12,5-3 6,3-3-1,3-3-16,5-2-12,4-5 6,4 1-67,3-7-96,6 0-426,2-3-61,3-1-447,2-1-920,0-1-1025,1-1-1875,-7 0 4676,-8-1 1,-18 2 0,-10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8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16555,'38'75'65,"0"0"0,-3-6 1,-10-9-72,-21-15-559,-3 0 409,0 0-203,-1-5-234,0-2-354,0-7-738,-1-4-658,-1-7-1169,-1-3 3512,0-7 0,1-4 0,1-3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8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10293,'23'15'-353,"-4"-3"202,-19-12-805,0 0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39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672 149 18700,'-67'-43'-68,"0"-1"1,5 3 0,13 21 11,30 49 22,-1 6 18,-3 9-12,-2 9-656,-1 5 706,-4 7-1093,0 2 1071,-2 3-11,-1 0-6,2 1-28,1-1-5,5-2-40,0-2 0,7-4-68,3-2 29,7-5-5,3-1-6,5-7-223,2-1 150,3-7-28,6-4 190,2-4-381,3-4 864,0-2-1093,-2-5 427,1-3-567,-3-4 215,-2-3-237,0-2 95,-4-4-17,-1 0-409,-3-4-1030,-2 0 1310,-2-4 588,-4-2 225,-4-7 66,-4 0 79,-2-3 118,-2 0 408,0-4 337,0 0 245,2-3 164,1-2-129,3-1-157,1-1-79,4-2-72,3 2-135,3 1-134,1 3-157,3 6-202,2 2-123,7 5-28,3 2-11,7 1-6,7 3 0,5 1-61,5 2-34,4 1 5,3 2-477,5 2 377,1 4-79,2 2-190,-1 1-325,-3 2-437,-1 1-560,-6 2-1058,-3 1-2006,-9-2 4722,-8-2 0,-11-6 0,-6-3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414 1 13889,'41'67'156,"-8"-5"-105,-36-22-18,0 0-21,-1 2-7,1-2 12,2 0 17,0-3 16,3-1 6,2-3 28,4-3 22,2-6 1,2-2 55,2-6 29,1-3 83,0-4 96,0-4 61,0-3-5,1-1-73,1-6-84,3-2-90,1-9-28,1-3-22,-1-4-17,-1-3 17,-1-1-17,-2 0-34,-1-1 0,-2 3-22,-3 2-11,0 3 11,-4 4-11,0 3-56,-3 4-96,-2 3-122,0 4-510,-2 1 475,2 4 102,1 3 123,1 7 5,1 8-11,3 5 6,-1 6-6,3 5 6,-1 2-3392,8 22 3425,1 6-310,1-1 305,-2-4 22,-5-23 17,-1 0-32,1 0 49,-2-1-6,0-1-5,-3-3-12,-1-3 34,0-1 0,-3-3 12,0-2 3249,-2-3-3233,0-4 494,-1-5-432,0-2 113,-1-5 43,-1 0 56,-3-3-5,-3 0-62,-4 0-43,-7 0-58,-4-1-50,-8-1 39,1-1-44,-5 0-35,1 0 18,-2-2-40,-1-2 1,-2-3-6,-1-4-280,-3 0 207,-1-2 28,-4-1-28,-2-2-630,-2-1 613,0 0-56,0-2-22,-1 1 6,2-1-74,0-1-72,5 3-297,5 1 5,7 4-154,8 3-618,8 4-337,7 3 17,5 1-67,6 3-285,8 5 2116,2 2 0,0-2 0,-2-2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2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36 14051,'-36'56'258,"4"-7"-191,19-27-34,3 1 12,0 3 28,4-1-6,2 3 17,2-1 11,3-1 1,3 0 4,4-4 24,4-1-12,5-3 16,3-3 18,4-3-11,2-1 22,5-5 5,-1 0 6,3-4-5,0-1-12,-1-1 6,0-3-12,-1-2 68,-3-3 0,-2-2 61,-6-2 51,-1 0-23,-5-1-44,-2 0-34,-4-2-67,-3-1-96,-3-2-33,0-3-72,-4 1-57,-3-1 45,-5 0-23,-3 1 12,-1-1 6,-3 0-68,-2 0-140,-1-2-257,-2 1-398,0-1-427,0 1-407,1 0-903,1 3-2049,5 4 4710,3 3 0,6 6 0,4 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3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0 122 11273,'8'17'1210,"-1"-3"-728,-7-14 1388,0 0-1859,98 56-1595,-65-31 1578,23 10 1,-4 0 16,-32-8 363,-4-1-385,3 1 28,-4-3-12,0-1 23,-1-6 17,-2-2 1255,-1-5-1115,-3-3 185,-1-2 235,-3-3 195,0-1 7,-2-1-174,0 0-269,0-4-190,1-3-45,1-7 28,2-3 33,2-4-16,-1-2-57,1-1-27,-2-3-34,0 0-67,1 0 5,0-1-44,1 1-62,0-1 0,4 0-157,-1 0-326,2 0-536,2 0-1081,0 1-1491,3 2-1483,-2 4 5186,-1 5 0,-8 7 0,-1 5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4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330 1 13844,'81'38'257,"0"1"1,-6-3 0,-15-3-113,-31-1-1133,-3 1 1077,-3 3 7,-5 1 354,-1-2-389,-4 0 161,-2-6-200,-3-1-22,-1-5-17,-4-4 575,-2-4-575,-1-3 40,0-3 94,0-4 102,0-1 89,-3-1-5,-5-2-23,-4 0-124,-5-1-10,-4 0-6,-4-1-50,0-2 33,-5-3-45,1-2-27,-4-1 16,0-1-45,-2-2 6,0 1 0,-2-2-22,0 0-6,-3-1-6,2 3-5,1 0-56,1 2 0,4 3-62,1 2-34,5 2-16,1 2-22,2 5 33,2 3 5,0 6-5,2 3-22,2 3-29,3 0-39,2 2-11,6 0 34,2 0 17,7 1 22,5-1 5,5-1 1,9-1-28,2-4-79,6-3-134,2-4-191,5-4-168,3-3-297,2-3-464,4-4-172,2-3 1723,-4-3 0,-17 4 0,-10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2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359 192 14684,'-44'89'952,"6"-14"-677,23-57-23,0 2-51,-2-1-21,1 1-57,-1 0 118,-17 16-185,13-14 22,-27 24-67,28-28 51,-17 13-29,25-20 51,-5 3-22,14-11 268,-1 0-246,4-3 56,2-3-117,1-1-12,8-12-11,-3 6-11,14-17-6,-9 11 11,22-27 12,-17 18-40,27-38-10,-24 32-74,28-40 73,-27 38 56,22-42 23,-28 40 44,17-38-27,-22 45 190,13-21-185,-17 36 95,11-5-67,-11 16 89,11 1-150,-8 4 78,8 12-90,-9-4 78,5 16 1,-10-14 140,2 13-123,-5-16 397,-1 13-319,0-14 391,-3 18-357,0-14 178,-7 24-335,4-18 123,-8 32-169,8-25 68,-8 40-44,8-35 21,-4 36-72,7-39-11,0 25 16,3-35 34,0 14 6,0-23-141,0 3-10,0-10-600,0 0-3064,0-1 2358,0-5-262,0 0-578,0-6 224,0 2 2039,0-2 0,0 5 0,0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372 1 11374,'26'61'340,"1"1"0,0 0 1,10 24-1,-6-10 18,-10-13-2175,1 3 1962,-2-2-33,1-2-180,-3-5 96,1-3 6,-4-7 463,0-1-486,-4-6-5,-1-4 5,-2-6 0,-1-4 0,-3-4 17,-1-5 979,0-5-973,-3-3 672,1-4-577,-1-2 1030,0-2-862,-3-1-83,0-3-119,-4-2-84,-1-3 11,-4-4 23,0-2-11,-6-2-29,1-3-16,-4-2-28,-2-3 5,-3-2-16,-2-1 28,-4-1 10,0 0-16,-4 0-11,0 1-51,-2 0-39,1 3 0,-2 3 23,2 6 22,0 6 22,2 5-10,2 4-1,3 8-17,2 6 29,4 6 10,3 4 1,5 3 16,3 5 23,4 0 0,6 3 11,0-1 0,6 0-11,2-2 11,7-1-23,3 0 18,2-2-23,2-1-28,4-2-34,0-3-100,3-4-46,3-3-116,2-4-141,3-3-196,2-4-476,2-3-650,4-1 1815,-3-2 0,-15 1 0,-8-1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5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0 14818,'51'49'402,"0"0"0,1 0 0,19 17 0,-11-8-128,-23-15-1714,-1 0 1557,-4 2-27,-3 2 5,-4-1-243,-5 1 193,-4-3 144,-5 0-212,-3-3 18,-5-3-23,-1-2-6,-2-4-28,0-4-38,0-4 764,-3-3-748,-3-5 607,-3-2-596,-2-3 342,-2-3-297,-2-1 17,-3-3 33,-3-2-5,-3-1 5,-2-3-22,0-3 17,-1-3 0,0-5 0,-2-2 33,0-2-44,-2-4-6,-2-1 0,-1-1-6,-2-4-11,-1 2-3425,0-1 3352,-1 2-16,2 2 7,2 4 21,5 4 5,3 6-34,6 4-66,2 3 27,4 2 3413,3 6-3351,2 4 134,1 6-44,2 6 11,2 4-17,2 3 17,2 2 5,4 1 17,3 1 6,6 1-6,3 0-28,2-2 1,2-1-7,3-4 18,3-2-23,3-3-45,4-3-140,3-4-236,2-5-766,2-2-874,3-6-2235,-5 0 4296,-3-3 0,-18 0 0,-7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6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15305,'74'53'555,"-12"-2"-437,-52-16 16,3 5-5,0 2-450,0 2 416,2 1-22,-3 2-40,0-3-16,1 1 22,-4-3-39,2-3-5,-1-4-7,-2-2 101,0-7-106,-3-4 23,1-7 81,-4-5-20,1-4 56,-3-3 56,1-2 499,-1 0-644,0-8 11,0-2-90,-2-8-33,2 0-12,-2-4-72,2-3-40,0-3-50,3-3-45,2-1-33,7-2-12,1 0 0,4 1 23,1 1 61,1 1 45,1 2 34,-1 3-6,0 4-39,-1 4-56,-3 6 34,0 5 39,-3 3 44,0 4 74,-2 4 10,0 4 40,-1 6 39,-1 5 17,-1 3 22,0 2 45,-1 4 28,-1 1 23,-1 1 21,1-1-44,0 0-39,0-1 11,1-1-17,-1-3 1,1-3 10,-1-2 6,-1-5 28,1-4 78,-2-4 135,1-4 90,-3-1 436,1-2-621,-1-3-96,1-2-94,1-5-29,3-5 6,-1-1-1,3-6-27,0 0 6,0-3 5,3-1-45,1-1 28,1 0-11,3 0-28,0 1 28,0 2-34,0 2-5,-2 5-34,1 1 1,-4 6-12,1 2 5,-4 3 45,2 3-28,-1 1 29,1 3 5,-1 3-11,2 3 22,-1 3 11,1 3 17,-1 1 6,1 1 22,-1 3-22,-1 0 6,0 2 10,0 0-16,-1 1 0,-1-1-12,1 1-21,-1 1 10,0-4 12,-1 2-12,0-4-67,0-1-224,-1-1-391,1-2-404,0-1-617,0-2-150,0-2 1887,0-1 0,-3-4 0,-1-1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7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92 15692,'5'75'73,"1"1"0,-1-7 0,1-13-28,2-27 16,2-4 12,2-1-23,3-2 12,0-3 5,4-2-16,-1-1 21,3-4 12,-2-2-28,2-3 12,1-4 27,-2-2-17,2-1 29,-3-4-1,0-2-22,-3-5-11,-1-1 22,-2-4 6,-2 0-17,-3-3 45,-2-1-40,-3-2-5,-1-2 28,-2 0-33,-2-2-18,-3 1-27,-4 0-17,-4-1-17,-2-1 16,-3 0-16,-2-1-16,-4 0 27,0 0-39,-3 0-23,1 3-10,-3 1-34,4 3-34,2 5-28,3 3-67,5 7-73,2 1-39,4 5 17,2 2 28,0 5 67,4 3-6,0 5-28,2-1 0,2 1 12,4-1 61,4-1 84,3-1 57,5-1 4,0-2 35,5-2-12,0 0 11,3-3 18,2 1-7,0-4 6,2 1 6,-1-2 0,1 0 0,0-2 16,1-2 7,0-4-29,1-1 28,0-2 0,-2 0-5,2 0 44,-6 1 51,0 2 17,-3 0 27,-4 4 1,-2-1-29,-4 3-10,-2 0 0,-2 2-34,0 0 5,0 0-5,-2 3 0,4 1 11,-3 3 28,3 3-34,-2 1-33,3 3-6,-2 0-50,1 2 39,-1 1-17,-1 2-5,1 0-6,-3 2-23,3-2 18,-4 1-12,1-2 6,-2-1-17,-2-2-17,0 0 22,-2-2-10,1 0 22,-1-1-1,0 0-32,0-1 16,0-1-28,0-1 22,0 0 28,0-2 23,0 1 11,4-3 17,-1 1 5,6-1 6,1-1 17,4 0-17,4-3 11,4 0-33,2-1 11,2-1 0,4-3-12,1-2 29,2-3-23,1 0 0,1-2 51,-1-2 5,0-1 28,1-2 12,-1-1-7,0-2 13,-3 1 33,-3-1 22,-3 2-11,-4 0 27,-4-1 1,-4 0-56,-4 0 22,-4 0-67,-1-1-28,-3 0-28,-1-1-34,-5 1-22,1 1 6,-7-1-6,1 3-56,-3 1 28,1 3-39,0 1-12,-2 6 18,2 0-40,-1 3-5,0 2-17,3 3 39,-2 4-12,1 5 24,1 4 16,0 3-51,2 4 40,0 3-67,1 2-23,1 2-22,3 3-62,1-1-28,2 2-17,2-4-34,4 0-38,5-4 33,6-1-16,4-3-29,4-2-117,4-2-308,9-2-371,2-4-531,9-1-1306,5-3-1780,-2-2 4375,-4-3 1,-23 0 0,-9-2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9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238 468 12970,'-29'23'286,"2"1"-169,13-5-5,-2 4 28,1 4 12,-2 2-7,1 3-10,-2 3-29,1 1-39,1 1 0,1 0-5,2-2-28,3-2 10,3-1-10,3-3-6,2-2 45,1-5 39,3-3 22,2-5 51,4-3 22,5-4-5,-1-4 11,3-1 11,0-2-61,0-3 10,2-2 12,-2-4-39,0-4 16,-1 0 17,0-2-22,-2-1 5,-1-2 1,-2 1-18,0-3-16,-2 0 28,-1-2-62,-3 0 0,-1-1 29,-1 2-18,-1-2 12,0 1-1,0 1-44,-3-1-34,-1 4 34,-5-1-23,2 1 1,-4 3 10,3 0-44,-1 4-50,2 1-35,-1 5-66,2 2-23,1 2 40,0 2 27,1 4 28,-3 4 40,2 5 0,-2 2-34,2 1 28,0 2-6,2-1 0,2 2 1,0-1-12,1-1-67,0 1-17,2-4 17,2-1 11,3-3 73,3-3 62,0-2-23,4-3 40,2-2-29,3-1 6,3-2 6,1-3 27,1-5-33,3-4-5,0-5 38,3-1-66,3-5 44,2-2-408,3-3 363,2-3 40,1-2-6,2-3-6,-2-1 18,-1 0 10,-3-1-33,-2 2 5,-2 0 6,-5 0-11,-4 2 39,-5 2 22,-4 1-27,-4 3-6,-5 2-12,-2 2-33,-3 3 0,-4 0 17,-3 3 363,-5 2-380,-5 3 0,0 2-39,-4 2 11,1 3-17,-3 2-56,-3 3-5,1 4-6,-4 6 17,2 8 27,-2 11 85,2 10-17,-1 10-383,0 11 434,0 13-1248,1 12 1208,3 11-795,11-42 0,2 1 784,0 3 0,1 1 6,0 2 0,2 1 13,0 2 1,2 0-6,0 0 0,0 1 2,2 0 1,1 1 5,1-2 1,0-1-12,0 0 1,1-1 7,0-3 1,0-1 13,0-3 1,0 0 16,1 46-5,-1-9 0,0-6-556,0-5 556,-4-11 39,1-8 5,-5-11 326,3-12-95,-2-12 1050,3-9-849,0-8 1739,1-5-1863,1-2 651,-1-4-880,0-4-56,-2-9-96,1-5 24,0-7-7,2-5-83,1-5 50,2-3-101,4-3-586,1-2 525,6-1-101,2 0-40,5 0-94,1 2-63,3 2-221,2 6 70,0 4-56,0 6-122,0 5-102,0 4-291,-1 6-459,0 1-762,3 6 344,-2-1 2059,-1 4 0,-10 1 0,-6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4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12001,'34'90'470,"1"-1"1,-4-5 0,-9-10-236,-18-10-2323,-3 4 2228,-2 4-45,0-1 6,-2 0-34,1-7-187,0-4 125,1-6 189,1-3-245,0-6-167,0-2 134,0-5-151,-3-3 837,-1-3-1330,-5-5 385,2-4-1152,-5-4 314,2-4-258,-3-3 1492,0-5 0,6-2 1,2-3-1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0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1 525 12662,'91'4'248,"-1"0"1,-5 0-1,-13-5-125,-25-15-28,4-2-27,-1-4-1236,1-2 1208,-2-4-12,0 0-75,-5-2 80,-3 2-21,-6 0 38,-2 1 17,-6 0 0,-3 0 317,-5-1-283,-3 0 33,-5 2 0,-2 0 1,-4 4-40,-2 2 553,-2 2-620,-1 2 334,-4 2-413,0 2-66,-5 2-18,0 2-33,-1 5 45,-1 1 45,-2 6 11,-2 5 50,-2 7 17,-1 7 17,-1 6 11,-1 5 16,-1 6 7,-2 6-946,-1 6 957,-1 6-12,-3 6 6,0 5 28,-3 5-39,1 2-1095,-2 4 1078,1 2-17,-1 0-5,3-2-6,1-4-17,3-8-777,4-8 845,5-11 173,5-10 168,5-14 911,3-9-676,3-10 973,0-3-1208,1-3 849,4-4-1061,2-3-40,7-4-45,2-6 11,7-1-22,0-3-39,4 0 17,-1-2-18,3 0-32,0 1-1,1-1-6,0 3-5,-2 1-16,0 2 16,-1 4-17,-3 2-28,0 4 23,-5 1-23,0 4-11,-4 0-6,-1 2-27,-3 0 21,0 1-10,-1 3 0,-2 1 16,1 2 0,-3 1 6,3-1-5,-2 2 27,0 1-5,1 0 17,-1 0 10,2 1 7,0 0-23,2 0 22,1-1 12,2 1-40,1-1 23,2 1-56,3-4-23,3 3 29,1-4-29,6-1 0,3-3 1,4-1-12,6-1-219,2-4 224,5-3-16,3-5-56,1-4-406,1-2 417,-2-4 34,-4-1 50,-4-1 39,-6-2 34,-5 0 45,-8 0 34,-3-2 33,-9 1 33,-3-1 23,-8-1-11,-2 2 183,-6-1-189,-6 3 427,-5 1-382,-5 2 28,0 2 11,-1 2-11,1 5-34,0 2-83,3 5-46,0 2-61,5 2-56,-1 4 28,4 5 6,-3 3-6,2 7 28,0 4-11,1 2 11,2 6-6,-1 1-5,3 5-28,2 2-6,2 1-34,1 2-66,3 0-62,3-2-40,4-2 6,6-6 17,2-3-56,5-4-268,1-4-338,3-3-878,3-1-964,2-2-1993,0-2 4583,-3-2 0,-14-5 0,-4-2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1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703 67 18588,'-69'-19'61,"1"0"1,4 1-1,7 8-49,10 22-568,-2 1 562,0 3 203,1 1-225,0 2-12,4 0-12,4 0-38,5 0 81,7-1-127,7-3-27,5 1-22,6-3-29,4 1 271,3-1-316,2 1 29,6 0 0,3 0 33,7 2 45,7-1-45,6 1 79,7-1-34,3 0-28,5 0-293,4 0 304,3 0 34,1 0 34,1 1 66,-1-2 0,0 0-10,-4-1 44,-2-2 6,-4 2 5,-7-2 57,-4 2-12,-8-2 0,-4 1 23,-8-1 33,-3 0-11,-4 2 360,-3 3-343,-6 1-45,-5 2 16,-7-1-32,-5 1-1,-3-1-11,-3-2 0,-2-1-39,-1-2-1,1-2 1,-2-2-56,3-3-28,-1-1-84,1-1-157,2-2-308,1 0-365,4-1-497,2-1-690,5 0 135,3 0 2033,5-1 0,4 1 0,2-1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2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11183,'10'13'2050,"-3"-3"-1238,-7-10 1160,0 0-1585,105-16-1858,-63 12 1594,22-5 0,-1 3 57,-25 12-35,4 3 34,-3 5-67,1 4 79,-4 2-124,-2 4-154,-3 0 103,-3 2 1,-5 1 0,-3-1 28,-5 0 1283,-2-2-1278,-4-4-16,-1-2 44,-1-4 367,-3-4-327,-1-3 160,-2-2-82,-1-3 5,0 1 46,-1-3-73,-3 1-62,-3-1 0,-5 0-50,-4 0-29,-5-2 6,-1-1-11,-3-2-28,0 0-16,-1 1-12,-1 0-51,-1-1-5,-4 1-22,0 1-17,-5 0-40,0 2-6,-2 1-4,0 0 27,1 2 17,1 3-33,1 2-12,2 5-16,3 2-79,2 4-5,5 1-12,3 2-5,6 0 56,4 0 56,5-1 22,3-2 73,4-1 78,5-3 23,4 0 28,8-2 16,3-2-21,4-2 16,4-3 5,3 0 12,2-2-6,3-2 34,2-3 5,3-2 29,2-5 44,0-3 0,5-1-612,0-3 707,3-2 34,2-2 56,0-1 62,1-1 12,-2 0-13,0 1-27,-3-1-85,-2 1-33,-2 0-266,-5 2 182,-4 0-130,-5 4 18,-6 0-45,-3 5-5,-7 1 603,-4 4-671,-3 1 226,-3 2-310,-1 1 63,-2 0-85,-2 1-95,0 0 145,-1 7 6,0 0 28,0 9 6,0 0 11,0 5 11,-2 1-11,-3 5-23,-2 2 23,-3 5-23,-1 0 34,0 0 39,0-2-50,1-3 28,3-4 0,2-3-45,3-5 61,1-2 29,0-4 11,1-4 128,0-2 63,0-4 279,0 0-342,-1-5-66,1-2-51,-1-6 16,1-4-32,1-4 21,1-4-5,5-3-28,3-2-5,4-1 21,-1-2-4,4 3-29,-3 0 11,3 3-55,-2 3-40,-1 3 62,-1 4-40,-1 3-22,-2 2-11,0 4-44,-2 3-29,2 2 34,-3 2-1,2 0-4,-2 3 44,1 2 5,0 4 35,-1 1 77,2 4-33,-2 0 11,2 2 6,0 2-34,-2-1-5,2-1 22,-2 1 11,1-1-33,0-2 55,-2-2-16,4-2-28,-4-1 106,3-4-33,-2-1 16,1-2 34,0-1-39,0-1-40,2-2 57,-1-2-28,2-3 10,-1-3 52,-1-2-46,0-2-5,-1 0 33,-1-1-33,1 0-23,-3 1 12,2-1 11,-2 3-40,-1-1 29,0 3 11,-2 1-28,1 2 28,-2 2-50,1 0-35,-2 2 1,1 1-376,-1 1 1,1 0 274,1 1 72,0 2-32,1 1 100,0 4-28,0 0-6,2 2 34,1 0-28,0 2-28,2 1 34,-1 1-12,3 1-39,0 1 56,4 1 12,0 2-6,5-2 39,0 2-17,6-2-22,2 0 16,6-3 57,4-1-57,4-3-345,4-2 385,3-4-112,2-1 50,3-2-11,0-1-577,1-3 565,0-2-4,-1-4 16,-1-3-12,0-3 24,-3-1-24,-4-1-21,-5-1-60,-4 0 31,-8-1 0,-4 1-5,-7-1 240,-6-1-347,-6-1 507,-3-1-585,-3-2 86,-5 0-42,-3 0 24,-6 1 27,-4 3 62,1 1-1,-4 4-10,2 3-6,0 4-73,1 3-34,2 3 29,2 1 16,1 5 23,1 2 112,0 7-12,1 4 1,0 3 72,3 1-78,3 4 56,2 0 11,3 2 23,-1-3 22,4 0 6,0-1 27,5-2-22,2 1 85,4-2 16,2 0 45,2 0 95,2-4-22,4 1-6,4-4-34,3-1-55,4-3-63,3-2-32,1-3-24,3 0-72,1-2 23,2 0-96,4 0-56,-2-1-78,1 0-157,1 1-314,-3 0-1006,3-2-814,-2-1-1345,0-1-4620,-7 0 8463,-5 2 0,-17 0 0,-6 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3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17339,'78'13'169,"0"-1"1,-7 0 0,-13 3-74,-23 11-724,-3 5 673,0 2 0,-2 3 28,-4-2-56,-2 0 274,-4-3-247,-3-2-60,-4-4 135,0-2-102,-5-3-34,1-5 6,-4-4 407,0-2-379,-3-3 67,-1-3 84,-1-1 107,0-2-169,-6 1-78,-2-2-28,-7-1 0,-3-3 0,-4 0 11,-4-3 17,-3 0-28,-1-2-11,-3 0 22,0 1-27,-1-2-7,2-1 6,0 2-33,1-2-34,1 5 22,0-1-34,4 4-10,0 2 5,2 1-44,1 3-35,2 3 18,2 4-40,4 3 51,1 2 11,5 1 11,0 1-11,5 2 23,0 1 22,3 0 27,4 1 85,3-1 0,6-1 11,6-1 28,3-4-11,5-1 5,4-3 17,6-1-16,5-4-23,3-2 39,6-1 6,2-5-687,4-1 704,5-6-23,2-3-11,3-2 17,2-4-45,0 0-11,-3-2-1,-6 1 29,-7 3-17,-9 1 56,-8 4 23,-7 0-7,-6 2 52,-5 2-52,-5 1-44,-1 2-11,-5 1 625,1 2-704,-4 1-22,-1 1-812,-1 1 706,0 2 83,0 2 35,-1 4 4,0 2 24,2 2-35,-1 3 6,1 1 17,-2 3-33,1 1 16,-2 2 0,1 2-28,0-3 23,-1 2 0,0-3 16,0-2 17,-1-3 34,2-2-17,0-3 17,0-3 72,0-3 40,0-3 874,0-1-914,1-4-44,2-2-28,5-7 22,3-1-5,3-3-6,4-3 28,2 0-12,3-3 40,1 1-11,2 1-11,-1 0-6,0 3-23,-3 1 12,-2 1-45,-2 3 23,0 3-35,-3 1-21,0 3 10,-3 1-38,0 3 5,-2 1-6,2 1-27,-1 0-23,0 1 33,2 2-5,-2 3 23,-1 1 33,2 3-17,-2 1-3364,1 1 3426,1 0-17,0 1 0,1-3 0,0 2 0,0-1-11,2 0 5,0-1-39,3-1-84,0 0 3314,2-1-3605,-1-2-297,1-2-252,-2 0-358,0-2-219,-1 0-644,0-2 263,-3 0 1927,-2-1 0,-5 1 0,-4-1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2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7352,'50'-12'-549,"1"1"1,35-9 223,-65 15 325,2-1 0,-10 3 0,-2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3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14510,'3'95'414,"0"0"1,0-6 0,-1-10-79,-2-3-1327,0 1 1204,-2-4-873,-1-2 789,0-5-6,0-6 9,2-3-76,1-8 0,2-4-6,1-6-50,4-5-73,0-4 454,3-5-683,-3-3-130,2-7-262,-3-1 650,-1-6-1362,-2-3 62,-2-3 653,-1-2 0,0 0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4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17680,'68'37'151,"1"1"1,-5-3-1,-6-8-129,-4-14-1439,3-1 1378,0-2-57,0-2-60,-1 0-147,-3-4-234,-2 0-382,-6-3 73,-5-1-476,-6 1 300,-6 1-99,-5-1 147,-2 1 201,-5 0 941,-1 1-504,-5 0 295,0 0 57,-4-1 147,0 0 190,-3 1 202,0 1 167,-1 0 101,3 0-11,-2 1-100,2 1-90,-1 0-96,1 2-50,0 0-33,0 1-68,3 1-112,-1 2-101,3-1-61,-2 1-78,1 0-46,0 1-83,-1 1-79,1-2-201,-3 1-494,0-2-710,-3-1-763,-1-2 2353,-1-1 0,-1-4 0,0-1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4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13558,'0'0'0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5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 12006,'16'7'1250,"-4"-1"-993,-12-6 2130,0 0-2292,31 107-2235,-20-58 2151,7 19 1,-1 0 27,-11-15 442,2 1-436,-4 4-1,0-2-420,0 0 426,0-6 1,1-3-133,0-5 110,1-4-6,1-5 1545,-1-2-1551,3-5 83,-2-2-43,1-4 550,0-1-460,0-6 204,2-2-104,-2-4-11,0-2 6,1-2-51,1-2-61,0-1-45,2 0-28,-2-2-5,3-1-40,-2-1 0,0 0-22,-1-1-17,-2 1-34,1 1-11,-2 0-44,-1 2-12,0 1 0,-1 0 17,3 3 28,0 2 23,0 4 33,2 4-6,-1 2-11,0 2 12,-2-1-12,-3 1 28,0 2 17,-3-3 6,0 2 33,-3-2 6,-3 2 22,-5-1 0,-5-1-5,-3 1-18,-3-2 7,-4-1 10,-2-3 7,-3-1 4,-2 0-32,-3-3-29,-1 0 0,0-4 23,1 0-46,3-3 12,2 1-61,2-1-118,3 0-107,2-3-212,2-1-454,3-4-712,4-1-1383,3-3-1927,5 1 4974,2 0 0,3 5 0,1 3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5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45 17770,'-35'53'-17,"5"-5"17,10-22-28,1 1 28,5 1-33,-1-1-74,5-1 12,4-2-17,2-3 39,3-1 62,3-2 28,4-2 0,3-1-1,8-2-4,-1-1-12,5-4 50,0-1 28,3-4-10,0-1 44,1-2-6,-2-2-11,0-4 23,-1-2-17,-1-5-12,-1-2 18,-3-4 10,1 0-33,-5-3 6,-3 0-45,-4 0-73,-3-3 11,-2 3-39,-3-2-17,-4 2-5,-2-2-6,-5 2-62,-1-2-22,-2 1-123,2 1-135,-2 1-246,2 3-493,-2 1-790,2 4-929,-1 5-1927,1 4 4811,1 3 0,6 1 0,2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6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180 868 11178,'19'-1'1747,"-4"0"-1035,-15 1 3040,0 0-3780,-3-62-39,-1 46-23,-3-46 1,-4 61-6,0 1-34,-2 3 28,-1 2-5,-2 4 5,0 3 73,-2 5-17,0 1 11,0 4 12,-1 1-23,2 1-16,5 1 33,2-2 28,6-1 0,1-2 72,3-1 24,5-2-7,0-1 34,7-2 34,1-1-17,5-3 23,0-1-1,4-3 0,3-1 18,1-3 66,2-1-56,2-3 29,-2-3-40,2-4-78,0-4 56,0-3-56,1-3-28,-1-3-6,1-3 56,-2-3-67,0-1-22,-4-3 0,-2 0-102,-4-2 80,-2-4 27,-2-1-281,0-3 298,-2 0 0,-2-2-6,-2-1-10,-1 0-40,-3-1-51,-2 1-33,-3-1 34,0 3-73,-4-1-6,-3 0 67,-3 1 6,-4 2 39,-1 3 57,-3 5-108,1 6-123,0 5-66,-1 7-130,1 7-10,-2 5 128,0 9 298,-3 6-108,0 11 68,-2 7 0,2 8-483,0 5 444,2 7-23,2 2 6,5 0 50,2 0-22,6-5 17,1 1 44,3-5-22,4-1 56,4-3 17,4-3-232,8-5 215,4-2-22,4-4-34,4-2-51,2 0-61,4-2-207,-1-1-364,-1-1-443,-1-2-566,-1-2-1002,-1-1 2694,-4-3 0,-12-5 0,-5-2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585 0 12970,'6'65'39,"1"-1"0,-2-5 1,1-13-29,1-33-17,0-1 29,-1-3 22,0-1 11,1-3 0,-1-2-17,2 0-78,-1-2-45,1 0-34,2-1-72,-2 0-12,1 0 6,0-1 6,2-2 77,-1 0 68,0-2 51,0 1 22,0-1 5,-1 0-21,0 0-18,2-1-11,-2 1-11,2-1 11,1 1 6,-1 0 11,0 1 0,-2 1 0,0-1-56,-1 2-73,0 1-55,-2 0-29,0 1 17,0 0 73,-1 3 22,1 2 45,-1 6 89,2 4 35,0 6 10,2 4 34,0 5 28,3 5 45,-1 6 140,2 6-404,-2 6 432,0 4-670,-2 5 642,-1 4 11,-4 5 67,-1 5-1350,-2 3 1379,-2 2 16,-3-1-609,-1-3 542,-4-5-22,1-8 5,-1-10 20,-1-7-54,-2-11 516,-3-5-560,-3-9 1351,-3-4-1323,-4-6 669,-1-6-709,-6-3 353,-1-3-442,-4-7-6,-2-4-72,-1-8-23,-1-4-483,-2-3 439,-1-5-18,-4-5-22,0-3-1187,-3-5 1187,0-2 22,-1-3-534,2 1 512,2-1 16,4 2 18,7 4 5,4 2-110,8 6 93,2 5 356,8 6-411,3 7 1177,5 5-1200,2 5 577,3 4-672,1 1 103,1 2-80,5 0 66,1 0 62,8 0 22,6 3 29,7 0-46,7 5-21,5-1 32,5 2-436,2 0 409,3 0-68,-1 0-167,-1-3-314,-1 0-404,-2-1-520,-2-1-846,-3 2-913,-1-2-4954,-7 0 8197,-5-2 0,-12-1 0,-7-1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7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13614,'27'61'151,"-1"0"0,1 0 1,11 24-1,-12-9-11,-23-7-2916,-2 2 2860,-1-1-11,-3 1-110,1-3 60,-5-3 16,3-4-28,-1-6 507,1-6-568,1-4-74,1-4-77,-1-6-214,1-2-318,0-8-304,-2-2 949,1-5-1749,-2-2 2060,0-3 0,2-7 0,0-2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7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14734,'88'-1'579,"0"-1"0,-7 1 0,-9-1-126,-10-2-1787,2 2 1704,6 0-79,3 2-45,1-1-38,1 1-80,-2 1-38,-4 2-79,-7 2-67,-9 1-17,-7 2 486,-11-1-531,-6 3 237,-7-1-304,-5 1-39,-5 0-28,-4 2 977,-3 0-876,-3 2 106,-2 3 45,-6 2 17,-4 6-12,-6 1-5,-6 2 17,-3 0-11,-3-1 38,-2 0-16,0-2-16,-1-1 21,3-2-16,1-1-11,6-1 5,4-2-22,5-3 22,4 0 34,5-2 78,1-1 50,8-1 23,3-2-5,10 0 5,6-1-6,6-2-22,5-2-17,6-3-39,0-1-267,4-2 183,-2-1 6,0-4 61,-3-1 28,-5-2 79,-5 0-23,-7 2-11,-6-4-39,-4 1-51,-6-3-67,-4-1-134,-2-1 178,-3-3-279,-5 0-16,-4-4 72,-7 2-18,-5-4 24,-3 2-29,-2 0-83,-3 0-208,-1 1-229,1 3-499,-1 2-974,3 4-807,-3 6-1859,5 4 4850,2 4 0,12-1 0,4 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8.5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14499,'24'89'295,"0"-1"0,-2-5 0,-5-10-1900,-13-10 1673,0 4-23,-1 2-28,1 1-34,0-1-5,1-7 543,2-6-601,0-10-26,1-8-34,2-6 198,-2-5-472,3-4-275,-3-3-442,0-3 375,-2-2-1210,0-4 1966,-4-1 0,0-5 0,-2-1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3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421 33 15771,'40'-19'1652,"-18"6"-1652,-31 15 0,-9 3 17,5 0-40,-1 2 29,-1 1-6,1 0-17,1 1-17,0 0 34,0 0 0,-9 9-33,8-6-146,-7 13 78,14-15-207,0 12 201,6-14-173,0 12 163,2-11-197,3 10 258,0-12 34,3 5 5,-2-8 11,1-1 40,0-1 78,1 0-84,-2-1 112,2 0-106,-4-1 44,5 0-56,-5-1 1,7-1-34,-6 0 11,3-2-6,-4 4-39,1-1 40,-2 1 33,-1 1-28,-1 0 0,3 7 0,-2-2-17,6 14 17,-2-8 73,5 22-29,-5-14 152,4 33-140,-7-25 370,-3 53-247,-3-46 196,-8 37-167,3-45 385,-15 25-425,10-26 169,-22 22-242,19-31 124,-24 10-191,21-19 61,-28 3-89,25-10-28,-29-4 28,30-3-11,-24-16 22,29 6 129,-12-27-123,22 21-6,2-26 12,10 29 21,15-20-44,-4 26 28,30-15-28,-20 19-11,48-13 22,-42 15-22,34-7 6,-42 10-320,15 0 11,-22 3-1512,10 4 829,-19-1-3619,2 5 2628,-5-3 1988,-1 0 0,-2-2 0,0-1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59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0 919 13883,'78'0'321,"0"0"0,-3-1 0,-7-1-2422,6-3 2241,7-5-33,0-4-18,4-1 6,-1-7-921,3-1 888,-2-7-11,1-2-35,-6-4 12,-3-1 0,-6 1-5,-7-1 37,-6 0 24,-8 1 5,-7-1 57,-10 1-119,-6 0 118,-7 1 46,-7 0-23,-5 0-45,-5 2 937,-2 0-948,-4 1 6,-3 2-12,-4-1 1305,-5 2-1299,1 2 833,-3 5-805,0 0 209,0 4-293,1 1-34,1 2-95,1 4-44,2 4-12,0 3 22,1 5 12,2 8 106,-2 6-33,0 11 33,0 7 17,-2 9-630,1 7 618,-1 9 7,-1 6 5,0 9-45,1 6 51,0 7-6,2 2-1506,1 4 1551,1-1-68,3-3-5,3-7 34,2-9-527,1-12 510,4-10-110,0-10 93,4-10 475,-1-7-430,-1-5 1530,-1-6-1396,-1-4 796,-2-4-543,0-1 144,1-3-173,-1-1-167,3-7-119,1-4-44,2-8-45,4-7-56,2-5 45,3-5 16,3-2-33,0-2 56,1 1-56,-1 1-28,-1 3 40,-1 4-7,-2 4-10,-3 4-18,-1 5 12,-5 5-67,1 5-23,-3 2-34,0 4-66,-1 1 61,1 2-23,0 3 29,2 3 39,1 5 11,-2 4 22,2 5 17,0 2 29,0 4-35,2 1 40,-2 1 33,3 0-44,2 0 16,0 0-5,5 0-6,3-2 34,3 0 39,6-4-28,3-1 11,4-3 12,2-4-270,5-3 281,0-4 5,4-4-5,2-1-1,2-6 1,3-2-736,-1-7 713,1-2-22,-3-4-34,-3-1 0,-6-1-200,-6-2 194,-6 0 63,-7-1-12,-7 0 212,-5-3-229,-6 2 692,-3-1-743,-10 1 230,-2 2-196,-11-1-44,-1 1 11,-6 1 5,-2 0-44,-5 1 11,1 2-1,-2 3 1,-1 3 22,0 5 17,1 4 0,2 6-11,2 5 28,5 7-34,3 5 16,3 5 7,3 4-12,5 3 18,1 5-7,5 2 23,2 4-22,2 4 22,4 0-39,3 6-564,5-2 452,4 3-151,5-7-45,3-3 27,5-10-87,4-6 267,6-8 39,4-4-140,4-5-820,4-3 237,2-3-559,3-3-1144,2 0-2384,-4-2 4617,-8-1 0,-20 0 0,-11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246 147 14045,'-11'87'369,"0"-1"1,0-4 0,-1-9-191,-7 0-2869,-1 3 2785,-2 0-16,0-2-366,0-5 321,1-7 200,3-8-206,2-8-5,3-9-7,4-7 1296,0-10-1217,5-5 1204,0-6-918,3-4 776,0-3-166,1-1-666,0-5-185,1-3-78,3-7-51,1-8-33,6-5 33,0-5-39,5-7 11,1-2-11,2-5-56,-1-1 6,4-3-479,-2-1 440,1-4-787,2-4 747,-2 0-33,1-3 27,-2 3 51,-1 0 34,-1 0 33,-1 3-73,0 1 101,-2 4 17,1 7 23,-2 5 16,-1 9 6,-2 7 438,-1 7-466,-3 6 767,1 5-756,-1 2 120,-1 4-81,1 4 40,1 5 22,1 7-6,1 9 50,-2 6 51,1 10 6,-2 8-639,0 6 695,0 9-68,0 1 0,-1 6-83,0 0-34,0 0-34,0-2-17,1-4-11,4-7 1,-2-7-151,3-8 123,-1-5 16,1-5-40,-1-3-4,-2-5-7,1-3-44,-3-5 616,-1-2-801,-2-5 21,-3-2-357,0-2-180,-1-2-340,-2-1-416,-4 1-503,-5-2-578,-6 0-269,-3-2 2026,0 0 0,8-1 0,3 0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0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 16516,'75'-15'145,"0"0"1,-5 2-1,-6 4-100,2 12-1773,2 1 1722,3-2-83,-1 1-119,-2 1-178,-3 0-410,-5 1-206,-4 0-907,-6-2-489,-6-1 2398,-7-1 0,-17-1 0,-7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0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16012,'19'73'554,"1"1"0,-3-6 1,-2-7-169,-1-1-1542,-4 0 1425,2 3-61,-2-2 10,2 0-78,-1-4-5,0-5 238,2-5-317,-4-4 5,2-6-33,-2-3 298,0-5-304,-2-4 6,1-5 11,-3-3 798,1-4-786,-3-4 124,0-2-136,-1-4 39,-1 0 292,-1-3-432,1-5 6,1-2-16,3-5 16,0-2 5,4-1-61,4-3 17,3 1-28,5 1-12,4 1-55,6 2-56,4 1-57,5 2-73,1 2-162,3 1 219,-3 4 67,-2 1 39,-5 3 0,-5 4 51,-4 5 28,-7 5 72,-2 5 96,-7 4 44,-4 3 23,-3 4 224,-8 1-202,-2 2 6,-9 0 45,-3-2 16,-5 0-5,-3-3 33,-3-2-11,-3-1 12,-1-3-29,-2-2-21,-1-4-23,2-3-62,1-4 0,4-4-56,2-3-17,5-2-95,2-1-174,3-6-347,6-3-711,2-10-1250,6-2-856,3-7-1613,3-1 5035,2 3 0,0 11 0,-1 7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1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17854,'24'80'-140,"1"1"0,-2-7 0,-10-14-258,-23-31-492,-1-2-667,2-5-1429,0-3-2088,2-5 5074,1-4 0,4-5 0,0-3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6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2667 88 14146,'-50'-25'537,"1"1"1,-34-15-213,66 39 12,-1 0-40,0 2 11,0 1-23,-4 4-5,1 1 6,-5 1-29,-1 2-33,-3 1-16,-2 2-29,0 0-22,-3 2-23,-1 0-22,-3 4-11,-3-1 5,0 4-10,-2 0-12,1 2 6,0 1-1,-1 0-241,1 0 264,0 1-424,0 0 440,0 1 7,1 0 16,-3-1-22,1 1 16,1-2-27,-2 1 11,3-1-28,0 0-17,2 0-176,1 1 187,-1 1 17,0 0 28,0 3 56,1-2 17,1 1-12,2-1 18,3-1-28,1-1-35,5-1 1,-1 1-22,3-1-7,0 1 12,3 0 0,-2 2-22,1 0 230,-1 2-231,0 0-89,-1 1 28,1 3 0,-2 1 85,1 3-85,-1 1-12,1 1-16,1 1 6,-1 0 11,1 1 5,0 2 6,0-2 51,1 2-18,0-3-5,2 2 28,0 0-61,2 0 38,0 0 18,-1-1 27,0 1-61,-1 0 16,0-2-27,1 1 27,-1 0 74,-1 1-74,2 2-319,-2 2 314,3 1-61,-1 1 55,2 1-11,0-1-16,1 0-39,0 1 44,1 0-12,2 0 12,1-1 51,3 0-74,0-2 12,3-1 28,2-1-51,0-1 23,3 1 22,-2-1-44,3 0-12,0 0 23,1-1-1,0-2 6,0 0 62,0-2-34,3 0-11,0-2 12,4 0-40,1-1 28,3-2 22,0 1 281,1-2-359,2 1 33,1-2-10,-1 0 110,2-2-60,-2 1-29,2-1 324,0-1-324,0-1-10,1-3-12,0-1 23,1-3-11,1-1-34,1-2 17,0 0 5,2-2-22,-3 0 34,3 1-1,-2 2-55,1 0 55,-1 2-21,0-1-1,0 2 34,0-1-23,1 1-44,-1 1 44,1 1-22,-1 1 11,2 1-11,1 1 0,0 0 0,2 1 0,0 0 11,0 0 1,1 2-1,1-2 0,1-1 23,2-1-1,-1-1 6,3 0-16,0-2 10,1 1 1,1-2-12,0-1 23,0-3 22,1-1-33,0-2 22,-2 1-28,0-2-28,-2 0 34,-1-1-23,0-1 0,-2 2 34,1 0-34,-1 0 0,1 2 23,-1-1-23,1 2 11,-1 0-10,1 0 21,-1 0-10,1 0 10,-2-3 12,3 1-23,-2-2-5,3 0 6,-1-1-12,1-2 34,1 0 22,1-2-34,1-1 12,0 1-11,2-3-23,-1-1 11,3 0 12,-1-3-12,2 1-44,-1-1 33,1-1-11,0 1 11,-2 1 12,1 1-18,-2 0-5,2 1 23,0-3-12,1 0 34,0-1-34,1-1-11,0 0-11,1-1-12,-1-1 23,1-2 12,-1-2 10,3 0-22,-1-1 0,1 1 22,2-2 1,-1 1-1,-1-2 2,-1 0-24,0 0-24,-4 0 24,1-2 0,-1 2 0,2-3 11,0 1-22,1-2 0,-1 0 22,1 0 13,2 0-24,-2-1 0,1 0 0,-2-1 0,2-3 0,-2 1 0,2-2-207,0 1 207,1-2-23,-1 1 12,-1 0 0,-2 0 33,0 2 1,-2-2-23,-1-1 0,1 0 0,-2-4 0,1 1 0,-1-3 0,0 2 0,-1-1 0,1 0 0,-2 0 0,0 0 0,0-1 0,-3 1 0,-1 0 0,-2 0 0,0-1 0,-2-1 0,1 1 0,0-2 0,-2 1 0,3-1 0,-2 0 0,2 0 0,0 1 0,0 0 0,0 1 0,-1 0 0,0 0 0,-2 1 0,0 0 0,0 0 0,-1-1 0,1-1 0,-2 0 0,3-3 0,0 0 0,1-3 0,0 1 0,1-1 0,-1 0 0,-2-1 0,0 1 0,-3-1 0,-1 1 0,-2-1 0,0 0 0,-1 0 0,-3-2 0,1-1 0,-1-1 0,2-4 0,-1 1-48,0-3 48,-2 0 0,1 0 0,-2 1 0,-1 1 0,-1 1 0,-2 1 0,-1 1 0,-2-1 0,0 1 0,-3 0 0,0 1 0,-1 0 0,-1 0 0,0-1 0,1 1 0,-3-1 0,0-1 0,-4 0 0,-1-1 0,-2 0 0,-3-1 0,2 1 0,-3 1 0,1 0 0,-1 1 0,0 1 0,2-1 0,-2 1 0,2-2 0,-1 1 0,1-2 0,1 0 0,-2-3 0,3 1 0,-3-3 7,2 3-7,-1 0 0,0 1 0,-1 1 0,2-1 0,-3 0 0,1-2 0,0 0 0,-3 1 0,2 2 0,-3 1 0,0 2 0,0 0 0,-2 0 0,-2 0 0,-1 1 0,-2-1 0,-1 0 0,-1 0 0,1 0 0,-4 1 0,-1-1 0,-1 2 0,-1 2 0,-1 0 0,0 2 0,-2 1 0,1 0 0,-3 0 0,1 3 0,-2 0 0,0 2 0,-1 1 0,-1 0 0,-2 0 0,1-1 0,-1 0 0,2 0 0,1 1 0,0 1 0,1 0 0,0 1 0,-1 0 0,0 1 0,-1 0 0,-1 1 0,-1 1 0,-1 2 0,1 3 0,-1-1 0,-2 3 0,1-1 0,-1 3 0,-1-1 0,1 2 0,-4 3 0,1 0 0,-2 2 0,1 1 0,0 0 0,0 1 0,2 2 0,1-1 0,0 2 0,1-1 0,-2 1 0,1 1 0,-1 2 0,2 2 0,0 3-68,3 3-296,2 0-68,1 3-116,0 2-91,1 3-162,0 4-286,-1 3-380,2 3-796,0 3-2458,1 3-2959,6-1 6852,5-6 1,12-12 0,5-8-1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8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1 15989,'-53'29'571,"7"-2"-431,33-5 0,0-1-33,0 2-12,1 1-11,-1 1-34,1 0 12,1 1 11,0-2-12,3 3 40,2-3 56,1 2-11,3-2 10,1 1-44,1-2-67,5 1-45,3-3 11,6 0-27,4-1 16,1 1 33,5-2-22,0 1-5,4-2-12,-1-3-16,3-2 16,0-3 12,1-4-12,0-1-5,0-3 11,-2-1 0,-3-2 28,-2-3 73,-2-2-39,-2-5 38,-1 0 1,-3-4-45,-2-2 45,-4 0-11,-2-4-18,-4 1-38,-2-3 6,-1 1-18,-1-2-22,-4-2 56,1 1-39,-8-3-17,1-1 0,-2 0-28,-3-3-17,1 0 12,-3 0-24,-1 0-61,-1 2-44,-1 3-118,-1 2-129,-1 7-246,0 4-588,0 6-931,1 7-1001,1 8 3175,3 4 0,8-2 0,3-2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9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224 1 17512,'-31'49'448,"3"-6"-336,13-26-39,-2 3 0,2-1-28,-1 4-28,1-1 5,1 1-22,0 0 34,2 1 50,-1 0 33,4 0-16,0 1-51,2-2-22,2-2-56,2-2 0,2-3 23,1-3-34,4-1 22,1-3 17,4 1 11,3-2-5,2-1 50,3-1-17,4-2-17,3-1 29,1-2-35,6 0 18,1-2-5,4-3 21,3-2-22,1-3-232,3-2 238,-2-2-46,0-2 12,-1-1 0,-3-3-22,-1 0 33,-6-1 17,-2 1 23,-6 1 21,-6 0 18,-3 1-6,-7 1-11,-3-1 5,-4 2-50,-5-1 11,-7 3 182,-4 0-237,-8 0 4,-3 1-16,-4-1-11,-4 1-45,-1 0-89,-3-1-181,-2 3-442,-2 0-279,1 4-1149,1 2-1568,4 3-1288,6 4 5080,7 0 0,12 1 0,6-1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1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238 245 14981,'18'62'554,"-6"-8"-413,-23-33-18,-1 1-34,-3 4 1,1 0-34,-4 4 6,2-1-23,-3 3-28,2-1 39,-2 1 1,1-2 5,0 1 5,0-1-10,1-4-18,2-3-21,3-5 16,2-3-17,3-6 50,3-1 63,1-4 49,1-2 555,1-1-649,0-5-40,1-2-17,2-5-22,1-2 0,3 0 11,1-5-11,3-1 6,2-3 5,1-3-5,2-1 11,2-4-17,2-1-6,2-6-22,3 1-6,2-5 18,2 2-399,-1-3 387,4 0-6,-2-1 17,4 1 17,-1 1 17,0 2 17,-1 4-17,-1 3 16,-2 4 57,-1 4 50,-3 4 56,-2 4 22,-4 5-5,-3 1-51,-5 5-27,0 1 370,-4 3-371,0 1 18,-2 1 21,0 5 46,0 5 27,-3 5 0,1 6 12,-2 5-29,0 7-27,-3 5-45,-2 4-28,-3 5-17,-2 4 44,0 3-470,-1 3 449,0 2-667,1 0 582,0 2-50,2-4 0,0-1 11,3-5-22,0-5-96,2-4 102,2-6-40,0-4-61,1-5-68,0-4-123,0-5 295,0-4-625,0-3 415,0-2-925,-1-5-289,-1-1-697,-3-4-1042,-2 0-1366,1-1 4531,-2 1 0,5 0 0,0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1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12180,'76'0'228,"0"-1"0,-6 1 0,-9-1-189,-10 1-45,0 0-100,3-1-196,-2 0-365,-2-1-1097,0 0 22,-5 0 1742,-4-1 0,-18 2 0,-9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17742,'41'12'739,"-7"1"-576,-25-5 21,0 2 8,2-1-13,-1 1-39,1 2 297,16 20-393,-13-13 7,16 20-90,-22-24-169,7 17 46,-10-17-1020,4 15 358,-8-21-1797,1 4 549,-2-8 2072,-2 1 0,2-4 0,-2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1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60 18145,'39'-33'235,"-7"6"-151,-32 27 17,0 0-28,-3 3-23,-1 1-10,-5 3-12,0 2-12,-5 1 1,-3 2 0,-3 3-6,-3 2 6,-2 1-5,1 4-12,-2-1-18,0 4-21,2 1-34,0 2 12,1 1-6,3 2-51,2 1-28,3 0-50,2 2-112,3-1-11,4-1 0,3-4-17,2-3 90,3-4 83,3-5 6,5-3 73,4-5 6,2-4-6,1-2 34,1-2 27,0-4 18,1-2 16,-1-4 39,1-2-27,0-2-1,-1 0 28,1-2-27,-1 2 22,1 0 16,-3 2 6,0 2 12,-3 0-18,1 2-16,-2 1-17,-2 1 51,2 2-18,-1 1 12,3 2-34,1 0-44,1 1 5,2 2 16,-1 2 7,0 4-12,1 4 28,-1 1 12,1 5 21,-3 3 52,-2 5-35,-4 6 12,-3 3 22,-3 4-5,-3 6-637,-2 4 664,-3 6-16,-5 4 6,-3 7-812,-3 3 766,-3 4-1130,-5 0 1125,-1-2-28,-3-4-763,-2-5 814,-1-6 277,0-7-114,1-8 127,3-8 62,0-7 611,4-10-667,2-6 1020,3-6-1182,3-3 993,0-2-1050,3-4 346,1-3-362,3-5-21,3-2-63,2-3-39,2-2-68,3-4-33,4-3-22,4-3-17,8-3-46,3-3-330,6-2 314,5-1-33,5 1-12,3 1-66,2 2-18,2 3-28,-2 2-27,-1 4-96,0 1-67,-2 3-96,1 3-184,-3 1-218,-1 1-416,-4 3-878,-4 1-695,-4 5 2991,-5 0 0,-9 5 0,-4 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3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216 428 15518,'-5'79'612,"-1"1"1,1-7 0,-3-10-98,-10-20-84,-1 0-89,1 2-140,-2-3-28,2-2-51,-2-3-28,4-4 6,0-5-51,3-2-22,3-6-17,0-2-11,4-4 0,1-5 0,3-2 0,2-3-22,0-3 212,0 0-83,0-6-68,1-2 0,2-6-28,4-3 51,0-3-45,3-4-17,-1-3 22,0-3-61,3-4 45,-2-4-46,3-7 12,1-3-460,2-5 438,2-5 61,0-3-22,2-5-700,3-1 700,-1-1-837,2 0 842,1 2 12,-3 3-75,1 5 108,-1 7 62,-3 6 398,1 8-331,-3 7 22,0 8-33,-3 5 637,-2 5-721,0 4 920,-3 4-954,3 3 205,-3 7-132,2 4 0,-1 9 28,1 5-17,-3 4-11,1 6 17,-3 5-17,-1 6-291,-3 3 269,-1 4-576,-1 3 560,0 4-41,0-1 40,-3 3-23,-1-3 6,-2-1-28,0-4 17,1-3-28,2-6 5,0-5 34,2-2-108,-1-5 52,0-2-44,0-3-52,0-5 322,-1-2-338,1-5 551,-2-5-663,2-2 35,-2-4-164,2 0-118,-2-4-133,0 1-225,-3-2-213,0 0-286,-3 0-330,0 0-319,-2-2-482,-2 0 325,-1-5 2134,1 0 0,5 1 0,4 2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3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26 115 11799,'-14'-11'1703,"3"2"-1070,11 9 2358,0 0-2941,100-22-2702,-56 16 2652,18-7 0,0 2-11,-18 10 443,-1-1-561,2 1-235,-4-2-414,-2 0-438,-3-2-486,-2 1-813,-4-1 162,-1-1 2353,-5 0 0,-10 2 0,-5 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4.1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 17596,'12'92'661,"1"0"0,-2-6 1,-3-10-220,-8-14-1955,0 3 1827,-3 2-79,1-1-72,-5 1-35,0-3-32,-3-4-340,0-4 311,-2-7 262,2-6-306,0-6-7,0-7-16,2-7 909,1-4-898,-1-7 764,3-4-747,-2-4 231,2-1-226,-1-3-27,1 0-12,1-3-27,1-2-29,1-6-11,1-3-11,3-2-5,3-6 16,5-2 11,5-4-27,6 0 5,3 1 22,3 0-16,1 4 16,2 1 12,0 4-12,1 4-11,2 3 12,0 2-17,0 5 10,-2 1 7,-2 2-29,-4 5 12,-2 3 27,-6 7 1,-2 3 50,-7 2 11,-2 4 12,-4 2-7,-3 3 24,-5 2-18,-4 1-5,-6 2 16,-3-1-16,-1 0 22,-3-1 12,-1-2 10,-1-4-16,-1-4 17,1-2-12,0-4 0,2-3 23,1-4-34,-1-1-16,3-5 5,1 0-39,1-2-17,3-4-45,0-2-168,3-5-302,1-4-539,3-2-1040,2-5-1463,3-2-5503,2-3 9088,1 5 0,0 9 0,0 6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5.1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54 17126,'60'-16'1871,"-12"2"-1440,-47 9-83,0 1-46,0 0-56,-1 0 6,2 1-11,-1 2-67,0-1 3046,0 2-3164,-1 3-22,0-2 375,0 3-342,0-3 185,0-1-218,0 3-12,0-2 12,0 3 27,0 1-38,0 2 10,0 4 12,0 1-67,-2 5 55,0 2-10,-2 5-35,-1 2 1,-1 2 0,1 1 0,-3 1-23,1-1 12,0 1-45,-1 0-40,1-1-66,-1-1-147,3-2-189,-2-2-219,2-3-325,0-2-505,0-1-8273,-4 5 8872,4-9 0,-1 1 1,5-12-1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17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 15065,'46'15'919,"-9"-3"-707,-35-12-32,0 0-12,-1 0-12,1 0-10,-1 0 5,1 0-22,0 0 0,1 1 22,-1 1-22,1 2 28,-1 1-17,0 0 22,-1 2-39,1 1-5,0 0-1,-1 2-33,1-2 34,1 1-28,-2 0 10,1-1-16,0 1 12,-2 0 28,1-1-24,-1 1 35,0 0-29,0 0-22,0 2-5,0-2-23,0 1 50,0 0 0,0 1 23,0 1-11,0-1-34,0 0-6,0 0-22,0 0 23,0 0-35,0-1-27,0 0 22,-2 0-39,2 1 28,-3 0 6,3 0-6,-2 0-28,1 2 22,0-1-5,-1 2 17,1-1 38,-2 1-66,0-1 28,0 0-34,2 0-12,-1 0 24,2 0 4,-2 0 18,2 0 44,-1 1 57,0 1-1,1 1 6,-2 0-17,0 0-89,1-2-6,-2 0-17,3-2-33,-2 1 55,2 0-16,-2 1 50,2 1 6,-2 2 22,1 0-22,-2 1-11,0 0-1,-1 0-38,1 1 5,-3-1 17,2 2 27,-2 0 13,1 0-34,0 1 10,0-2-66,1 0 44,-1-2-17,2 1 17,-1-2 34,2-1-62,1 0 12,-1-2 10,2 2 40,-1-1 11,1 2-17,0 0 6,0 0-73,0-1 45,-1-3-17,-1-1 17,1 0 0,-1 0-29,0 0 40,1-1-11,-1 1 28,-1 0 45,1 2-12,-3 1-22,2 0-17,-1 0-28,0 0-16,2-1 22,-1-1-12,0 1-5,1 0 51,0 1 5,0 2-6,0 1-5,0 1-17,1-1-34,-2-1 12,3-2-1,-2 1-5,2-3 6,0 2 11,0-3 0,0 2 16,0-2 6,0 1-5,0-1-17,0 0 0,0-1-34,0-2 22,-1 0-5,1-1-28,-1 0 23,0-2 10,1 1-10,-1-2 10,0 1 12,1 0-34,-1 1 12,0 0 5,1 0-28,-2 1 11,0 1 23,1 1-46,-1-1 35,1 0 22,0 0-23,1 1 34,0 1-6,0 1-38,0-1 10,0-1 0,0-1-10,0-1-12,0 1 11,0-2 0,0 2-11,0-3 34,0 0-12,0-1-22,-1-2 22,1 2-33,0-1 22,0 0 1,0 0-24,0 0 1,0 1 11,0 1 0,0-1 0,0-1 45,0 1-34,0-1 0,0-1-5,0 2-23,0-1 17,0 3 0,0-2 11,-1 3-44,0-1 22,0 1 11,0 0 0,0-1 33,1-1-33,-1-1 11,1 0-5,0-2-6,0 0 11,0-2 12,0 2-23,0-1 45,0 0-113,1 0 68,1-1 11,0 1-11,0 0 12,0-1 11,-1 0-97,0 0 63,0 1 96,0 1-226,0-1 74,1 1-73,-1-2-135,1 1-3002,-1-1 0,0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2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87 18218,'5'85'190,"-6"-6"-134,-15-28-1757,-2 4 1712,-1 5 0,0 0-33,0 2-219,3-5 218,2-4 411,4-7-450,3-9 6,3-7-34,2-5-27,2-4 61,3-5-17,2-2 854,3-3-798,4-2 612,3-2-595,0-4 28,4-2 0,-1-2-22,2-4 28,-2-2-51,0-4 34,-3-2 27,1 1-27,-4-3 11,0 1-5,-1-1 21,-2-1 1,1 1 11,-3 0-22,0 0-12,-1 2 6,0 0-22,2-1-12,-2 2 29,1-1-12,0 2-39,-1 1 22,0 4-61,1-1 5,-2 3-27,1 0 22,2 3-73,-1 0 44,3 1 1,1 2-17,0 1 51,1 3-7,-1 3-10,1 2 39,0 1 16,-1 2-5,3 1 6,-4 1 22,3 0-17,-2 1 12,1-2 10,0 0-10,-2-4 44,1-1 17,-3-3 33,4-2 40,-2-3 28,-1-1 5,3-1-5,-4-3 0,3-3-45,-1-6 22,2-3 23,0-3 17,-1-3 17,2-2-17,-4-3-34,1-4-23,-3-2 23,1-4-61,-1 0-23,-1-3 0,0 1-40,-1-4-4,-1 2-24,-2-2-44,-1 2 0,-1-1 12,0 3-7,-1-1-44,-2 4-56,-1 1-124,-3 4-112,1 4-285,0 5-633,2 6-549,2 5-851,-1 5 190,2 6 2515,-2 5 0,3-1 0,-1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3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1083 16616,'70'-7'164,"0"1"1,-5 1-1,-12-3-41,-29-7-44,1-2 16,-1-1-17,-1-4-16,1-1 5,-3-2 40,-2-2-51,-4 0-12,-3-1 7,-3-2-68,-3 0 11,-1-3-5,-3 2-39,-1-3-3404,-1 2 3370,-4 1-84,-4 4-50,-6 2-40,-4 5-55,-1 5 38,-4 6 29,-1 5 3442,-4 7-3314,2 7 45,-4 6 51,2 9 39,-1 5 16,3 6-213,2 5 196,2 4-493,3 4 510,3 4 35,3 3 27,3 2-34,5 5 18,3-4 10,3-2 29,8-9 33,4-7 84,10-7 45,3-9 28,8-5 28,3-6-33,5-4-348,4-5 319,1-1-10,5-4-17,2-4-455,5-3 438,2-6-73,4-4-17,0-3-51,1-4-61,-2-2 12,-1-2-29,-5-2-11,-1-2 17,-1-2-6,-4-2-39,0-3-11,-3-1-1,-1-2-49,-2-1 27,-2-2-5,-2-3-34,-2-2 34,-2-4 28,-2 0 11,-3-2 67,-1-1 11,-6-1-33,-3 2-6,-7 0 6,-3 3 393,-4 1-404,-5 3 22,-2 4-6,-2 5 45,-1 7-44,-2 5 262,-3 9-341,-3 6 680,-2 7-725,-1 3 73,-3 9-33,-5 5-1,-2 11 62,-4 7-22,-2 10-377,-1 5 371,-3 8-829,1 4 874,-3 4 34,1 5 21,-2 3-1100,1 4 1056,2 1 22,5-1-679,7-5 713,7-7-32,7-9 127,4-6 551,7-7-484,3-3-5,9-4-40,4-2 34,6-3-61,2-2 0,5-5 10,3-2-38,4-5 11,4-2 1016,5-3-1067,5-4-32,5-1 28,4-5-7,3-2-33,4-8 11,1-5-617,1-3 555,1-4 6,0-3-17,0-4-17,-2-2-6,-1-2-10,-5-2-29,-3-2 12,-5-3 27,-5-1-21,-7 0 38,-6-2-370,-7-2 342,-7 0 34,-5-2-11,-7-1-6,-6 1-16,-3-1-18,-5-1-44,-6 1 33,-2 1-5,-6-1-34,-1 4-286,-3 3 309,0 8 660,-2 6-677,2 10 945,0 7-1018,4 6 616,-1 5-549,0 7 451,-2 6-361,-1 10 33,-1 9-22,-1 9 40,0 7-644,-2 8 632,1 5 11,1 5 12,-1 3-1233,3 3 1221,0 2 22,4-2-267,3-3 290,5-4 39,3-9 51,6-7-29,3-7 23,5-5-23,4-2 1,4-3 619,3-1-569,2-2-28,4-2 6,2-4 1211,2-3-1301,2-5-50,2-5-79,1-2-106,2-3-107,0-1-139,1-2-265,-1 0-262,0-1-448,1-2-756,0-4-1440,1-1-5568,-5-1 9136,-5 0 0,-14 4 0,-8 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03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17585,'0'0'0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3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6708,'0'0'0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1 8158,'4'13'2465,"-1"-3"-1569,-3-10 4750,0 0-5299,-26 25-22,15-13-45,-22 21-45,19-18 124,-8 10-242,4-4-43,-22 25-74,20-21 50,-27 30-50,29-32-56,-22 21-6,25-27-498,-9 6 185,18-17-2207,0 1 1165,6-7-4616,2 1 6033,0-3 0,1 2 0,-1-1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4.0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6249,'17'11'1081,"-4"-1"-471,-13-10 2286,0 0-2851,62-3 28,-47 3 27,46 0 12,-61 2-11,0 1-39,-3-2-73,-1 1-146,-1-1-291,0 2-622,1-1-219,1 0 1289,0-1 0,2 0 0,0-1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4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6921,'0'0'0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5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0 9408,'-38'5'991,"7"-2"-761,26-3-40,-1 0-27,1 0-18,0 1-27,1 1-40,-2 3-11,2 0-16,-2 2-18,2 0 7,0 1 4,0 0-4,1 1-12,-1 0 0,-1 1-12,1 0 1,0 1-11,1-1-1,2-2 7,0 0 10,1-2 28,0 0 46,1-3 44,1-1 22,3-1 1,1-1-6,2 0-40,1 0-27,2-1-6,-1-2-6,0-2 6,-1-1 12,0 0 10,-2-1-11,-1 1 6,-2-1-6,1 1-11,-2-1 6,1 2-12,-3-2-11,1 3 6,-2-1 6,1 0-12,-1 2-6,0 0 7,0 1-12,0-1-6,0 2-151,0-1 101,0 7 17,0-2 0,0 4 0,-2 0-6,1-3 0,-4 2-11,3-1 0,-2-1 17,2 2-17,0-3 17,1 0-1,0-2 180,1 0-117,4-1-23,-1 0 11,3-1-11,-1-1-22,0 0 10,0-2 7,1 0-18,-1 0 23,0 0 0,-3 0-5,2 1 10,-4 0 23,1 1-11,-1-1-6,0 1 40,0 1-79,0-1-6,0 0-5,0 1-6,-1-1 6,-1 1-11,0-1-23,-2-1 6,1 1-62,0 1-62,0 0-156,1 1-2487,1 0 628,1 3 2150,0 1 0,0-1 0,0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6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13379,'49'32'325,"-7"-7"-191,-36-33-5,1 1-6,-2-1-11,-3 0-17,0 0 34,-1 0 0,0 1 17,0 0-1,-1 0 29,0 0-62,0 1-34,0-1-22,0 2-50,0-1-1,-1 1 1,-1 1-28,-1 0-40,1 1-16,0 2-29,0 0-10,0 1 38,1 0 12,-1 0 11,-2 3 39,2 2-33,-2 2 5,1 2 23,1-1-12,0 2 12,1 1 10,0 0 1,0 1-17,0-2 56,1 1-28,0-1-11,0 0 33,0-3-27,0 0 16,0-3 11,0-1 29,0-2 1125,0 1-1064,0-6-16,0 1-35,0-6 12,0 4-39,0-2 5,0 1-6,0 0-44,0-1 45,0 3-17,0-2-17,0 3 0,0 0-28,1 1-852,-1 0 751,0 7-56,-1 0-72,1 3-180,0-1-241,0-1-330,0 2-583,0-1-240,1 0 1831,1 0 0,-1-4 0,0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7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19 14717,'-14'49'12,"2"-8"-12,11-34 0,0-3-6,1 0 0,0-2-33,0 0 78,0 0 12,2-2-1,1 1 1,3-1-7,-1-3-10,5 0-6,-2-4 6,3 1-23,-1-2 22,2 0 7,-3 0-7,1-1 29,-2 1-6,0 1 11,-2 0 6,-2 1 22,-1 0-17,-1 2-10,-2 1-1,1 2 941,-1 0-1008,-1-1 17,2 0-6,-1-2-5,3 2 28,-2-2-1,2 1-10,-3-2-7,1 1 18,-1 1-12,0-1 6,0 2-1069,0 1 251,0 9-1002,0 0-919,3 7-2016,-1-3 4727,3-1 0,-3-5 0,0-2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7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12757,'21'86'720,"1"-1"1,-2-5 0,-4-10-161,-13-8-1305,-1 4 1065,-2 3-52,0 1-77,0 1-57,0-2-666,0-3 588,-3-4-34,1-6 279,0-5-351,1-8-84,1-6-146,0-6-236,-2-7-251,-2-4 295,-2-5-687,-4-2 648,-3-4-1091,-3-3 43,-2-2 53,-1-3 1506,2 0 0,6-1 0,5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8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0 425 8181,'21'8'1759,"-5"-1"-1143,-16-7 1311,0 0-1266,115 7-956,-65-5 597,22 2 1,0-1-460,-19-2 476,4-1-84,4 1-50,3-1-50,-1-3-28,3-5 21,1-4-38,1-4-23,1-4 17,-2 0-50,-4-4 5,-5 2-11,-9 0 6,-7 1-6,-8 0 16,-8-2-4,-6 1-24,-5-1 35,-6 0-34,-4 1-1,-3 0 625,-2 0-635,-5 2 885,-4 0-863,-5 2-5,-1 3-12,-5 0 0,1 4 6,-3 3 5,-1 4 34,1 4-11,-3 6-6,-1 6 34,1 8-22,-2 8 55,1 7 12,-3 9-1,-1 7-707,-2 8 657,0 6-1131,-2 6 1098,-1 4 11,-1 4-12,0 0-16,-1 1 0,2-6-17,3-3 11,5-9-5,4-8-88,6-10 65,7-9 112,4-9 79,4-9 635,2-8-529,2-4 1126,4-6-1261,5-6 122,5-5-116,3-6-44,4-5-1,3-3-22,5-1-45,0-1 0,3 0-219,-1 2 196,2-1 7,-1 3-18,-1 1-10,2 2 5,-4 2 5,0 4 7,-4 3 4,-4 3-16,-5 4-16,-1 1-1,-4 3 214,1 2-208,-3 3-6,1 1 6,-3 4-6,1 1-5,-2 2 33,-1 1-22,-1 3 11,0 1 22,0 0-44,0 0 22,1 2 22,1 0-44,1 1 16,2 0 6,1-2-22,2 1 11,2-1 22,2-2-11,2 0 0,2-4 28,1-2-34,2-2 6,2-3 17,1-3-34,3-1-16,2-2 16,1-3 0,2-4-5,1-4 44,-1-3-33,0-1-6,-4-2-5,-2-2 5,-5 0-5,-4-4 22,-5 0 0,-3-4-17,-5 0 17,-2-4-11,-5 0-6,-1-2 28,-3 2-5,-5-1 16,-4 5 12,-2 3 16,-1 6-5,-1 5-6,1 5 0,-2 5-39,2 4 11,1 6 6,-1 5-17,2 7 23,-1 7-23,0 4-23,-1 6 23,3 1 0,-3 2 0,3 1-17,2-1-33,0 1-73,5-4-73,1-3-135,3-3-89,4-3-213,4-2-470,4-3-371,4-1-603,2-3-1194,-1-3 3271,-1-3 0,-7-6 0,-2-2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8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1344 16090,'41'-84'618,"-1"1"0,-2 6 0,-1 13-2015,10 25 1789,4-2-67,5-3-62,3-2-72,2-2-23,1-1-40,-3-1-49,-1 0-12,-4-1-17,-5 2-50,-2 0 23,-6 1-18,-6-1-47,-5 2 59,-8 0-17,-5 3-11,-5 1 11,-7 2 437,-1 2-460,-11 2 1,-4 4-17,-10 2-17,-5 6 17,-6 6-23,-5 8 23,-5 5 39,-2 9-17,-4 8-429,-1 8 435,-1 10 11,1 8-2169,0 8 2169,3 6 0,2 9-678,2 6 662,5 6-695,3 4 689,7 1 33,3 1-11,7-3 16,6-1 29,5-4 143,5-2-137,8-5-12,5-1 2081,8-6-2114,3-2 16,4-5-5,4-3-17,2-4 11,3-4-22,2-5-6,1-4-11,0-3 1216,-1-5-1344,-2-4-141,-3-4 1005,-4-3-1420,-4-3 61,-2-2-329,-6-2 303,-1-2-986,-4-1-1154,-2-3-1950,-4 0 4767,0-1 0,-4 2 0,-1 1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9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14695,'29'84'407,"0"0"0,-2-7 0,-5-14-250,-9-30-73,1-5-95,-3-3-101,2-5-123,-2-2-158,-2-4-105,-3-2-101,-2-4-57,-2-3-94,-1-3-1479,-1-1 503,-5-4 220,-3-1 1506,-2-4 0,3 3 0,4 2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6227,'17'25'1747,"-2"-5"-1182,-15-20 1368,0 0-1580,61 99-2078,-33-61 1837,10 20 0,1-2 84,-9-28 439,-1-2-451,3 1 7,0-1 16,1-1 40,-2-1 5,2-1 22,-3-1-16,1-3-34,-3-1-62,-4-1 1511,-4-2-1567,-4 0-5,-7-3-6,-2 1 29,-5-3 44,0 0 5,-2 0 29,-1-3 22,-2 1-11,-4-3-6,-2 0 23,-4-3 28,2-1 50,0-2 33,4-3-5,0-4-56,5-4-101,-1-4-95,3-1-28,5-4-22,-1 1 0,7-3 16,-1-1 12,4 1 22,-3-1 22,2 3 34,-1 1 0,2 3-22,1 3-23,1 6-62,-1 0 1,1 6-12,1 0-5,2 3 0,2 0-17,0 4 11,2 2-11,0 4 17,2 2-6,-1 2-22,5 1 0,-1 1-6,3 1 17,1-1 0,2 1 0,3-2 0,1 0 17,4-3-17,0 0 28,3-2-17,0 0-404,2-2 387,0-1-16,0-2-12,-3 0 6,-1-2-28,-3-2 6,-2-1-6,-4-2 16,-4-2-4,-3-4-1,-6-3-11,-4-3-73,-6-2-28,-6-2 349,-1-1-399,-8-4 33,-2-1 17,-6-2 12,-4 0 33,-4-2 11,-2 2 28,0 0 28,-1 3 23,3 3 11,0 3 28,1 3-12,2 3 6,1 4-11,4 2 0,1 2 0,5 2 28,0 2 12,4 3 10,1 3 23,6 3-6,0 3-17,6 1 6,2 2-16,3 0 10,1 2-5,2 1 22,0 2 0,1 1 23,3 1 55,2-1 18,2 0 44,6-2 39,2-3-44,7-2 33,3-1-413,7-1 296,3-2-1078,7-1 988,4-4-33,5 0-721,3-3 647,2 0-83,0-3-85,0-1-178,-2 0-270,-3-4-548,-4 0-914,-6-1-1002,-8-1-4432,-10 4 7591,-12-2 0,-15 2 0,-8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4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 18347,'2'53'678,"-2"-7"-571,-5-32-51,0 1 0,-1 1 5,1-1-16,-2 2 5,1 1-22,-2 1-11,2 0-17,-4 9 84,-9 17-89,6-12-18,-8 19-16,16-35-303,-3 13 107,7-20-1065,-1 7 606,2-12-2975,4 1 1445,-2-5 2224,3-1 0,-4 0 0,1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8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126 150 11726,'-15'58'41,"-1"0"0,1-4 1,2-9-14,4-20 22,-1 0 12,1-3 22,1 2-6,0-2-22,-1 0-22,3-2-12,1-1-11,3-4 1,1-1 16,1-3 11,0-3 6,2-2 22,1-4 6,3 1 0,2-3 11,1 1-6,0-1-11,3-2-5,0-3-12,1-5-5,2-1-11,0-3-6,2-1-6,1-1-16,0-1 11,0-1-1,0 1-4,-3 1 16,-1 1-6,-2 1 17,-3 2 23,-2 1 11,-2 2 39,0 0 33,-2 0 46,0 2 44,-2 0-6,0 2-44,-1 2-56,0-1-67,0 3-23,0 0-22,0 8 11,-2-1 5,-1 9 12,0-2 5,0 3-10,2 1-7,0 0-33,1 1 11,4 1 12,2-1 5,7 0 22,2-1 17,3-2-16,2-2-1,2-4 6,1-2 6,1-4-12,1-2 1,1-5-1,-3-2-11,1-4 29,-3-3 22,-3-2 22,-2-1 28,-2-1 11,-4 0 6,0-1-17,-4-1-17,0 0-22,-4-3-17,0-2-17,-2 0-11,2-2-6,-2 0-27,1 0 5,-3 0-23,-2 0 6,-1 0 1,0 0 21,-1 1-5,0 1-5,0 1-18,1 0-10,0 3-18,1 0-22,0 4-67,1 3-67,1 4-90,1 5-128,1 2-657,0 2 354,0 8-39,0 0-56,2 6-6,-1-1 5,2 0-27,0 0-73,1-1-57,0 1 18,1-1 174,0 0 240,3-1 241,0-2 162,2 1 118,1-2 0,-4-3 0,-2-2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29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0 903 9520,'83'-26'616,"-1"0"0,-6 1 0,-12 2-151,-17-1-1022,0-3 900,2-1-58,0-1-27,1-2-12,0-2-5,-2 0-598,1-2 553,-3 0-45,-3-1-6,-3 0-27,-3-1 5,-7 2 334,-4 1-367,-4 2-6,-8 2-11,-2 1-6,-7 2 454,-1 1-476,-5 2 691,-6 0-708,-3 0-5,-6 1-7,-4 1 7,-2 1-6,-4 1 5,-2 3 12,-2 3 10,-1 5 18,-1 4 0,-3 2-12,0 8-11,-1 6 35,0 8 26,1 8-263,1 8 337,0 7 27,0 9 23,0 8-28,0 9-1239,-1 12 1205,1 6-109,18-39 0,0 1-17,1 1 1,2 0 8,-12 47 0,7-2-17,7-9 17,5-4-6,7-12-241,6-5 253,4-11 27,6-7 17,3-8 34,2-7-17,0-8-6,1-7 1,-2-7 229,-1-4-196,0-4 1239,-1-1-1262,-2-4 266,1-3-294,-1-6 1,-2-4 0,2-3 6,-2-4-40,2-3-12,-2-3-4,0 0 10,-2-2-16,-1-1-23,-3 1 6,-2 1-23,-2 2 6,-2 5 0,-1 3 17,-2 5-17,0 4-17,0 4-5,0 5 5,-2 2 28,-1 7-22,-1 2-6,1 9-17,0 3-10,1 5 32,1 2-16,-1 2 12,2 0-12,1 2-28,3-2-12,5 0-28,0-2-44,4-4-39,-1 1-101,3-4-129,0-2-162,0-4-246,1-1-349,1-4-413,-1-1-538,0-3-112,0 1 2229,-1-3 0,-5-1 0,-4-1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0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1 623 15081,'89'35'323,"0"-1"0,-6-2 1,-14-5-128,-27-7-39,-1-1-40,-1 2-620,-2-1 587,-3 3-28,-3-1-22,-4 0 188,-4 1-200,-6-2 85,-4 2-68,-6-3-6,-4-3 46,-2-3 50,-2-5 331,-3-2-275,-1-5 5,-5 0-11,-4-2-16,-1-1-1,-4-2-33,-1-2-40,-3-4 12,-1-2-56,-2-1-17,-3-3 0,-2 0-22,-2-1-6,-3-1 0,-1 0 22,-2 1-22,0 0 45,-1 2 0,3 2-12,2 2-33,5 5-33,3 1-51,6 2 5,5 5 40,6 4-23,3 5-10,4 4 10,2 4-61,5 0-28,4 4-40,6 0-117,4 0-45,5-1-72,2-1-46,4-3-38,0-1-52,4-3-27,1-3 0,0-3 28,1-2 56,0-4 107,0-1 105,1-4 107,0-3 79,0-5 27,-1-4-33,-2-4-28,-1-2-39,-3-3-17,-3 0-6,-1-3 18,-4-2-12,-2-2 0,-3-3 0,0-1-12,-2-3 12,-1-2 34,0-1 56,0-2 78,-1-1-237,-1-1 349,-1-2 40,-2 1 44,0-1 22,-3-1 23,-1 0 50,2-2 34,-1 0 50,-1 0 73,1 0 39,0 4 29,0 4-18,1 7-89,-1 9-129,0 6-61,-2 10-18,1 5 74,0 8 105,-1 6 383,1 11-298,-1 7-45,-1 11-324,-1 8 162,-2 7-755,0 6 654,-1 2 11,-2 3-22,-3 2 16,0 1-22,-2-2-22,2-1-6,0-4-39,3-5-428,-1-3 400,3-5-50,-2-8 16,2-5-17,0-9-27,0-4 27,1-8 245,-1-5-245,1-4 602,-1-3-674,-1-9 463,1-2-525,-2-8-56,1-1-40,0-5-21,0 0 38,1-4 74,1-1 78,0-2 50,0 0 28,0-1 23,0 0-6,1-2 5,-1 2 23,3 2 0,0 1 39,5 4 23,0 1 11,3 5-17,3 2 0,2 4-62,4 2-22,1 4-11,3 1-39,1 3-29,3 1-156,-1 1-438,2 0-738,0 4-1389,-2 0-2000,-4 3 4800,-3-1 0,-10-3 0,-4-1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1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52 205 17400,'0'67'17,"0"0"0,0-4 0,-3-8-45,-10-5 5,2 0-21,0-2-539,4-2 555,2-5-33,3-6 212,2-7-173,4-6 79,2-5-46,4-6-27,1-3-1,-1-4 295,0-1-272,0-3 5,-1-1-6,2-5 7,0-3-24,0-5 24,2-3 21,-2-1-5,2-4 17,-1-1 0,1-1-12,1-2 1,-1 2 39,1-1-51,0 2 6,-1 0-11,1 1-51,0 4 6,-2 2 23,2 2-23,-1 3-17,-1 1 23,2 5-23,-3 1 6,0 3 50,-3 1-45,1 3 17,-3 3 6,3 3-45,-2 3 56,0 0 0,1 1-5,-1 2 21,3 1-49,-2-1 5,2 2 0,-1-1 45,3 1-12,-1-1 1,2-1 5,-1-2-22,0 0 11,2-4 17,-1-3-6,1-2-6,0-3 12,0 0 0,-1-2 17,0-3 33,0-3-6,-1-3 29,-2-3 11,1-2-12,-4-2 12,2-2 11,-2-1-17,-1-4-5,1-2 16,-3-2-5,1-1-11,-3-3 44,0 1-72,-2-3-34,0 0-6,0-2-50,-1-1-17,0 0-27,-1-2-85,0 2-146,1 1-122,0 1-275,1 6-420,0 3-443,1 9-689,2 5-78,2 7 2330,-1 3 0,-1 2 0,-2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1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0 13665,'-24'71'784,"1"-7"-594,4-32-496,0 2 452,0 3-57,1 0-21,1 0-29,5-1-17,0-2 162,8-3-134,1-5 105,3-2-60,5-6 34,3-3 22,7-4 248,2-5-219,3-3 4,0-2 1,3-1 6,1-4 10,3-3-5,1-6-17,-2-1-27,1-3-57,-1 0-28,-3-3-5,-1 0-46,-2-2 57,-2-2-34,-3 0-27,0-2 16,-4 1-28,-1 0 0,-4 0 5,-4 1-22,-1 0-44,-5 3-6,-3-1-12,-7 1-66,-1 2-85,-5 0-112,2 3-240,-4 1-326,2 3-548,-2 4-1227,3 2-2156,1 5 4839,6 1 0,5 0 0,3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1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11973,'11'7'908,"-2"0"-343,-9-7 3042,0 0-3517,9 101-1561,-7-64 1527,2 22 0,1-3 51,-4-32 305,3-3-266,3-1 16,2-4-5,3-3 17,1-3-51,4-4 1157,0-2-1201,2-2 96,0-3-86,1-4 29,1-2 6,1-6-1,0-1 0,0-3-5,-2 0-45,2-2-6,-3-1-28,1-1-16,-2-2-7,-2 1 1,-3 0-17,-2 0-5,-3 3-46,-3-2-22,-3 4-55,0-1-52,-2 0-112,1 3-172,-1 0-292,0 4-566,0 2-499,0 3-598,0 3-34,-1 2 2453,-2 1 0,1 0 0,1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2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0 659 14393,'89'-31'970,"0"0"1,-8 1 0,-11 4-316,-21 4-134,0-1-1245,1-1 1133,0-2-40,1 0-10,-1-2-57,-1 1-22,-2-1-84,-3 0-61,-4 0 306,-5 1-390,-5 0-1,-6 2 190,-5 1-229,-6 1 6,-6 0-28,-3 2 612,-5 0-601,-6 1-9,-4 1-14,-5 3-16,-4 2 0,-2 5-23,-3 2 12,0 4-6,-2 2 6,1 5 33,-3 4 6,2 7-1,-4 6 12,3 3 0,-2 6-357,1 3 357,-2 7 0,0 4-5,-1 6-768,-2 3 784,3 3 6,0 0 5,5 0 18,4-4-331,6-3 302,3-2 0,6-3-11,4 0 39,2-5-39,4 0-16,4-4-29,6-2-6,3-2 284,6-4-356,1-4-140,6-2-297,1-4-314,4-3-302,-1-3-115,0-2-1964,-1-3 386,0-2 2869,-3-2 0,-14-2 0,-3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675 0 19557,'22'54'481,"-1"-1"1,-1-2 0,-6-6-62,-12-4-34,2 3-43,-1 0-114,3 1-61,-1 0-687,2-1 552,1 3 40,4-1-6,-2 0-16,2-3 55,-3-2 128,2-3-201,-4-2-21,-1-5 73,-2-3-74,-2-4-22,-1-5-12,-2-3 330,-2-3-307,-5-3-11,-5-2 11,-4-5-28,-4-1-17,-4-2 12,-3-3-18,-3-2 63,-7-3-68,0-3-17,-7-2-34,-3-3-421,-4 0 416,-3-2-5,-1 1 55,-3 0-11,3-1 39,1 0 34,5 1 0,5 3 34,7 0-57,10 5-49,5 3-40,9 3-45,6 2 90,4 2 5,3 5 399,4 3-348,5 4-45,8 3-22,5 2-57,6 2-66,2 0-169,1 3-156,2-3-258,1 1-359,0-1-604,2-1-1267,-3-2-2772,-2-3 5688,-7-3 0,-11-6 0,-5-2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3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1 15715,'29'86'421,"0"-1"1,-2-5 0,-9-8-147,-24-4-3497,-4 1 3373,-4 4-56,-2-3-48,-1-1 3,0-7 248,2-2-281,0-8 11,5-7-28,0-7 17,4-7 1587,3-6-1587,1-5 937,1-6-904,1-3 673,0-6-645,0-2 68,0-2-146,2-6 11,4-4-39,4-7 11,4-2 6,3-4-23,4-2-5,1-3-6,5-3 0,-2-1 6,4 1 22,0-1 1,1 2-12,0 3 39,0 2-39,1 2 11,-4 3 17,1 2-6,-5 4-5,-2 4 11,-4 1 0,-3 6-17,-1 0 17,-2 4-16,0 5-1,-2 5 34,0 5-17,-3 3 16,-1 3 18,-1 3-17,-2 2 11,0 2 0,-2 2-23,1 1-5,-1 0 17,1-1-6,0-2-39,2-2 28,1-3-16,1-3-12,1-4-23,3-4-111,-2-2-185,2-3-247,0-2-369,-2-1-522,3-2-694,-3-2-262,1 0 2441,-4-2 0,0 1 0,-3-1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4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0 13760,'86'17'620,"1"-1"0,-8-1 0,-12-1-273,-25-1-686,-4 1 507,-7 3 145,-5 2-212,-6 0 96,-5 2-113,-4-2-3306,-4 1 3311,-3-2 197,-2-1-196,-2-2 16,-4 0-27,-3-4-46,-5 0 46,-4-3 3374,-2-2-3419,-4-1 72,-1-2-66,-4-2-24,2-2 29,-4 1-11,0-1-6,-1-4 5,0 0 12,-2-4-45,0-1 34,-2 1-1,0-3-33,1 1 51,-2-1-40,4 1-5,0 2 16,3 1-16,4 4-6,4 0 0,4 3-17,3 3-45,4 4 29,1 3-12,2 5-11,2 3 17,1 0-34,2 4-50,1-1-23,3 3-33,2-2-140,6 2-129,4-2-191,2-3-241,4-1-83,0-4-101,4-1-140,0-4-280,2-3-192,0-3 64,0-1 1612,0-1 0,-13 0 0,-3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5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6635,'11'9'1753,"-2"-2"-856,-9-7 4698,0 0-4951,3 0 12,0 0-29,2 0-17,-1 1-83,1-1-74,-1 0-33,1 0 891,6 0-1042,-4 0 532,13 0-538,-8 0 185,22 0-392,-15 0 67,39 0-112,-28-2-55,46-3-35,-41 2-1433,34-2 398,-45 4-6493,9 1 2427,-27 2 5180,0 2 0,-6-3 0,0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4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4 173 7425,'16'3'1142,"-2"0"-783,-14-3 4088,0 0-3859,49 112-1898,-33-67 1562,12 23 0,-3-1 246,-19-25 111,-1 4-110,1 3-46,-3 4-61,1 2-5,-4 2-68,1 2-28,-2-1 0,1-3-5,-1-4 11,1-4-50,-1-7-40,1-4-67,0-7-45,0-5-11,0-5-6,0-4 1392,1-4-1347,1-4 370,0-2-303,1-3-5,-2-1-23,1-1-38,-1-2-46,0-2-56,-1-5-10,0-3-1,0-3-45,-2-2 17,-2-4-16,-5-2-40,-1-4-5,-2-3-6,-2-3-28,0-2-17,-1-1-61,1-4-411,1-3 277,-1-5-35,1-3-21,1-4 65,-1-3 52,3-3-904,2-2 1055,3-1 39,2 0-5,2 0 5,1 0-565,3 6 548,4 3 40,6 8-63,4 8 35,4 8 0,2 8 276,2 5-265,3 7 958,1 4-913,4 4-6,0 3 11,4 1-11,-2 3-11,3 2 5,-3 2 669,-2 3-663,-3 1-5,-3 3 81,-6 0-65,-4 2 6,-6 2 22,-5-2-11,-4 2 11,-3 1 6,-6 1-17,-3 0 0,-6 2 17,-1-5-12,-2 0-27,0-4-6,0-3-62,1-3-111,1-1-231,3-2-374,0 0-455,5-4-721,-1 1-511,5-2 2493,1 0 0,3 0 0,1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5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29 687 15389,'30'95'747,"0"0"0,-2-8 0,-4-12-333,-8-16-1049,-1-4 971,0-3-89,-2-2-96,0-5-56,0-3 261,-2-8-317,-1-6 185,-2-8-173,-1-6 33,-4-4 78,-2-4 523,-1-3-472,0-1-36,-2-2-87,-5-4-62,-5-2-11,-5-7 5,-3-3-11,-3-5 17,1-4-5,-3-3-18,1-6 6,2-2-363,0-6 364,5-2-35,1-5-16,4-3-51,3-4-38,2-2-18,2-2-769,3 0 708,0-3-12,2 0-5,0-1-5,0 2 21,3-2 23,1 5-213,7 1 298,1 5 10,4 2 45,1 6 6,0 4 17,1 4 10,-2 8 1,1 2 322,-1 7-322,0 2 751,-1 5-751,0 3 316,1 2-305,1 3 0,0 2 0,1-1 34,-1 2-6,-1 1 0,0 0-11,-2 2-51,0 2 6,-1 4 0,-1 2-11,-3 3-23,-2 2-16,-1 3-6,-4 1 17,0 1 39,-3 3-6,-2 1-55,-2 1-107,-3-1-163,-2 1-94,0-4-57,-1 0-61,4-3-35,1-2-43,1-2 16,2-3 51,1-3 89,1-2 44,1-3 63,0-1 16,3-1 34,2 0 51,4 0 49,3-1 74,3-1 56,2-2 38,3-1 29,2 0 28,4-3 11,-1 1 11,5-1 23,0-1 22,2 2 56,2-1 73,0-1 72,3 1 102,1-3 72,3 1 73,1 0 40,3-3-233,0 1 193,4-4-61,-3 2-63,-2-3-83,-3 1-56,-7 0-56,-5 1-12,-8 1 7,-4 0-23,-7 1-28,-5 0-39,-3 0-51,-4 0-28,-5 0-11,-5 1-22,-7 1 242,-4 0-231,-4 1-6,-5 3 17,-1 3-11,-2 3-6,-1 5 17,2 4 0,-2 5-6,5 5 1,-1 4-12,5 2-6,0 3 12,3 3-6,2 2 6,2 2-11,5 0-6,3 0 5,5-2 18,5-2 5,3-2 5,6-2-5,4-3 6,4-3 0,3-2 10,0-4 12,4-3-5,1-3 27,4-4 12,3-2 33,4-2 62,1-2 39,4-3 11,1-4 6,3-4-12,0 0-16,0-2 34,-2 0 5,-2 0-17,-3 0-22,-6 2-40,-2 1-27,-5 2 5,-2 2 0,-2 1-16,-4 3-23,0 1-40,-3 2-16,-1 0 1,-2 1-12,-2 0-17,0 3-11,-2 1-18,0 5 23,-2 1-16,0 2 33,-2 0-11,-1 3-11,0-1-6,0 2-11,-1 0-17,-2 0 1,-2-1-57,-5-2-28,0 0-33,0-2 10,-1-2 7,2-2 50,-2-3 27,2-1 40,1-1 40,2-1 4,1-3 18,2-3-17,2-2-23,0-4-22,2-3 28,4-2 0,2-4 11,5-1 23,4-1-17,3-2 50,2 3 28,2-2 45,-1 2 23,3 2 10,-3 3-10,1 1 0,-1 4-18,-2 2 23,0 3-33,-2 4-12,0 0 11,-3 2-38,1 2 4,-4 5-10,1 3-12,-2 6-27,1-1-6,0 4-12,1-1-5,2-1-17,-1 2-22,2-1-17,-2-2-73,0 2-78,-1-2-106,0 0-270,-1-2-375,1-1-834,-4-1-1804,1-3-1988,-4 0 5556,1-3 0,-5-2 0,0-2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6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0 17563,'17'98'408,"-1"0"1,-1-6 0,-7-10-134,-19-3-2323,-2 4 2172,-3 0-35,1 0-50,-2-2-2949,1-5 2893,1-6-22,1-6 510,3-7-538,0-7-149,2-7-8,1-6 519,0-5-961,1-5 2892,-3-7-3301,3-3 597,-3-5-911,3-2-47,-5-5-625,1-2 325,-3-2 1736,2-1 0,5 0 0,3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36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11670,'78'12'534,"0"1"0,-5-1 1,-9-2 13,-9-5-1810,7 1 1833,3-2 0,5 1-806,3 1 818,5-1-40,2 1-45,3-2-72,-2 0-118,-1 1-123,-7 1-183,-11 0 26,-9 3-68,-14-1 40,-10 2-23,-11 0 1,-8 0 789,-6 1-778,-4-2 1109,-6 2-1081,-3 0 844,-8 0-867,-3 0 59,-5 0-53,-3 1-22,-1 1-6,-1 1 0,-2 0 0,0 1 17,-1 0 5,-2 1-5,4-2 11,2 0 0,7-1 11,4 0-11,8-2 0,3 2-11,5-1 0,4 1 11,5-1-17,8 1 17,7-2 11,7 0-5,3-3-6,5-1 28,3-2-28,0-3 22,1 1-205,1-2 177,1-1 6,-1-4 0,-1-2 0,-2-5 17,-3 1 0,-3-3 5,-5 1 0,-8 0 34,-6 0-39,-8 1 6,-2-2 200,-11 2-241,-5-1 18,-10 1 0,-8 1-11,-4-2-17,-4-1 0,-2 0-358,0-2 95,-2 0-319,2-2-650,0 0-1082,4 1-940,2 1-4985,7 3 8267,3 2 0,13 6 0,4 1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0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15720,'-14'73'7,"0"1"1,1-7 0,4-10-87,8-20-72,1-4-141,2-1-301,0-4-454,2-4-567,2-4-654,0-4 2268,0-4 0,-3-5 0,-1-3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1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 11704,'3'10'1697,"-1"-1"-1187,-2-9-1216,0 0-1601,55-41-6622,-32 37 8929,40-31 0,-52 42 0,-4-3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1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558 86 17456,'-64'-25'78,"0"0"1,5 0 0,15 15-1,32 31-33,4 6 22,-3 8-631,2 8 581,-2 7-761,2 8 755,-3 5-22,0 7-6,-1 5 17,-2 5-22,0 3-40,-3 3 34,-2-1-33,1-2-701,-1-8 728,3-5-55,1-8 5,1-7 5,1-8-16,1-8-11,0-6 50,4-10 11,-1-7 274,4-7-201,0-6 620,4-3-681,0-5 1130,2-5-1137,0-7 24,2-7 4,4-5 7,3-6-18,7-2 7,2-4-12,4-2-184,2 0 274,2 0-34,0 2 11,4 0-6,-2 4-27,1 3 28,-2 4-12,1 5-22,-2 3-39,0 7 22,1 2-22,-1 5-51,0 3-22,0 2-107,-1 3-812,0 2-924,-3 4-941,-3 3 2896,-4 4 0,-7-5 0,-2-3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2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11922,'1'78'243,"-1"1"0,1-7 0,-1-11-13,-1-26-40,0 1-78,1-2-17,2-1-16,1-4-7,7-3 12,3-5 17,5-5 0,3-4 45,2-5 33,2-2-17,2-3 1,3-6-40,0-3-50,0-6-34,1-3 6,-3-4-12,2 1-16,-4-2 17,-1 1-1,-5-1-16,-1 1 17,-4-1-12,-3 1 6,-3 0 39,-3 3-16,-3 3-7,-1 3 12,-2 4-44,0 3-7,-2 1 12,0 2-11,-1 2-1,0 4 6,1 3-22,0 5 11,-1 3 0,0 3 0,2 2-5,1 3 38,0 4 74,3 2 44,1 6 62,7 2 11,-1 5-381,2 3 325,-1 5-677,0 4 593,-2 2-28,-2 4-6,-1 0-33,-4 2 22,0-1-16,-2 0-7,-1-4-331,-2-2 337,-3-5 1,-4-3 10,-5-3 6,-3-4 12,-4-5 5,-2-4 17,-2-5-1,0-7 29,-3-6 311,1-5-278,-1-6 641,3-4-663,-1-6 356,1-5-390,0-8-11,0-4-33,1-4-40,2-4-67,3-4-89,3-4-510,3-4 191,3-5-326,4-3-364,4-3-391,1-2-533,4 0-61,5 3 2156,2 8 0,-1 20 0,-3 11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2.7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30 15507,'-11'82'69,"0"0"0,2-6 1,-2-11-59,-4-24 6,2 0-6,1-4 6,4-1-12,1-4-10,4-4 22,3-5 44,0-4 34,5-5 57,3-5-7,6-4 1,4-4-40,4-2-22,4-7 0,3-3-45,1-6 6,5-4-22,-1-1-7,3-4 7,-1-2 27,0 0-289,-2-3 256,-3 1-17,-1-1-11,-4 0 11,-2 0 11,-4 1-11,-5 2-17,-6 2-11,-4 2 12,-5 2 4,-6-1 1,-5 4 267,-8-1-290,-4 2-5,-6 1-17,-3 0 6,-4 1 5,-2 1-22,-2 4-73,2 1-196,2 5-320,3 1-571,6 6-1086,2 5-2560,6 2 4873,4 2 0,8-5 0,4-2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3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10338,'3'9'1304,"0"-1"-744,-3-8 2942,0 0-3295,48 115-1543,-35-68 1397,13 22 1,-2 0 55,-19-31-33,1-2 405,4-6-254,2-2 62,3-5 39,4-3-39,0-4-113,4-5-44,-1-6 1156,2-3-1133,0-3 38,0-5 46,1-4 33,2-7 6,0-3-17,1-2-34,-2-3-50,0-2-68,-2-2-66,-3-1-29,0 2-5,-6 0-6,0 1 0,-5 1-33,0 0-112,-3 0-264,-1 2-488,-4-1-995,-1 2-2241,-1 1-1558,-1 4 5680,-1 4 0,1 6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9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15676,'39'0'756,"-4"-1"-544,-26 0-16,2 0-16,0-1-24,1 0-4,-1 1-29,1 0 375,13-1-363,-11 1 61,15-1-112,-18 1 380,19 1-368,-14 0 128,23-1-156,-22 1 49,15-1-50,-15 1 157,29-3-196,-21 2 45,37-3-34,-36 2-27,36-2-7,-36 2 6,33-1-22,-36 2 45,27 0-45,-29 1-17,22 0 33,-23 0 29,25 0-45,-23 0 27,31 0-4,-28 0-24,36 1 24,-35-2 66,34-1-78,-36 0 0,27-4 11,-31 4-11,22-4-11,-25 3 45,22-1-34,-22 2 5,23-2-5,-23 1-50,26-1 61,-24 2 28,29-1-39,-26 1 0,31-2 0,-28 2-5,38-3 10,-34 3 18,36-4-23,-39 4 56,28-2-45,-32 2-39,21-2 39,-23 3 6,20-2-17,-22 2 11,21-2 0,-21 1-50,29-1 45,-25 2 106,33-2-101,-30 2 84,35-2-73,-33 2-44,32-3 22,-32 3 34,29 0-29,-29 1 34,29-1-39,-30 1-44,30-2 44,-32 1 39,28 0-39,-29 1 39,22-1-33,-28 1-51,15 0 45,-21 0 39,11 0-33,-14 0 27,12-1-22,-9 0-11,22-1 17,-16 0 73,24-1-73,-23 1 44,24-1-61,-25 1-61,18 1 61,-22 0 0,14 2-6,-16-1 34,13 1-28,-14-1-62,14 0 74,-13 0 60,9-1-72,-13 1 28,6-1-39,-8 1-6,4 0 17,-3 0-22,7-1 22,-3 1 39,21-2-28,-11 1-61,33-2 50,-25 1 11,34-1-22,-36 2 61,25-2-39,-33 2 1,9 0 27,-21 0 185,2 0-185,-8 0-9870,1 0 9530,-4 1 0,2 0 1,-1 1-1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3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15944,'89'-8'713,"0"1"0,-8 1 1,-10 2-401,-16 9-913,-4 4 672,-2 8-16,-6 4 233,-5 5-272,-3 1 11,-8 2-11,-3 1 5,-5-1 7,-5 2 140,-5-2-152,-4-1 11,-3-2-17,-1-3 367,-5-2-356,-4-3-5,-4-3 22,-5-3 40,0-1-46,-5-5 23,0 1-5,-3-4-12,-1-1 0,-1-1-11,2-1-11,0 0-17,1 0 39,-1 0 0,1-2-33,-2-1 22,-1-3-17,-1-1-11,-1 0 23,1-2 10,-1 1-33,3-3 23,-1 2-23,2 0-23,0 0 6,4 5-22,0 1-6,4 2-16,3 4 27,1 2-33,4 5 11,-1 3 22,3 1-38,2 1 44,3 1-12,1 0-38,3 0 22,5-2-57,4 1-60,5-4-7,4-1-21,2-3 5,3-2 11,3-2-22,0-2-112,3-1-118,2-2-218,0-3-304,3-4-256,0-1-375,2-2-752,-1-3-128,0-1 2470,-4 0 0,-14 7 0,-6 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4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1 16415,'46'55'355,"-1"-1"1,0 1 0,18 20-1,-13-10 43,-30-19-1092,-1 0 1047,-2 4-78,0-3-57,-3 2-27,1-3-51,-4-1-23,1-2-27,-3-3 293,0-3-332,-3-2 177,-3-5-200,-2-2-28,-1-5 11,0-5 537,-2-4-531,-1-5 60,-1-5 2,1-2-18,0-2-5,-2 0-5,0-3-51,-2-1 11,0-5-45,-2-2-50,-2-1 12,0-2-57,-2 0-39,-2-3-11,0 1-29,-2-3-16,-1 1 6,-1 0 28,-4-2-24,-2 1 63,-2 1 39,-3 0-6,-1 2 85,-1 3-12,0 1 0,2 5 23,2 2-23,2 3 17,3 6 11,3 3 17,2 7 11,2 3 6,2 5 11,4 2-11,4 2-6,2 1 6,3 1-6,4 0-50,4 0 22,4-1 6,4-1-6,3-2 62,2-2-34,1-1-33,2-3-1,3-3-89,0-2-73,5-3-83,-1-5-320,4-2-409,-1-2-527,2-3-1030,-1-3-246,1-4 2800,-4-2 0,-13 4 0,-7 3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4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 16924,'53'50'441,"0"0"0,-1 0 0,22 20 0,-16-11 3,-33-20-701,-1 0 470,0 2-79,-3-4-5,-2 0-40,-5-3 23,-1-2 162,-5-3-235,-2-3 89,-2-3-106,-2-5-16,-1-2 5,-1-6 393,-2-2-376,-2-3 0,-3-3 12,-5 0-85,-3-2 34,-2 0-1,-3-2-16,-3-1-22,-2-3 11,-1-2 0,-1-3 11,-1-1 67,-1-2-39,0-1 28,-1 0 33,1 0-61,-1 0 28,1 0-50,-2 1-17,3 1 0,-2 1 11,5 4 0,0 1 5,4 4 51,3 1-56,3 5 11,2 3-16,3 6-6,3 2 22,0 5 34,4 2-17,1 3-56,1 1 56,5 0-12,3 1 1,4 0 50,5-2-55,4 0-18,3-4-5,5 0-40,1-3-10,4-3-29,1-1-39,3-3-22,2-4-39,3-1-51,0-3-96,2-1-477,1-4 355,0-2-174,1-5-146,-1 0-95,0-3-78,0-1-185,0-1-258,0-2-497,-1-1 160,1-4 1760,-7 2 0,-15 7 0,-9 4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5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278 126 18515,'30'-51'1065,"-7"8"-841,-23 39-118,0-2 6,0 2-56,-1 0-45,-2-1 0,-4 2-11,-5 0-22,-2 2 11,-3 0 56,-1 1-68,0 2 23,-1 1 0,3 2-28,-1 2 28,1-1 0,-1 4 0,0 0-22,-1 2 22,1 1-17,-1 1 6,2 3 50,1 0-28,2 4-11,1-1 17,3 3-17,1-1 0,2 1 11,3 0 0,0 1-22,3 0 11,1 1 0,4-2 0,4-1 39,5-2-16,3-1-18,3 0 29,3-2-45,3-2 22,4-2-22,1-2-40,2-2-49,1-3-147,2-1-229,0-1-337,0-1-575,0-2-534,-2 1-1517,-1-2-1741,-5 1 5180,-5-1 0,-12 0 0,-5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5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326 780 16006,'-86'20'297,"12"-1"-213,52-4 5,1 3 7,-2 0-7,3 2 18,1 0-35,1 1 18,3 1 0,3-1-6,3 1 16,4-3 18,3 0 0,2-2-6,5-1-17,5-2-22,4-4-34,7-2 6,2-3-17,4-2 11,3-2-11,4-1 5,2-3 1,3-3 0,1-3 38,0-4 12,-1-1-5,-1-3 5,-1-3-51,2-4 7,-1-2 4,0-4-10,1-2 5,-3-1 6,0-3-263,-5 1 246,-1-3 11,-6 0-22,-2-2-1,-6 1-4,-2-2-24,-5 0 29,-2-2 6,-4-1-23,-1 1 0,-6-4-23,-1 2 23,-6-2 0,-3 1 23,-4 2-7,-5 2-16,-3 3 6,-5 3-6,-3 5 0,0 4 22,-1 8-22,3 6-11,2 6-17,1 9 23,3 10-18,1 8 23,4 12 11,0 7-326,4 8 315,2 7-630,4 4 619,4 3 22,2 0-39,4-1-5,4-3-7,3-3-21,6-4-68,5 0-134,2-5-381,5 0-252,-1-4-465,1 0-678,1-3-834,-1-1 2873,-4-7 0,-8-12 0,-6-7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6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14169,'81'-5'614,"1"0"0,-7 0 1,-11 4-95,-25 7-55,1 4-106,-3 8-68,-1 4-50,-4 3-29,-1 5 7,-5 1-68,0 2-22,-5 4-40,-1-1-21,-4 1-24,-2-3-27,-2-1-28,-3-2-6,1-2 12,-4-5-7,1-3 12,-4-5-11,-1-4-6,-1-3 29,-1-3 4,1-1 12,-1-3 0,-1-1-22,-2-1-12,-3 0-22,-4-1 17,-2-2-6,0-1 1,-3-2 32,0 0-32,-1 0 16,-2-2 16,-2 1-16,-1-3 0,-3 1-16,-2-1-24,0-1-4,-2 0 16,-1-1 0,-1 2 22,-1 1-5,2 2-34,5 2 6,2 3-6,4 1 17,5 5-6,1 3 6,7 6-16,0 2-12,5 3 22,0 1-22,7 1 11,3 1-11,8-1-22,5 0-1,5 0-21,5-2-24,2-2 1,4-2 22,1-3 6,1-2-227,3-3 322,0-3-11,5-1 28,2-2-532,5-2 526,-1-3 23,5-5-6,-1-5-28,0-1 17,-2-4-17,0 1 0,-4-2-28,-4 1 39,-4 0-11,-6 1 6,-3 1 22,-5 2-12,-2-1-16,-4 0 17,-1 2 268,-6 0-268,0 3 568,-6 2-574,-1 4-11,-4 2 0,-3 3-16,-2 0-1,-2 2 0,2 2 6,-2 2 11,1 5 0,0 0 11,-1 3-56,1 1 12,-1 2-12,0 1-22,0 2 5,-1 1-50,-2 1-50,-2 0-68,0 2-50,-1-3-11,1 2 0,1-5 44,-1-2 51,4-3 84,-1-5 72,2-2 35,3-4 33,3 0 5,4-4 7,5-2-1,3-6 11,3-3 7,1-5 4,4 0 1,0-4-34,4-1 22,-1 1 6,0-1 0,2 1 23,-4 3 27,2-1 29,-6 4 21,0 2-4,-3 4-52,-3 3-55,-2 4-11,-3 2-51,-2 1 17,0 3 0,-2 3-22,0 5-29,-1 3-38,-1 3-96,0 2-134,-1 0-169,-1 2-347,1 0-318,-1 1-365,0-1-722,1 0-1379,-1-3 3619,1-2 0,-3-8 0,0-2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8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 9 14202,'46'-6'1288,"-10"4"-873,-35 12-56,-1 4-85,-3 5-39,-1 2 45,-3 5-5,-4 4 27,-3 5-44,0 4-135,-1 1-50,-1 3-40,-1-2-33,-1 0 0,2-2-56,2-3-39,3-3-95,2-5-135,5-3-179,1-5-174,3-3-235,1-4-235,3-2-252,1-2-482,4-4-96,3-1 1978,-1-3 0,-3-1 0,-3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8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11575,'1'17'3131,"-1"-4"-2217,0-13 721,0 0-2526,41-5-840,-20 11-1540,32-1-5156,-34 12 8427,-5-2 0,-6-7 0,-5-4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9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1 160 16891,'34'75'231,"0"0"1,-2-6-1,-9-13-108,-19-29-16,-1-3-23,2-5 0,-3-4-28,2-4-6,-2-4 17,-1-2 79,0-3 588,-1-1-666,0-7 16,-1-2-28,0-6-28,1 0 5,0-1-33,0-2 6,2-2 33,4-4-39,5-1 0,3-4-17,5 0 17,2-3 6,5-1 22,4-1 5,4 0-27,2 0-295,2 1 289,1 1 17,2 1-28,-2 5-23,-3 2-61,-1 5-90,-8 4-107,-2 6-184,-7 3-246,-5 3-376,-6 6-622,-5 4-993,-3 4-2412,-4 3 5125,-2-3 0,3-4 0,1-4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49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0 242 16532,'32'73'119,"-1"0"1,-2-6 0,-8-15-64,-18-35 17,-1-3-1,0-4 57,-1-2 73,0-5 33,0-1 207,-1-2-324,0-5 0,0-1-1,0-6 29,-1-4-17,1-1-23,-1-3-27,1-2-68,1-2 17,3-3-22,3-2 16,4-2 18,2-3-40,2 0 16,3-1-4,0 1 4,3 0-27,-1 3-34,3 1-39,1 2-68,2 3-32,-1 3-52,1 5-72,-1 4-44,-2 4-108,0 5-172,-3 2-382,-4 2-616,-1 3-1216,-4 2-1981,-4 3 4827,-2 1 0,-3-4 0,-1-3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9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19036,'24'7'409,"-2"-1"-274,-10 1-12,0 0 6,2 1-1,1 1-27,1 0 17,4 0-1,0 1 35,14 1 99,28 6-200,-17-6 89,39 9-101,-54-14 56,31 9-78,-36-9 67,23 4-73,-27-6 40,19 3-1,-24-3 84,16 1-106,-22-3 107,9 1-90,-14-3 55,1 2-44,-4-2 561,-2 1-723,-3 0-41,2-1 75,-5 0 10,2 0 28,-4 0 68,-1 2-34,-3 0 0,-10 3 0,8-2-45,-17 5 45,16-4 0,-24 10-11,19-7-51,-32 14 1,29-12-337,-33 13 45,32-12-2750,-32 15 1155,31-12 1948,-37 20 0,43-23 0,-12 8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0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0 801 10158,'16'17'2291,"-4"-4"-1579,-12-13 1225,0 0-1517,107-36-1940,-64 21 1612,21-7 0,-2-1 43,-28 8 248,-1-2-304,-1 2-40,-4-2-11,-3 3 11,-7-2-11,-3 2 6,-6 0-6,-3 0 1353,-3 1-1381,-2-1 120,-4 1-142,-3 0-17,-5 1 28,-5 1-1,-2 2-16,-2 1 17,-2 2-11,-2 2 11,0 2 16,0 3 12,2 4-6,0 3 12,0 6-12,1 2-6,0 4-5,3 1 0,0 3-16,3 2 4,1 2 1,2 2 6,2 3 5,4-2 0,3 2-17,2-3 17,5-1 11,3-4-11,8-2 0,4-3-22,6-3-18,1-3-4,7-5 27,4-4 17,4-3 0,2-4 17,5-4-17,0-4 0,2-6-247,0-3 253,-1-2-435,-2-2 445,-1-2-27,-4 0-11,-2-3 11,-4 0-23,-4-1 12,0-2 5,-4-1 0,0-4 6,-3-1 0,-4-2-250,-3-2 244,-4-1 12,-4-1-12,-2 2-6,-4-1 35,-2 4-12,0-1 234,-2 2-195,-1-1-22,-1 2 451,-2 1-412,1 2-17,-1 3 17,1 6 262,-1 7-312,-1 6-6,2 7 0,-2 4 22,2 8 12,-1 7 22,-1 8 0,0 8 5,-2 5 6,1 6-11,-3 4-485,0 3 473,-2 3-21,-2 3-23,1-1 0,0 0 17,-1-4-34,5-3 28,0-5-5,4-4-23,1-5 17,2-4 17,1-4-17,4-5 22,1-2 6,6-2-28,1-4 503,5-1-498,3-3 6,2-2-5,3-3 0,1 1-6,0-3 11,4 0-6,-1-3-10,1-1-6,1-2-12,-1-1-27,-2-2-6,1-2-6,-3 0-22,2-2 0,-1-1 17,-1 0-6,0-1 28,-2-1 29,0-1 4,-3-2 12,0 2 12,-1-2-18,-2 0 40,-2 0-1,-4 1-10,-3-2 16,0 2-6,-4-1 12,-2 0-17,-2 0 28,-3 2-22,-2 1-12,-6 2-5,0 1-17,-4 5 17,-1 2-17,-1 4 17,-1 2-34,1 4 17,-1 2-17,2 6 17,1 0 17,1 3-17,1 0-6,0 3 12,1 0-6,2 2-6,1 1 6,1 1-17,1 2-33,1-1 28,1 0-29,2-1 1,1-1 39,1-2-57,1-1-116,4-1-220,1-1-218,4-1-302,-1 0-829,2-1-750,2-2 2503,-1-3 0,-4-3 0,-4-4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1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0 170 17484,'68'54'181,"-1"0"0,-5-4 1,-14-8-54,-33-21-49,-1-1-51,-3-1-45,-3-5 17,-2-1-11,-2-5 11,-2-1 89,-1-3 23,-1-2 252,0-1-290,0-6 4,0-1-10,0-6-35,0-1 18,0-5-12,1-2-22,3-3 61,3-2-50,6 0-28,2-3 17,5-3-34,2 0 6,3-2 22,2-1-33,1 0-46,-2 3 52,1 3-29,-3 4-17,-2 5-11,-3 4-174,-4 4-184,-2 4-241,-7 3-375,-3 2-852,-4 7-1557,-6 2-1585,-2 5 5041,-5-1 0,7-4 0,1-3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2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1 609 16325,'83'32'718,"1"1"1,-7-2 0,-11-4-287,-24-10-1148,0 4 1013,0 0-73,-2 3-70,1-1-64,-4 1-6,-3-1-39,-5 1 11,-5-4 211,-4 0-278,-6-3 28,-2-3 5,-5-2 531,-2-4-520,-4-3 224,0-3-262,-6-1 10,-2-1-5,-8 0-5,-4-2 5,-4-1-23,-5-4 6,0 0 6,-4-1 28,1-1-6,-2 0-22,0-1-28,-1-1-79,-1 1-11,0 0 1,-1 0-12,2 0 28,0 2 16,4 1 1,1 1 28,3 2-28,3 2-12,1 0-33,4 3-34,3 1 23,2 4 22,5 2 39,2 3 18,3 1-12,2 2-34,1-1-50,4 2-56,3-1-28,6 1 0,2-1 22,4 0 29,0-1 5,4-2 17,0 0 39,3-4 16,1-2 52,4-2 44,0-2 5,3 0 23,1 0 28,1-4 11,0-1 40,1-5 22,1-2-12,0 1 18,0-3-7,-2 1-21,-3-2-40,-4 1 28,-5 1 6,-6 0 17,-5 3 50,-5 1-23,-2 2-10,-4 2-12,0 1-50,-2 1-12,0 2-33,-4 3-11,3 0 33,-4 4-22,4-3-11,0 1 11,1 0 0,0 0 11,0-1-5,0 0 28,0-1 10,0-2 102,1 0-68,2-1 1,1 0 5,1-1-6,0-1 68,-1-2 72,0 0 29,0-1 33,1 0-22,-1-1-62,2 1-34,-2-1-16,2 1-28,-1 1-6,-1 1-34,1 1-50,-2 1 0,2 0 22,1 1-27,0 0 16,1 0 0,0 0-28,1 0 6,1 0 6,0 0-18,2 0-5,1 1 0,-1 1-5,1 0 21,1 2 12,2 0-5,3-2-12,2 3-5,3-2 5,2 0-11,1-1 33,1 0 7,-2 0-12,4 0 28,-1 2-23,3-1-5,1 1 6,-1 1-18,0-1-4,-1 0-1,-3 1-11,0 0-23,-3 0 18,-4 0-51,-3-2-34,-5 0 6,-4-1 12,-2-1 32,-4 0-16,-1-1 34,-4-5 22,-1-2 11,-1-5-22,-1-1 0,4-3-6,0-3 17,2-3-22,1-2 33,4-2-11,2-3-11,4-1 11,3-5 0,1-3 0,3-4-17,2-2-22,3-2-334,2 0 278,1 0-524,2 1 529,-1-1 51,1 2 22,-5 1 17,1 1 12,-3 3 4,-3 0 12,-2 3 34,-4 3 0,-2 2-34,-1 4 33,-6 3 252,0 4-285,-3 6 544,-4 5-555,-1 4-28,-5 4-6,-1 6 6,-4 4-6,-1 10-5,-2 3 33,0 7-39,-2 5 17,2 4 11,-1 4-387,3 3 399,2 4-129,4 2 128,3 1-11,5 1-319,1 2 325,3 0 5,3 0 0,5 1-39,6-3 17,4-3-17,3-5-61,4-4-152,1-4-269,-2-3-414,1-2-493,-3-4-678,-2-2-987,-4-6-1976,-2-3 4393,-6-6 1,-4-5-1,-5-3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2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15726,'95'18'95,"0"0"0,-8-1 1,-6-2-12,12 0-5307,-4 1 5139,1-2-539,-6 3-1925,-3 1-2796,-14 1 5344,-14-3 0,-26-7 0,-12-4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3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124 477 14437,'0'81'218,"-1"-1"1,1-6 0,-3-11-147,-11-19-4,-1-2-29,0 1 6,0-5-6,2-2-28,0-7 0,4-4 0,0-7 17,3-4 73,2-4 34,1-6 16,2-1-11,-1-3-44,2-3-35,-1-3-16,1-6 5,0-4-27,2-5-1,2-3 17,4-3 6,3-4 0,5-3-11,2-5-445,5-3 423,4-5 4,3-2-10,4-4-6,1-3-675,3-3 686,0 1-874,3-2 863,0 1 0,0 1-6,0 1 12,-1 3 16,0 2-375,-2 6 453,0 7 24,-3 7 32,-2 9 343,-5 7-410,-3 9 635,-5 6-589,-3 9 991,-5 8-885,-2 10 6,-4 10-7,-4 10 74,-1 7-51,-5 8 23,-3 3-45,-5 5-886,-4 2 779,-1 3-1055,-2 2 999,-1 1-16,0-4-45,0-3 22,2-5-600,1-4 561,3-4 19,4-4-30,3-4 524,2-5-581,4-6 934,-1-5-1146,2-10 595,1-3-865,1-7 258,1-4-413,0-3 5,-1-3-1720,-1-2 773,-2-6-442,-3-2 190,-3-7 1899,-2 1 0,3 4 0,2 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3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33 11189,'-1'-18'1188,"0"3"-623,1 15 1328,0 0-1736,110 51-2175,-63-32 2040,21 11 1,-1-1 5,-23-13 216,2-3-283,-2-1-39,0-3-113,-4-2-184,-4-1-235,-8-3-169,-6 1-106,-6-3-61,-4 0 1410,-3-2-1871,-2-2 381,-1-4-54,0-3 1080,-1-3 0,-1 6 0,-3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4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26 14460,'50'-11'893,"0"0"1,30 7-407,-79 92-274,-1-23-1188,0 2 1087,0-21 5,-2 2-49,-1-3-24,-4-2 254,1-4-242,-3-4 190,2-6-218,-3-4-6,3-4-38,0-4 596,4-4-552,-1-3 92,3-4-70,-1-2 29,4-2-29,4-2-33,6-3 22,6-2-50,6-3 0,6-1-6,3-2-34,4 3 7,0 0-7,2 1-16,0 4-11,1-1-1,1 4 12,-2-1-6,2 1 73,-5 3-22,0 1-23,-7 5 17,-5 2-45,-6 3 28,-9 1 62,-5 3 11,-12 2-17,-5 2 51,-11 3-17,-10 1-452,-7 1 547,-8 1-34,-5-1-5,-4 0-793,-4-2 832,-3-2 40,2-3-1,2-4-22,5-3-85,8-4-124,6-4 80,10-4-67,8 0-68,8-2 64,8-3-1133,5-1-892,5-7-4043,4 0 6111,1-1 0,-1 6 0,-4 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4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15704,'18'86'567,"1"0"1,-1-7-1,-4-9-309,-11-12-2365,3-1 2242,-4 0-74,0-2 701,-1-2-706,-2-2-28,1-2 17,0-5-34,-2-4-28,-1-5-11,-1-3 362,-1-3-424,1-4-72,0-4-101,-1-3-152,2-5-89,0-3 1140,1-2-1275,0-4-11,-1-2-27,1-1-79,-1-1-118,0 0-174,0 0-172,-2-1-265,-1-2 124,-1-3 286,-1-1 1075,-1-3 0,4 5 0,1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5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 12662,'65'-15'395,"1"1"1,-5-1 0,-8 7-32,-12 15 12,5 0-793,2-2 826,4 2 0,4-3-522,3 1 449,1-3-45,1 0-28,-2-2-39,-1 2-17,-2 0-44,-4 1 290,-2 2-375,-5-1-11,-3 1-22,-5 1-17,-7 1-11,-6 1 376,-5 0-410,-7 1 636,-4 0-607,-5-1-24,-1 2 40,-6 1-11,-4 2-17,-7 2 17,-7 2 5,-6 1-5,-2 3 0,-5-1 22,1 1-39,-2 0 17,4-2 0,2 0-17,5-2 0,7-2 0,5-2 11,7-2 23,4 0 38,6-1-4,5 0 4,8-2 7,5-1-6,7 0 11,3-3 34,7 0 16,1-3-10,5 0-1,-1-1-28,4 0-28,-2 0 28,1-2-27,-3 0-12,-1-4 11,-2 0-39,-3-3 11,-3-1 11,-5 0-22,-5-2-5,-4 0 5,-8 0 0,-4-2 5,-6 2-5,-2-3-16,-6 1-1,-8-2-11,-6 1-11,-8-1 11,-4 0 11,-4 0-22,-4 0-17,-1-2-23,0-2-66,2-1-130,1 0-262,2 0-500,4 2-923,2 3-2073,4 4-1378,4 4 5383,6 4 0,6 2 0,6 2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6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13396,'8'68'130,"0"0"1,1-4 0,-4-12-25,-6-23-22,1 3-22,0-1-40,0 1 1,0 0-18,0-2 1,0-2-23,0-2-33,0-2-29,1-3-61,0-1-95,2-4-174,-2-1-257,2-2-326,-3-1-548,1-1-107,-1-1 1647,0-1 0,0-4 0,0-3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2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1 19456,'13'46'527,"-5"-6"-421,-15-19-39,-2 0 6,-2 2-17,1 0-17,-2 2-16,-1 1 27,-14 28-22,8-19-5,-21 47-46,23-48-27,-11 35 11,20-42-68,0 24 68,8-31-370,12 18 180,-3-23-640,20 12 488,-14-19-1545,23 3-5816,5-15 7742,-11 2 0,2-4 0,-30 3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7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1 316 7016,'4'-19'986,"0"3"-477,-4 16 1060,0 0-1121,112-28-2597,-64 18 2292,21-6 0,-1 0 53,-20 12 234,-1-2-329,1 1-17,-1 0-28,-2 0 0,0 1-17,-5 0 0,-2-1-78,-4 1 72,-4-1 1,-3 0-1,-4-1 1881,-4 1-1869,-3-2 340,-3 1-351,-2-2 91,-1 0-91,-3-1 17,1-2 11,-3-1-6,0-1 0,-2 0-6,-2 1 0,0 1 18,-1 2 21,-2 0 46,-1 2 10,-1 0 29,0 4 11,-1 1 11,0 2 16,-1 1 7,0 3-1,-1 4 1,0 4-23,-3 5-28,2 4-45,-2 2-39,2 6-39,-4 1 11,2 6-23,0 1-5,-2 2 0,2-1-11,-2 0-6,2 0-11,-1-4-5,3-2-18,2-7-5,3-4-17,0-6 6,3-4 39,1-3 23,3-5 21,3-1 18,5-6-34,2-4 0,4-6 6,3-4-1,2-5-10,2 0-7,-1-2-4,1 0-24,-1 0 24,-1 0-24,-2 0 12,-2 1 12,-2 0-12,-3 2 11,-2 3-6,-1 5-5,-4 4-16,0 3-12,-2 4-6,-1 2 6,0 4 28,-1 4-6,0 4 6,0 4-5,0 2-12,1 2 17,2 1 17,3-1-6,0-1-11,7-2 0,0 0-6,4 0-5,2 0 11,1 1-17,2-2 6,-1 0 11,3-3-11,0-3 11,2 0 11,1-5-5,-1 1-12,2-4 6,-3 0-11,2-3 0,-2-3 11,0-1-11,-1-4 5,-1-1 6,-1-1 0,-1-2 17,-2-1 5,-3 0-5,-3-3 0,-3 1-6,-4-2-5,-3 1-12,-1-3 12,-4-1-12,1-2 0,-5 1 1,0 1 5,-5 1-6,-1 4 12,-3 2-1,-3 5-5,1 3 0,-1 4 0,1 2-5,0 6 10,1 3-5,1 7-11,2 4 0,0 5 0,4 4 5,1 3 1,3 2 5,2 0-23,0 0 6,3-2-11,5 0-28,6-3 12,9-1-57,3-4-140,7 1-280,2-3-319,4-1-432,1-4-816,2-2-612,-1-4 2700,-2-5 0,-17-1 0,-7-3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8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179 236 15603,'6'81'119,"0"0"1,0-6-1,-7-12-85,-23-17-1095,1-2 1078,-3-2-6,2-2 121,2-5-126,3-4-17,1-5 231,4-7-181,3-3-16,4-6 55,2-3 568,3-4-590,1-3 146,1-5-191,2-4-11,3-6-33,4-5 33,5-4-23,5-3-21,1-4 44,5-3-68,1-3-556,4-4 585,0-1-45,2-4 11,2-2-5,0-4-28,1 1-1,1 0 34,-1 1 11,1 3 28,-2 4-323,-2 4 357,0 5 11,-6 5-22,2 3 27,-6 6 24,-1 4 16,-4 7 540,-2 2-545,-2 5 408,-2 3-352,1 4 82,-5 6 24,-1 5-6,-3 7 56,-1 4 85,-2 6 38,0 5-5,0 5-292,0 6 186,-1 3-961,-2 4 854,-1 1-49,-3 1-402,2-1 350,-3-1-39,1-1 17,0-2 6,1-3-23,1-4-17,1-4-6,2-6-5,1-6 145,1-6-235,0-4 725,2-5-954,-1-4 333,2-4-495,-2-3-107,0-3-168,-1-1-275,0-3-453,-2-5-639,0-5-168,-3-5 2291,-1-1 0,3 7 0,-1 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8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10797,'3'1'599,"-1"0"650,-2-1-1047,99 40-2522,-53-30 2334,17 11 0,1-2-109,-16-18 105,2 0-1030,-3-2-906,1-3 1926,-10-1 0,-14 1 0,-11 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8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16521,'34'78'177,"0"1"1,-2-7-1,-11-10-98,-25-20-493,-4-1 503,-1-2-22,-2-4 149,0-3-166,0-4-44,-1-3 22,2-3 70,0-4-98,3-4 0,2-3 61,3-5 270,1-3-225,1-2-5,3-1-56,3-3-12,4-4-16,5-5-6,2-3-28,5-2 1,1-1-18,4 0-28,2-2-10,3 1-57,2 0-34,1 1 1,2 0-34,1 4 17,1-1 5,0 4 1,-2 4 33,-2 3 44,-2 4 12,-6 5 6,-2 2 39,-6 6 22,-5 2 17,-7 2 62,-3 3-1,-6 0-5,-6 3 11,-6 1 17,-9 0 0,-4 2 12,-6-1 16,-2 1-6,-5-3 34,-2 0 6,-1-2-1,-1-1 6,2-4-27,2-3-29,5-3-28,3-3-5,6-3-34,5-2-40,6-2-133,4-2-292,6-3-621,1-4-1133,3-4-1052,5-2-1668,1 0 4911,4 2 0,-4 5 0,-1 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9:5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14992,'53'11'1423,"-10"-1"-1020,-41-1-28,1 1-50,-1 1-23,-1 3 6,0 1-44,-1 3-1,0-1-72,0 3-40,0-1-44,-3 1-51,-2 0-45,-2 1-11,-2 0-51,0 1-61,-1-3-140,1 0-359,0-3-481,2 0-824,-2-4-1601,3 0-1624,0-2 5141,3-2 0,1-4 0,1-2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0:00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25 119 17266,'15'77'73,"-4"-7"-12,-18-34 7,-1 4-24,1 1-483,-1 1 451,2-1 4,-1 0-16,4-4 140,0-2-168,2-5 57,6-5-73,1-5 10,6-4 28,1-5 237,1-3-248,1-4 6,0-2 6,1-2 21,1-3 1,0-2-17,1-5-17,1-3-16,1-3 22,2-2 5,1-2 23,1-1 0,-1-3-17,0 0 16,-3-2-10,1 1 22,-5-1-11,1 0-6,-4 2 6,0 1-28,-2 3 39,-4 2 22,-1 4 12,-2 3 5,0 3-50,-2 3-6,-1 2-11,0 2 0,0 2 0,0 3-11,1 3-6,-1 4 0,3 2 0,0 2-11,2 1-11,1 1-6,0 1 12,3-2 21,-1 1 29,4-2-6,-1 1-5,2-1-12,1 0-5,0-3 39,1 1-11,0-3 28,1 1-45,-3-5-11,1 1 11,-2-4-6,-2-1 40,1-1-6,-5-1 11,-1 0-11,-1-3 5,0 0 12,-1-6-11,0 0 16,-1-4-16,-1 1 27,-1-2 18,0-1-1,0-3 34,1 0-50,0-3-1,-1-2-5,0-2-16,1-1 10,-1-1-39,1 0-28,-2-2 6,3-2-34,-2-3-39,3-1-22,-1-1-129,2 2-152,1 2-262,2 5-449,-2 4-498,3 8-751,-3 6-140,0 6 2487,-2 3 0,-1 1 0,-2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0:01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1 806 15065,'79'-39'239,"0"0"0,-5 4 0,-12 4-93,-23 7-820,2 0 797,-2-1-16,-2-1 5,-3 1-17,-5 1 260,-3 1-254,-6 3 118,-5 0-168,-5 2-12,-4 2-33,-4 1 412,-3 2-407,-6 3-28,-2 2 17,-8 4 0,-4 1-17,-4 3 6,-2 5 11,-3 2 11,-2 8-11,-1 2 17,-2 6-17,-1 3-17,2 4 17,0 3-243,3 4 226,1 2 11,1 1-5,3 1-6,3-1 17,3-1 12,5-2-29,6-5 17,3-2 0,7-5 0,7-2 33,4-4-21,8-3-12,5-2 254,5-4-254,4-4 6,5-2 5,4-2 11,3-4-439,4-2 434,1-6 16,2-4-33,1-3 51,2-2-29,0-2-16,1-2-714,0-3 724,0-2-27,-1-1 22,-1-2 12,-2-1-23,-4-4 50,-2-2-389,-5-2 379,-1-2 21,-5 0 34,-4 1 17,-2 1 17,-6 2 17,-1 1-56,-5 1 22,-3 0 23,-2 1-18,-1-1 74,-5 3 424,-1 2-346,-2 6 11,-2 4 660,0 6-833,-2 5 358,0 5-448,-3 3-8,-3 6-9,-3 4 28,-3 6-45,-2 5 22,0 6 7,-4 4-24,-1 5 12,-3 5-207,-2 1 184,1 6-16,-1 1 34,1 3-35,1-1 24,5 0 32,3-6-32,7-3 16,3-6 16,3-4-16,6-3 12,3-4-7,6-3-5,3-1-33,3-4 33,4-1 207,4-4-224,2-3 45,4-3-39,1-1 0,4-2 11,2-6 11,3-2-396,1-7 396,3-1-11,3-5-44,-1 1 21,3-4-33,-3-1-22,1-4 33,-4-3-5,-4-2 22,-3-5 39,-4-1 0,-5-1-5,-3 1 5,-7 2 0,-3 2-33,-5 1 22,-5 0 22,-2 1-11,-4-3 23,-1 1-12,-2 1-22,-3 0 28,-3 3 67,-3 2-55,-1 3 389,-3 5-401,2 6-78,-3 8 72,1 2-22,-4 8-22,0 5 5,-4 7 6,0 8-6,-2 3 0,-1 5 51,0 5-51,-3 3-372,1 6 389,-4 2-56,0 4 45,2 1-6,4 2-11,5 1 39,6-2-33,6-1-17,5-5 22,6-2 17,6-5-51,7-2-5,8-3-16,5-3-147,3-5-145,3-2-376,2-4-716,1-3-1333,0-2-5892,-4-4 8681,-7-2 0,-12-6 0,-7-1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0:01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67 16090,'82'-8'631,"0"0"0,-6 0 0,-11 1-178,-18 2-477,3 0 349,2 1-705,2-1 643,0 1-61,2 0-73,-3 0-1,-1 1-60,-6 2 228,-5 0-218,-7 1-78,-6 0-11,-7 3 22,-7 1 162,-5 3-185,-5 1 626,-2 1-614,-5 2 12,-4 2 16,-4 2-17,-6 2-11,-2 3 17,-5 0-23,1 1-16,-5 0 33,0 0-22,-2 1-40,-2 0 6,-1 0-44,-3 1-62,0-2 33,0 2-22,2-4-34,2 1-27,4-2-113,3-2-112,3 1-117,2-1-107,3-1-184,4-1-209,1-4-250,6 1-275,1-3-606,4-1 169,0-1 2005,1-1 0,0-3 0,0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0:02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21500,'46'33'-3904,"-8"-5"-3214,-36-23 7118,0 0 0,-1-2 0,-1-1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05:26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171 219 6019,'14'-61'140,"0"13"-100,-10 41-18,3 2 0,0-2 6,3 1 17,-3 0 39,3-1 51,-3 2 38,2-2 46,-2 1 10,2-1 12,-2 0 16,-1 0 23,1 0 0,-3 0 23,2 2-1,-4 0 1,0 1 5,0 2 0,-1 0 1860,0 1-2101,-1 5-17,0 0 6,0 4 0,0-1 0,0 1 6,-1 0 17,-2 0-1,0-1 1,-2 0 10,0 0 12,0 1-11,2-2 16,-1-1-11,-1 1-22,0-1-11,-1 1-23,1 0-6,0-2 12,0 1 6,1-2 5,0-1 11,2 1 11,-1-2-27,1 1 16,-2 1 11,2-2 1,0 1 16,0-2 448,2 1-465,-2-2-44,1 1-28,-2-1 22,1 1 11,0 0 17,1 0 112,-1 0-118,0 0 1,0 0 257,1 0-213,1 2-6,0 0 40,0 1-22,1 1-12,1-2 6,0 3 17,-1-3 5,0 5 17,-1-2-17,1 6-72,-1-2 5,0 4-40,-1 1-16,-3 1 12,-1 1 4,-3 0-21,0 1-6,-1 0 44,-3-2-38,2 1-7,-2-2 24,0-1-68,0 1 39,0-1 28,2 0-22,-2 0 11,2-1-6,-2 0-11,4 0 1,-2-1 49,1 1-38,1-3-29,-2 3 6,4-2-34,-1 0 1,3 0-12,1-1 0,1-1-33,1-1 27,0-2-5,1-2-5,0 0-164,0-2 175,3-2-12,0-3-11,4-2-33,0-1-84,0-4 10,1 3-83,-1-3-101,0 0-117,-2 2-236,2-2-275,-3 3-442,0 1-123,-1 1 1585,-2 2 0,-1 2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2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12657,'59'-2'982,"-1"0"1,39-2-596,-72 0-124,-4 0-78,0 1-28,-2-1-39,-1 2 5,-1 0 162,13-2-223,-10 2 106,30-5-129,-27 4 84,42-4-83,-39 5 10,25 0-16,-36 2-12,1 0-33,-8 0-40,-2 0 12,-1 0 39,-1 2 23,-4 0 94,1 4-33,-1-2 151,0 8-184,0-5 128,-2 17-117,0-12 61,-5 18-45,2-14 17,-11 28-95,8-23-11,-8 26 11,12-31-17,-3 11 51,7-15 207,2 5-6,0-11 819,10 2-718,-4-7 336,19-8-493,-12 1 375,21-18-369,-20 9 168,14-19-292,-20 16-61,3-24-67,-10 22-375,-8-27 268,-1 29-565,-18-16 386,10 24-1921,-24-1 599,18 12-8110,-26 12 9785,28-5 0,-4 5 0,18-10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0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656 1 16376,'-50'80'185,"-1"0"0,1 1 1,-1-1-1,1 1 1,0-1-1,-1 0 1,22-12-1,11-10 0,-5 13-162,-4 1 0,-9 16 0,-4 12 0,-1 4 1,4-2-1,7-7 0,11-15 0,16-20-713,30-1 1,14-14 717,13 21 0,-2-12 11,-16-27 11,2-2 6,2-2-22,0-1 22,1-3 17,0-1 137,2-4-165,0-1 50,1-3-22,1-2 34,1-4 33,1-2-17,1-2 23,1-4 33,0-4 0,0-5 6,-2-5 22,0-2-11,0-4-211,0-1 250,0-2-22,-2-2 11,-3-2 33,-3-1-27,-2-4-12,-5 0-104,-2-4 60,-4-1-29,-2-3-27,-2-4 0,-4-1 35,-3-3-29,-4 0 4,-1 0-10,-4 1-2750,-2 0 2727,-2 2 12,-2 0 368,-4 1-335,-1 2 36,-5 1-47,-3 1-22,-2 2 182,-4 1-216,-4 1-29,-2 2-21,-4 1-12,-1 2 11,-2 3-66,-3 4 44,-3-1-23,-2 4-83,-22-8 16,12 9 6,-14-6 17,16 13-6,1 2-67,0 3-22,1 3-62,2 0-118,0 4-72,3 1-147,0 3-206,3-1-207,3 2 3019,4 0-3731,2 0-543,4 4-543,3 3 117,3 5 2655,3 4 0,8-7 0,3-2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2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792 453 14426,'4'-25'504,"-3"4"-431,-4 20-34,-3 0-16,1 1-12,-3 0 22,-1 0-10,-4 2 10,-3 3 35,-3 4 10,-2 3 12,-2 2 27,-3 2 18,-2 2-12,-3 4 29,-2-1-18,-3 4-11,-2 1 23,0 3-29,-1 1-365,3 2 371,0-1-6,4 2-21,0-1 10,4 2-5,0-1-45,4 2 5,-1 3-16,2 2-28,-1 4 0,2 1-3284,1 5 3284,3 0 0,2 4-440,2-1 440,3 3-6,4 1 23,1 2-23,4 0 23,2 0-1,6 0-33,2-4 28,9 1-2047,3-6 2081,5-1 28,5-5-1208,2-2 1468,15-9 0,6-2 991,7 2-1252,-4-8 1,0-4 50,1-15-5,1-4 10,2-2-5,-1-6 6,0-2 0,0-9-59,0-3 20,0-5 33,0-3-12,-2-4-10,-2-1 11,-3-4 33,-4-1 23,-3-1 50,-5 0 17,-5 0-56,-3 0 1638,-5-3-1688,-3 0-23,-2-2 35,-4 0-13,-2-4-16,-3-1-78,-2-6 5,-4-1-90,0-3 34,-5-3 34,0-4-124,-2-2 118,0-2-134,-4-2 117,-3 0 12,-5-2 27,-2 2-50,-3-2-11,0-1 22,-3 2-61,-2 2 38,1 4-32,-3 7 2274,1 7-2387,-2 7-50,-1 9-79,-1 7 329,-2 7-463,-2 6-196,-4 9-156,-2 4-170,-5 8-486,-2 8-689,-4 9-762,-1 11-2028,3 3 4699,7-2 0,19-15 0,9-7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3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556 49 15199,'-10'-26'358,"1"3"-273,2 23 16,-1 0 5,-2 5 51,-4 3 33,-3 5-10,-3 5 21,-3 2 57,-2 5-68,0 2 1,-3 2-1,0 3-28,-1 2 46,-1 3 16,0 1-290,2 2 256,0 4-486,4 3 453,-3 2-27,4 2 15,-1 0-50,4 1-11,1-1-16,4-1-1,3-2-11,3 1 0,3 0 0,2 0-62,2 2 23,1 0-6,5 2-22,2 0 56,6-1-51,2-2 6,5-2 17,2-3-17,2-3-3101,4-1 3168,3-4-17,3-2-257,3-5 257,1-3 17,2-3-5,0-4-1,2-2 29,-1-5-12,4-3 12,-1-4 16,2-3-27,0-2 10,1-5 23,-1-4-50,1-8 28,-2-3-18,1-5-21,-3-3 10,0-3-10,-2-4 10,-1-2 12,-3-3 67,-1-3-45,-1-3 6,0-3 17,-1-4-90,-2-2-238,0-2 305,-5-2 0,-1-2-5,-4 0 62,-2-1-7,-2 1-22,-6 0 62,-3 2-1811,-5 1 1665,-2 0 28,-4 1 1537,-4 1-1593,-6 4-61,-4 2 38,-3 5-72,-3 4 28,-5 5 293,-6 5-377,-5 4 3001,-7 4-2979,-4 5 119,-4 5-136,-3 4-134,-1 5-179,-2 4-274,3 5-387,1 3-723,5 7-890,2 4-807,6 7-4247,4-2 7776,10 0 0,13-12 0,8-5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5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9 10265,'-22'30'1109,"4"-3"-796,18-16-33,0 1-5,0 1-6,0 0-45,0 2-34,0 1-22,0 0 0,0 1-22,0-1-6,0 0-45,0-2-16,0 0-1,0-3 12,0 0-29,0-1-5,0-2 17,0-3 22,0 0 96,0-3 453,0-1 2027,-1 0-2206,-2-1-112,1-1-118,-2-2-162,1-3-16,0-4 10,-1-2-45,-1-2 6,0-3-28,-2-2-11,3-2-6,-3-2 6,3-1-34,0 1-5,1 1 32,1 1-10,1 2-11,1 3-34,0 3-72,0 4-79,0 2-73,0 3-22,1 0 5,1 3 124,4 0 27,0 1 35,5 0-12,0 1-68,3-1-4,-2 1-57,2-1-56,-2 0-45,0 0-22,1 1-34,-4 0-67,3 1-89,-2-2-146,4 1-152,-1-1-156,1 0-257,0 0 9,-2-1 64,0 0 1220,-1-3 0,-5 3 0,-2-1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5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12953,'8'61'252,"0"1"0,0-5 0,-3-8-61,-5-13-34,0 0-29,0 0-38,0-3-12,-1-2-27,1-1-1,-2-4 1,2-1-23,-2-3-12,2-2 18,-2-3-23,2-2 12,-1-2 10,0-3-33,0-1 0,0-3 11,-2 0 6,2-2 17,-1-2 44,1 0 1121,1-2-919,-2 1-330,2-5-23,-1-1-22,1-5-28,0 0-23,0-1-50,0-1-12,0 0 18,4 0 39,1 0 22,3 1 28,3 0 17,1 0-6,1 0 12,1 1 5,1 1 12,0 2 16,1 1 11,0 1 23,1 2-11,-2 0 10,2 2-21,-3 1-6,2 0-6,-2 0-6,-1 2 12,-3 1 6,-1 3 10,-2 0 12,-1 2-6,-3 1 23,0 1-6,-3 1 22,1 0 6,-1 0 6,-1 0 33,-4 0-11,-1-1-6,-4-1-5,-1-1-28,-1 0-6,-1 0 23,0-2-12,-1 0-16,0 0-12,-1-1-72,2-2-79,-1 1-112,1-2-207,0 0-207,0 0-365,0-1-576,2-1 89,2 0 1535,1 0 0,4 0 0,0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6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16454,'-30'-1'-39,"3"3"16,17 5 1,-1 2 16,1 1-16,-2 2 5,0 1-16,0 2 27,1-1-33,1 0 28,0 1-23,2-1-5,0 0-12,2 0-27,-1 2 11,3-2-45,0 3-11,1-3-40,3 0-5,0-3 33,0-1 6,1-3 57,6 0-1,1-2 11,6-2-27,2 1-74,5-3-78,5 0-151,3-1-196,4 0-224,-1 0-465,3 0-476,-1-1-723,1-1 2476,-5-1 0,-12 1 0,-6 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7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11351,'-8'50'369,"1"0"1,-6 37-246,8-63-29,0 0 6,0-1-17,1-2 0,1 0 6,1-3-1,2-1-21,-1-2 10,1-2-11,0-1-5,0-2 67,0-3 22,0-3 90,0-1 2318,0-2-2452,0-8 22,0 0-45,0-6-17,0 1 28,1-1-45,0-2-27,2 0 5,-1-2-45,1 0-17,-2-1 18,2 0 4,-1-2-4,3 3 16,-1-1-17,0 3-22,2 1 11,-1 2 11,2 1-50,0 1 11,2 0 11,0 2-50,1 1 39,-1 1 0,0 1-17,2 0 6,-1 1-12,2 0-16,-2 3-34,2-1 5,-1 3-77,1-4-46,-3 3-49,3-1-119,-3 1-111,4 0-180,-4 0-207,2 0-162,-2 0-286,1 0 10,-2 0-956,1 0 2307,-3 0 0,-2 0 0,-1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8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181 310 14869,'19'-25'173,"-4"4"-156,-19 20-34,2-1 40,-3 2-23,3-2 0,1 2 22,-1-1 12,2 0 16,-1-1-56,1 0 6,0 1 6,0-2-28,-1 1-12,1-1 6,-1-2-17,0 1-5,1-4 39,-1 2-40,1-5 29,0 1 22,0-1-11,0-3 11,0 0 11,0-2-11,0 0 22,0-1 29,0 1 5,1-1 0,-1 2 50,1 0-28,-1 4 1,0 0 22,0 3-51,0 1 0,0 3-21,0 0-29,0 2-678,0 1 650,0 5 5,0 0 23,0 5 0,1 0 6,-1 1-6,1 1 11,-1 2 6,0 1-28,0 1 33,0 0-11,0 1-5,0 0 22,-2 2 0,0 2-17,-4 2-5,-1 1 22,-2 0-45,1 1 23,-1 1-1,0-2-27,0 2 44,-2-3-22,2 1-5,-2 1 10,1-2 18,-1 2-35,2 0 12,-3 0 0,2 0-11,0-3 11,1 0 11,1-3-11,0-2-5,3-2 10,-2-3 7,4-3-1,1-1 22,1-4 12,1 0 841,0-3-847,3-5 0,-1-2-28,6-5 51,-2 1-40,2 0 12,1-2 11,-1 1-17,3-2 5,-2 1-5,4 2-5,-3 0-23,2 1 16,-1 1-4,2 0-24,-3 1 12,2 1 0,-3 1-22,3 1 22,-3 2-22,1 0-23,-2 2 0,0 0-11,0 1-11,-2 0 11,1 1 5,-1 1-21,0 2 21,-1 3 6,-1-1-11,0 5 23,0-2 10,-2 2-10,0 1-1,-2 0 17,0 2-11,0-2 6,0 0 0,-2-1-24,0-2-10,-3 0-5,0 0-29,-1-1-11,-2 0-28,-1-1-100,-1 1-74,-2-1-105,1 2-102,-2-3-117,3 1-135,-4-3-241,2 1-391,-2-1 15,1 0-676,1-2 2055,1 0 0,5-2 0,1 1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48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60 17585,'10'-27'633,"-3"5"-487,-9 18-29,0 2-44,0 0-11,0 0-23,0 1-78,-2 1-6,1 0 11,-2 0-33,1 0 33,-5 0 6,0 3-16,-4 4 27,0 2 6,-2 5 11,-2 1 0,-1 3 16,-1 0-32,0 2-1,0 1 22,0 1-27,1 0 0,4 0 5,-1-1-39,5 1-17,1-1 23,2-1-6,2 0 5,2 0 6,2-1-39,1-1-11,4 0 17,1-2-1,7 1 12,3-4-22,2-1-40,2-2-22,3-2-62,-1-1-112,4-3-179,0-1-275,1 0-375,1-3-419,0 2-668,1-2-2122,-3 0 4363,-5 0 0,-8 0 0,-6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0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0 159 11407,'24'55'633,"-4"-9"-448,-19-36 6,0-1 5,-1 1 28,0-1 0,1 1-17,0 0-17,-1-2-44,0 1-23,0-1 12,0 0 27,0-2-5,0-1 44,0-2 35,0-2 10,0 2 830,1-3 55,0 1-801,1-1 606,-1 0-584,1 0-223,-2-2 6,1 0-39,-1-2-24,0 1 7,0 0-12,0 0-28,0 0 45,0 0-45,0-1-11,0-1 28,0 0-44,0-1 16,0 0-12,-1-1-4,1-1-40,-2-2 16,1 0-16,-1-2 12,0-2 16,0 1-40,1-2-27,0 2 11,0-4-11,1 2 0,0-2-12,0 0-5,2 1-56,2 0 33,3 1-10,1 0-12,2 2 50,-1 1-21,2 1 16,-3 1 5,2 0-5,-1 2-50,0 1-45,1 1-62,-2 0-101,2 2 29,-2 2-1,0 1 0,-1 1-10,-1 0-63,0 0-106,0 0-101,0 0-123,1 0-111,0 0-136,1 0-335,-1 0-314,4 0-34,-5 1 1647,3-1 0,-6 1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3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0 209 18302,'44'-1'498,"-6"0"-374,-26-1 28,2-1 38,1 1 0,1-1-10,2-1-35,-1-1-16,2-1-28,-1-1 84,11-4-17,13-11-118,-12 7-145,6-12-112,-31 16-880,0-15 661,-8 13-817,-15-14 851,5 18-426,-29-3 706,21 11 67,-15 4 34,16 2 0,0 5 11,1 0-34,-6 9 1,6-3-79,-16 24 72,19-18-380,-13 29 179,21-30-330,3 21 453,11-27-492,22 13 201,-8-20-2476,39 4 1378,-28-11 1507,31-1 0,-43-1 0,6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0 14253,'2'89'87,"-1"1"1,2-8 0,-4-13-38,-14-30-16,2 0 11,-1-3 5,-1-1 0,1-3-10,0-3 10,0-3-16,2-3 5,1-3-6,1-4 1,0-3 5,4-3 28,1-3 23,1-3 39,3-1 566,0-3-723,1-5-34,0-2-22,2-8 17,2-1 11,3-3 11,4-1-5,-1-3-18,2 2-27,0-2-6,1 3 0,1 1 17,-1 1-5,1 3 5,-2 1 0,-1 4-23,0 0 18,-1 3 5,-1 2-6,-1 3 51,0 1-6,-1 1 11,0 0 23,1 2 11,-2 1 6,2 4 11,-1 1 5,0 0 0,-1 2 18,0-1 10,-2 2-11,-1 1 6,-1 1 0,-2 1-12,1 1 23,-1-1-5,0 0 5,-1 0-6,-3 1 1,-1-1-7,-4-1 12,0 0-16,-2-1-7,-1 0-16,-3 0-23,-1-1 6,-3-1-28,0-1 6,-1-1-28,-1-3-34,1 0-56,1-4-140,0 0-247,1-1-537,1-2-1036,2-3 66,1-2 2034,4-2 0,4 4 0,3 2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1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3 16034,'-38'-3'-39,"5"5"50,14 12-11,1 3 0,-3 2-11,3 2 22,-2 2 0,2 1 23,1 0-6,2-2-17,1 2 11,3-1-22,2-1 12,2 2-24,2-3-21,3 0 16,1-4-5,3-1 61,3-3 17,3-1 11,5-1 11,2-4-50,4 0-5,1-3-34,4-2-17,3 0-68,0-2-116,2-1-158,0-1-275,0-4-329,-2 1-482,-3-1-796,-3 0-2251,-3 2 4503,-6-1 0,-5 3 0,-3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2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 16476,'16'36'1535,"-2"-1"-1138,-10-6-77,-2 5-135,-1 7-22,-1 5-680,0 5 567,-3 4 17,-1 2-28,-4 2-22,1 0-491,-3 0 435,2-2-56,-2-2-17,4-4-68,0-2-72,1-4 82,0-3-233,0-4-168,1-5-163,0-3-173,2-5-191,-3-4 202,2-4-331,-1-5 345,1-3-792,0-4 400,-2-2 1274,-1-1 0,3-2 0,-1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2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17328,'59'-23'851,"-5"5"-711,-19 24-95,1 0-57,3 1-38,1 0-168,1-1-281,1 2-470,-3 1-655,-3 3-594,-2 1-347,-4 2 2565,-4-3 0,-11-5 0,-7-3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434 925 15726,'-23'-55'1294,"6"9"-925,21 32-16,0 0-51,-1-2 6,3-1-33,-3 0-96,2-1 12,-2-1-73,-1 0-45,0 0 22,-2-1 0,1 1-67,-1-1 11,-1 1-11,-1 1-45,-3 0 57,-1 4-12,-1 1-79,-1 3-16,0 3-56,-1 2-40,-2 3 51,1 1 28,-5 2-12,-3 5 40,-4 7 17,-2 7-39,-2 6 33,-2 5 17,0 4-17,-1 4 34,1 3 22,2 1-405,1 1 394,4-1 33,3-2-33,2 0-17,2-2-91,4-1 63,3-1 34,4-2 11,2-3-6,1-4-22,1-1 56,2-5-11,3-1 11,2-5 451,3-1-423,-1-5 164,3-2-79,-1-3-18,2-3 23,1 0 5,2-2-17,1-3-38,2-2-1,1-4-39,0-4-23,1 0 46,-2-3-51,0 0 11,0-1 0,-3-2 12,0 1-29,-2-1 6,-2 0-11,0 1-56,-4 0 72,1 3-5,-3 1-28,-1 3 67,-2 2-55,-1 2-24,-1 1 7,1 4-34,-2 0-628,1 2 583,-2 3 45,0 2-17,0 5 73,0 5-17,1 3 0,0 4 0,2 2 0,0 3 0,2 0-11,2 0 44,0-2-72,3-1 39,0-3 17,2-1-28,0-4 33,2-1 17,-1-4-5,0-1 33,2-3 28,-2-2-44,0-3 21,1 0 18,-3-1-12,2 0 1,-1-2-6,2-4-23,0-1-33,0-5 22,0 0-17,2-3-22,-2 0 56,3-3-33,0-1-12,0-1 28,0-1-39,0 1 0,0-1 11,-2 4-22,2 0-28,-3 3 56,2 2-17,-2 1-28,0 3 45,-2 1-57,0 4 1,0 1 34,-1 1-29,0 0-5,-1 0 11,1 3-11,0 2-23,-1 4 45,1 3 17,1 1-33,-2 4 44,1-1-11,-1 1 0,1 1 0,-3 0 28,2 1-56,-2 1 28,0 1 22,0-1-61,0 0 45,-1-2-12,-1-1-16,1-3 33,-3-3 17,2-2 45,-4-4 33,1-1 124,-1-3 156,-1-1-201,0-3-124,2-2 1,2-6-12,0-5-11,4-3-16,-1-2 16,2-2-17,0-2-33,2 1 28,-1-1-17,2 2 11,-1 2 23,-1 2-17,-2 3-23,0 2-16,-1 5-1,-2 0-27,1 4-1,-2 1 1,1 1-34,-2 2 45,2 1 11,-2 0-23,2 0 40,1 1-22,-1 2-7,1 2 12,-2 1 6,3 2-12,-2 1 18,2 2-7,-1 2-16,0-1-11,0 1 22,0-1 5,1 0 12,1 1 6,0-1-35,2 0-4,-2-2 4,0-2-27,2-2 28,-2 0 11,2-3-34,-2 0 46,2-2-7,-1-1 12,4-1 0,-1-3 44,3-3-44,-1-4-17,2-3 6,-1-2-68,1-4 23,1-1 5,1-4-5,0-1 6,0-5 21,1 1-4,-3-4-35,2 0 34,-4 0-39,3-2-50,-4 1 28,2 0-29,-2-3-16,1-3 33,-1-2-355,0-3 339,-1 0 44,-2-2 46,-1 0-1,-1 2 78,-2-1 12,0 4-6,-3 1 57,2 4-12,-3 2 0,-1 5-6,-1 1-5,-1 4-73,0 2 422,0 4-349,0 2 6,0 4 61,0 2-84,0 2-6,0 2-33,0 3 33,0 1-50,0 1 56,0 2-67,0-1 50,0 0 12,0 0-46,1-1 34,0 0 12,1-3-18,2 2-10,0-1 27,1-1-44,-1 0-12,2-2 45,-2 0-50,1 0 34,-1 1 5,-1 2-12,-1-1-4,1 4 16,-2-1-17,2 2-11,-2 1 0,0 3 0,-1 3 39,0 5 11,0 5-22,0 2 62,0 4-40,0 3-10,0 4 49,0 3-27,0 1-6,-1 5 17,0 1-17,0 3-28,1 0 33,-1 3-27,1-1-23,-1 2 39,1 0-50,0 0 0,0 2 17,0 1-307,0-3 290,1 3-11,1-4 22,4 0-61,-2-3 0,2-2-23,-1-1-106,-1-2-96,0-1-145,0-1-129,-2-3-202,-1-2-240,0-6 15,-1-3-536,1-4-163,-1-3-308,0-3 107,-4-2 1876,0-3 0,0-2 0,1-2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5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15350,'78'0'310,"0"0"0,-6 0 0,-8 0-130,-12 1-1470,6-1 1402,2 0-22,5 0-34,2-1-22,1 0-12,1-4-61,-3 0-68,-3-1-105,-7 0-136,-7 2-32,-8 2-2,-9 1 572,-9 1-392,-7 0 297,-6 0-190,-6 0-11,-2 0-6,-2 0 903,-4 0-746,2 0-28,-3 0 5,4 0 23,-1 1 45,2 2 89,-3 4 51,3 2 5,-3 4 1,3 4-46,-1 2-5,1 5 28,0 0 16,0 3-44,2 0-6,1 3-72,2 1-35,1 0-4,1 2-40,-3 0-34,2 0-33,-4-1-101,1-2-146,-1-3-201,1-3-382,-2-4-536,0-2-567,-1-4-212,0-2 2184,0-3 0,0-4 0,0-3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5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17249,'55'38'-2458,"-9"-7"0,-43-22 1,0-4-1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 15804,'99'-14'84,"-1"-1"0,-6 2 0,-15 2-134,-30 4-960,2 2 747,-4 2-130,-3 2-111,-5 0-145,-6 1 62,-5 0-612,-4 0-677,-5 2 145,-5 0 1767,-4 3 1,-5-2 0,-1-1-1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6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333 446 12118,'-22'87'209,"0"0"1,1-7-1,1-14-24,-2-24-51,-1-3-27,0 0-18,-1-3 1,3-1 0,-3-4-34,7-4 5,-3-1 1,4-4-29,0-2 7,3-3-7,3-4 1,2-3 16,3-3 51,1-2 28,2-2 1602,2-2-1546,0-6-45,0-1-40,0-6-49,2-2 5,3-4-67,2-3 5,4-3 12,2-4-12,1-1 0,2-3-10,1-4-12,1-2-12,2-4 24,0-3-527,1-4 520,2-3 63,1-3-40,0 0-3201,1-2 3229,-1 2-17,1-1-520,0 3 565,-2 2-230,0 6 291,-3 2 79,-1 7 73,-2 2 255,-2 7-143,-3 1 2919,0 5-2947,-2 2-34,-2 5 796,-1 0-875,-1 4 416,-2 2-482,2 3 59,-3 3-160,0 1-45,-1 1-51,-1 0-5,1 0 28,2 0 0,1 0 28,1 3 6,3 2-28,0 6 5,2 3 50,1 4-33,2 4-5,0 3 22,-1 4-45,2 4 11,-4 3 28,1 6-5,-2 2-29,1 2 74,-4 3-309,1-1 253,-4 1 16,0-1-78,1-1 39,-1 0 0,0-3-11,0-1-51,-1-3 62,0-2-28,-1-4-62,0 1 51,1-3-140,0-2-73,0-3-45,-1-2 151,-1-3-319,0-2-101,0-4-145,-1-2-168,1-3-147,-1-2-155,0-1-96,0-3-230,0-1-330,-2-1 44,-1-2 1793,-2 0 0,2-1 0,1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7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 16801,'87'-5'65,"0"-1"1,-7 0-1,-11 3-171,-13 3-576,-4 0 156,1 0-483,-6 0-694,0 0-918,-6 1-2106,-6 2 4727,-9 1 0,-12 0 0,-7-2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4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0 13793,'-33'3'-67,"2"0"50,12 5-22,-2 0 11,1 1-22,0 1-17,1 0-107,-17 11 152,18-9-90,-13 16 39,25-19-34,0 5-27,5-9-140,5 3 212,-2-3 224,11 1-72,-3-4 78,19-4-106,-12-2 296,26-11-207,-23 7 314,21-12-303,-26 13 370,11-7-313,-18 10 543,4 0-555,-10 3 23,2 1-992,-4 0 672,-1 2 107,-2 2 50,0 4 0,-1 3-33,-9 18-12,3-7-16,-22 36-34,15-28 17,-29 47 11,24-39-23,-2 7 1,0-1 27,5-6 23,-13 37-33,24-47 22,-1 24 22,12-34 286,15 14-162,-2-23 201,36 3-303,-22-10 208,45-10-163,-40 2 225,44-17-180,-46 10 454,30-20-392,-42 18 319,12-24-448,-26 20-286,-3-29 68,-11 24-303,-21-34 314,7 32-163,-39-26 191,30 31-258,-32-14 39,40 24-3298,-13-4 1226,26 11 2386,1 1 0,7 3 0,1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425 281 16930,'22'-62'97,"0"0"0,-1 5 0,-7 13-13,-14 31-33,0 2-29,0 2-61,-4-1-51,-2 5-33,-5-1-6,0 5-28,-4 0 17,-3 3 34,-3 4-12,-5 6 46,-2 6 16,-4 5 0,-2 4 44,-1 2-3396,0 4 3391,0 0 34,1 5-365,0 2 332,4 0 16,2 2 0,5-2-148,4-2 154,6-4 11,6-6-17,4-5 3167,2-5-3128,4-3 513,3-3-479,4-1 251,5-4-223,1 0 5,3-4 23,1-1-23,0-2 1,2 0 5,-2-1-39,1-4-6,0-1 11,0-5-27,0 2-1,-1-3 0,-1 1-22,-1-1-16,-1 0 4,-2 0-32,-1 2-12,-1 0 28,-2 2-45,1 2-22,-5 1-1,0 2-83,-4 1-28,1 1 5,-1 1 12,-1 0 28,0 2 33,-1 3 6,1 3-17,0 3 44,1 1 7,1 3 16,1 0 23,0 1 5,1 0 0,-1 1 28,1 0 6,2-1-17,0 0 6,1-1 10,2-2-27,-3 0 22,3-2 12,-2-1-34,2-2 50,-2-2 0,2-1-5,-3-3 16,1-1 34,0-1-6,0 0 6,2-1 0,-3-3-56,2-3 23,-1-3 5,2-1-23,0-2-16,2 0 0,-1-2-34,2-1 17,2-1 6,2-3-12,1 0 6,1-1 6,3 0-23,-2 2 0,2 0-5,-2 1-12,-1 4-5,-1 2 5,-2 4-5,-2 3-6,1 2 62,-2 2-39,0 1 11,0 0 11,-1 2-51,0 3 34,-2 2 34,0 4-11,-2 1-6,0 0 33,-1 3-27,-1-1 33,0 2 51,-2 0-12,0 1-22,-1 0 0,-1 2-22,-2-1-17,0 0-1,0 2-10,-1-3-28,1 1 44,-1-5 12,0-1 38,0-6 96,0 0 84,0-4 807,0-1-975,0-7-11,1-2-101,2-10 44,1 1-21,2-5-12,1 1 34,1-3-17,4 2-11,-3-2-23,2 4 23,-1-1-90,1 3 11,-2 2-38,2 4-68,-3 4 11,0 3 6,-1 3 5,-1 1 34,1 1 56,0 4 0,-1 2 6,2 6 22,-3 2-12,1 4 12,0 0 45,-1 4-28,0-2 22,1 0 12,-2 0 5,2-2-17,-2-1-17,0 0-5,2-4-34,0 1 12,3-3-63,-1-2-32,2-1-46,-1-3-95,0 0-73,2-2-123,-1-1-117,2-2-185,-1 0-258,0 0-706,1-3-68,-1 0 1827,1-4 0,-7 4 0,-1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6:59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17518,'8'87'300,"0"0"1,-2-6 0,1-10-206,3-15-992,-3 2 925,1 1-23,-2-2-38,1-4 10,-1-5-128,1-4-129,-2-6-252,1-3-128,-2-7-825,0-3-402,-3-4-258,0-4 134,-1-3 2011,-3-4 0,3-5 0,-3-2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0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29 11346,'-14'-16'907,"3"3"-223,11 13 3309,0 0-3707,117 41-2271,-67-27 2091,22 9 0,-1-1 130,-24-13-172,-1-2 87,0-1-255,1-1 171,-3-2-50,-2 1-17,-3-3 0,-4 1-39,-4 0 1578,-4 0-1567,-5-1 697,-3 0-709,-3 0 283,-3 0-282,-5 1 16,-2-2-5,-3 2-16,-1 0-1,-2 0 34,0 1 11,0 1 16,0 2 40,0 1-28,0 2 6,-1 3 5,-2 2-22,-2 2-17,-1 1-17,0 3-100,-2 0-113,1 1-207,-3-1-352,3-2-304,-2-1-357,2-2-371,1-3-436,-1 0-538,1-5 2795,0 0 0,2-4 0,2-1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0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9615,'0'0'0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0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11060,'17'11'5271,"-3"-2"-4599,-14-9-191,49 110-1571,-32-59 1235,11 19 1,-1 1 117,-19-15-5,-1 4 294,-2 1-418,-2-1-454,-1 1 365,-2-1-17,0-3 0,0-2-6,0-5-98,0-5 115,-2-6-27,-1-5-35,-2-7 718,1-7-718,-2-4 105,2-7-26,-1-3 728,1-4-728,-2-1 103,3-1-153,-5-3-12,3-2-22,-2-6-61,2-4-40,2-4-5,1-4-68,1-2 0,3-3-17,3-1-27,6-2-17,4 4-6,4 0 0,3 5 6,2 4 44,2 4 12,2 4 50,1 4 29,-2 4 21,0 1 18,-1 1-12,-2 3 22,1 3 7,-4 3 27,0 2 45,-4 1-11,-2 2 11,-3 1 16,-2 2 1,-3 0 28,-3 1 28,-1-2 28,-3 2 5,-2-4 12,-3 2-29,-3-3 18,-3 1 10,-4-3-16,0 1 17,-3-5-34,-1 0-17,-2-2-22,-1-3-17,0 0-28,-1-2-45,1 0-34,0-2-133,1 0-141,1-5-207,2-1-382,1-1-570,4-2-1098,2-1-1372,1 1 3982,4 1 0,1 4 0,4 3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1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72 17596,'-3'70'129,"-1"-7"-101,-5-38-28,0 4 17,0-2-11,2 1-23,2-3 17,1-1-34,2-5 45,2-3 12,0-2 22,2-4 33,3-2 0,0-2 46,3-3 10,-1-1 40,1-2-40,1-1-44,1-4-23,3-3-78,-2-5 11,3-5-45,-1-1 17,-2-4-28,1 0-6,-3-3 17,-2 1-16,0-1 22,-3 2-51,0-2-39,-3 2-61,0-2-73,-2 2 22,-4 0-34,-1 2 23,-3 3-44,-2 0-124,0 4-163,-1 2-241,-1 5-189,0 2-264,-1 4-493,-1 1-17,1 3 939,1 0 0,5 1 0,3-1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1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322 755 9828,'13'13'1988,"-3"-2"-1147,-10-11 3678,0 0-4479,-10-18-7,1 17 23,-10-10-17,2 23 23,1 1-28,-4 3-6,1 2-6,-1 4-22,-4 1 11,3 3 6,-4 0-23,3 1 12,-1 2 11,1-3-6,2 0-22,2 0 11,4-3-17,3 1-28,4-4 23,3-1-29,2-3 23,1-2 28,2-3 45,4-2 6,1-2 10,8-1-5,2-3-28,5 0 0,1-3-22,5 1 11,-1-4-17,5-2-17,-2-4 0,4-3-33,-1-2-1,2-4-44,2-3 17,-1-4-199,1 0 215,-1-3 73,-3 0-11,-1 0 17,-3-2 17,-3 0 5,-3-2 17,-2 0 33,-1-2 23,-1-4-11,-3-1 22,1-4-11,-3 0-16,-1-3-396,-1-2 384,-3 0-5,-1 0-35,-2-2-49,-3 2-6,1-1-6,-3 0 28,2-2 11,-2 4 6,0 1-44,0 8 4,0 5-49,-3 10-68,1 6-73,-2 7 158,2 5-147,0 3 432,0 3-314,-2 5 39,-2 5-11,-1 7 12,-4 7 16,1 3 17,-3 8 6,1 2 22,-2 5-12,1 2-10,1 1 16,1-1-27,3 0-366,-1-3 377,3 1-12,-1-4-105,1-2 123,2-3-12,-1-3 5,2-3 1,2-3-12,0-3 334,1-2-344,2-2 85,2-1-114,5-1-11,4-1-118,3-1-111,4 0-124,4-3-202,2 0-167,3-1-158,1-3-77,1 1-24,-2-3-256,0 0-276,-1-1 247,-2-1 1322,-4-1 0,-10-1 0,-4-1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2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15855,'61'74'1366,"-12"-10"-1024,-41-41-146,0 0-56,0 2-11,0 2-57,0 0-44,-1-2 6,0 1-34,1-2-28,-3-2 11,3-1-28,-5-4-44,3-2 5,-4-3-28,2-1-62,-4-4-16,1 0-40,-1-2-55,0-3-247,0 0-494,-1-2 629,0-5 16,-1 0 45,1-7 67,1 1 67,1-1 90,2 0 51,1 0 27,2 2 45,1-1 1,0 4 10,0 0 6,-2 2-56,0 1-17,-1 1-5,0 1-6,-2 1 39,3 1 6,-1 0 5,1 1 6,-1 4-5,0 1-1,1 5 0,-3 2 18,2 2-7,-2 3 34,0 4 45,0 0 45,1 5 84,3 2 39,1 3 39,4 3 28,0 1 62,6-1 34,0 0 5,7 1 34,1-1-375,5 1 285,1 3 33,4 0-61,2 2-17,3 2 68,1 2-6,1 2-825,-2 0 819,0 3-73,-1-1-100,-2 4-6,-2-3-34,-1 1 1,-6-5-106,-1-1 117,-3-2 0,-3-2-51,-5-4-28,-3-2-33,-4-4-23,-3-2 22,-4-4 258,-3-4-263,-7-3 800,-7-1-856,-13-4 175,-8 0-203,-11-3-28,-7-2-656,-8-1 701,-6-4-39,-7 0-12,-5-3-1155,-5 0 1016,-8-4-1433,-5-4 1558,47 3 1,-1-1 13,-1-1 0,1-1 37,-1 0 0,1-1 25,1 0 0,2-1-11,-48-14 0,8 1-427,6-2 376,10 0 12,7 0-1,9 1-16,8-1 200,11 2-194,9-1 857,11 4-896,8-3 1601,9 4-1574,12-2 642,9 1-519,12-3-50,10 0 28,6 0-231,8-1 153,6 1 61,1 1 0,4 0 11,-2 2-44,-1 0 33,-1 2-22,-3 0-17,-3 2 78,-5 2-367,-5 2 238,-6 4-21,-7 1-80,-6 2-122,-6 2-196,-5 0-259,-6 3 252,-4-1-878,-5 1-1968,-1 0 1128,-4 3 2223,-1 0 0,0 1 0,0-2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1 185 14185,'49'2'723,"-8"0"-466,-39-4 12,-1 2-11,2-1-22,-3 1-18,2-1-11,-1 1-39,2-1 6,-1 0-29,0 0-5,0 0-5,2 1-18,-1-1-10,2 1 27,-2-1-11,1 0 6,2 1 11,-1-3-39,1 2-6,2-1 23,-2 1-23,2-2-17,-1 3-10,0-1-35,1 0-33,1 1 17,2-2 11,0 1 17,3-1 28,0 2-1,0-1-27,2 0 28,0 1 6,2-3-23,4 3 39,1-2-11,4 1-16,5-3 16,1 1-23,5 0 6,1-1-11,5 0 0,4-2-16,4-1-12,3 0-522,2 0 494,2-1 17,2 1-17,1 0-17,0 1 17,1-1 17,-1 2-17,3 0-6,-1 1 6,-1 1-28,-3 0 17,-2-1 39,-6 2-45,-2-3 17,-6 3-11,-3-2 0,-2 2 11,-4-1 0,-4 1 22,-4 0-22,-2-1 28,-5 0 550,-3 0-539,-4 0 51,-4 0-23,-1 0 6,-2 0-17,-3 1 22,0 1-78,-3 1-168,2 0 101,-1 0-45,1 0 28,2 0-39,0 0-118,0 0-22,1 0-85,1 0-89,-1 0-90,2-1-161,-2 0-326,0 0-286,1 1-273,-4 0-455,2 0 1369,-4 0 0,1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6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15311,'57'35'1053,"-9"-6"-773,-31-24-16,0 0-40,3 0 0,0 2-28,4 0 22,0 0-5,4 0-23,3 0 17,2 0-44,3-1-34,3 0-29,2 0 30,3-1-335,1 2 211,-1 0 44,0 1-89,-2 2 28,-2-2 11,-6 2-28,-3-2-6,-6 1 1,-5 0-2,-3-2 206,-6 2-227,-3-3-5,-4 0 22,-2-2 89,-2 2 0,0-2 34,-3 2 1,-4-1-29,-6 1-39,-4 1 11,-5 1 6,-2-1-46,-5 2 68,1 1-56,-4 0-11,2 1 34,-2 0-46,3 0 6,-2 1-33,4-1-51,0 0-118,4 1-95,1 1-162,2 0-246,2 1-180,-1 0-308,4-1-218,0 0-258,4 0-464,0-1-181,2 0 2331,3-2 0,3-4 0,1-3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5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15883,'12'44'274,"-2"-6"-235,-10-26 1,0 2-7,1-3 1,1 2 16,0 0 213,8 9-134,-3-8 627,15 13-481,-11-19 447,12 5-324,-12-12 487,10-5-717,-10-1 163,17-22-315,-18 12 24,10-21-18,-15 20-369,4-19-17,-6 18-5226,4-19 2515,-5 24 3075,2-3 0,-3 12 0,-1 2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8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180 227 12461,'-15'56'285,"1"-7"-162,5-35 1,0 2-24,-1 0-27,0 1-17,-1-2 0,2-1-17,-2 0 34,2 0-28,1-2 0,-1 1 0,2-2-12,0-1-10,0-1-12,2-1-11,0-2 0,1 1-11,2-2-1,-1 1-10,2-2 0,-1 1-18,0 0 7,-1 0 10,1 0 1,0-2 5,2 1-16,-2-2-12,2-1 594,-1 0-493,1-5-34,1 0 23,1-5 16,1-1-16,2-2 6,-1-1-1,0-2 6,1-2-6,0 0 12,0-4-23,2 2-28,1-4 6,0 0-17,2-1 0,-1-3 11,3 1-5,-3 0 5,2 0 17,-1 0-5,0-1 5,-1 3 11,0 0 6,-1 3-1,0 0 29,-1 4 6,1 1-18,-2 1 1,1 2-6,0 1 5,-2 2 23,1 1 45,-2 2 11,0 1 46,1 2-7,-2 2 6,0 0-6,-1 2-28,0-1-28,0 1 12,-1 0-102,1 0 29,-1 0 27,2 0 1,-1 3 39,2 2-6,1 4-11,-2 3-6,2 3-5,-2 0-34,1 4-22,-3 0 0,1 3-28,-2-1 16,2 2 1,-1 0-34,1 1 17,0 2-17,0-1 28,1 0 5,0-2 1,-1-1 11,2-2-28,-2-1 11,3-1-23,-3-2-5,3 0 0,-2-1 0,1 0-17,-1-2 17,1 0 17,-1-2-6,3 0 23,-3-2-28,2 1-6,-3-2-6,2-1-5,-2-1 28,0 0-17,1-1-6,-1 0-39,0-1 0,0 1 29,-1-3-24,1 1-4,-2-1-6151,1-2 4246,-4-5 341,-2 0 1608,-1-4 0,1 5 0,2 2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09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 14594,'60'-8'-566,"0"-1"1,-5 2-1,-10 3-929,-25 7-443,1 2 1938,-4-2 0,-6 0 0,-5-2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0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139 172 9526,'-32'81'125,"1"-1"0,2-6 0,7-17-2,13-41-33,4-1-29,-1-3 1,3-4 16,2-1 51,0-4 28,1 0 946,0-3-1030,3-3-6,0-2-11,4-5-11,-2-2 0,2 1-1,-2-4-16,2 2-16,0-5-1,1 2-22,0-3-1,2-1 24,-1-1-1,2-1 28,0 0 6,0 0 22,-1-1 23,2 1 5,-3-2 23,0 2 5,0-2 40,-1 1 38,1 2 68,-1 1 45,-1 2 38,0 0 18,0 2-12,-1 2-10,0 1-29,-1 3-33,-1 1-3460,1 3 3320,-1 0-51,-1 2-61,1 1-23,1 2 23,-2 0-12,1 1 40,-2 0 3397,2 0-3386,1 1-29,0 1 29,1 3-22,-1 2 21,0 3 18,-1 2-23,0 2 23,-2-1-29,-1 1 7,1 1 4,-2 0 12,1 1-28,-1-1 6,1 0 33,-1 0 0,2-2 45,0 1 12,-1-1-40,1 0-17,-2 1-34,3-2-5,-3 1 23,2 0 5,-1 0 5,-1 2-21,1-2-7,-1 5-27,0-1 5,0 2-11,0 0-22,0 0-6,0 1-17,0 0 28,-1 1-5,1-1 22,-3-2-28,3-1 0,-2-2-17,2-2-11,0-3-6,0-1-50,0-2-50,0-1-68,0-2-78,0-1-73,0-2-2951,0 0 1557,3-1-623,-2-2-1735,2-1 4105,-1-1 0,-1 0 0,0 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0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14191,'99'-9'-4598,"-15"3"4598,-65 7 0,-8 0 0,-3-1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2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132 234 11077,'-16'54'243,"0"-1"1,-11 37-132,18-70-6,1-1-16,-2 0 11,3-1 11,-1-2-17,0-1-11,3-3-5,-2-3-6,3-2-6,1-2 23,1-3 10,1 1 1284,1-3-1474,0-6-16,2 0 78,0-9 28,3-1 0,2-3 5,-1-2-5,4-3 0,-2-2 17,3-1-17,-1 0-17,1 0 12,-2-1-12,4-1 6,-4 1 22,3 0 6,-2 1-1,2 2 7,-2 0 22,-1 2-6,0 2 34,-1 1 22,1 2-11,-2 1 45,1 3-1,-3 2-4,0 3-7,0 1-50,-1 3-33,0 0-28,1 0 5,0 1-11,-2 1 0,3 1 11,-3-1-22,0 2 11,1 0 17,0 1-1,1 0 1,0 0 17,0 0-23,0 0 11,-2 1 23,2 0-17,-1 2 23,-1 0 33,1 1-6,0 0 23,0 1 0,0 1-12,-1 0-4,-1 2 10,1 1 6,0 0-12,0 1 18,-2 1 10,2 0-10,-2 3 5,1-3-28,2 1-28,-2 0-6,2 1 23,0 0-45,0 2 34,1 0-12,-2 0-28,0 1 46,0 1-52,2 1-16,-3 1 17,2 1 0,-3 0-28,1 2-12,-1-1-16,0 1-62,-1 0 40,0 1-3426,0-3 3235,0 7-246,2-1 195,-1-3-101,0-5-167,-1-10-185,1 0-123,-1-3 3190,2 0-3599,-2-2-270,1 0 74,1-3 1484,-1 1 0,0-1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2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1 106 16409,'82'4'1725,"-11"-3"-1294,-46-13-16,4-1-101,1 0-96,3-2-44,0 3-118,1-1-106,-3 2-46,0 2-150,-4 3-174,-3 1-230,-5 4-470,-2 0-785,-5 3-1248,-1 4 2305,-3 5 0,-4-4 0,-1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4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274 150 17994,'-35'43'252,"4"-6"-174,19-27 6,0 2 17,-1 1-39,2 1 5,-1 1-17,0 1-22,0 1 17,-1 1 0,2 2-5,-2 2 10,1 3 6,-1 0-11,1 3-22,1 0 44,2 0-50,0 1-1,3 0 24,-1 0-24,4 2 18,0-1-6,2 1 0,1 1-50,0-1 50,3 1 22,1-1-22,5 0 56,1-1-22,4-2-29,1 0 57,2-4-17,1-2 27,2-3 1,1-1 17,1-4-17,2 1 27,1-5 18,4 0-17,1-3 22,2 0-17,3-4-22,0 0-22,0-3-6,2 0-45,-2-1-11,1-3 28,-1-2-39,-1-2 28,-1-2 5,-2 0-44,-1-1 27,-2-1 18,0 0-12,0-1 34,-3-1 11,1-2-23,-1-2 6,2-2 17,-2-2-11,1-2 17,-3-2 5,0-2-10,-2-1-1,-2-1 11,-2-1 28,-1-1-39,-3-3 34,0 2-29,-3-4-38,-3 1 33,1-2-84,-3-3-6,1-1-5,0-4-34,-2 1-287,-1-1 309,-1 0-16,-2 3-56,-4 2 16,-2 6-77,-7 4-24,-3 3 34,-4 5-72,-3 2-85,-5 4-55,-4 4-96,-6 4-61,-3 3-22,-2 2-26,-5 3-267,-1 4-323,-1 5-472,-2 6-705,2 4-392,-1 3 2722,8-1 0,16-8 0,12-4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5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476 115 17266,'0'-64'790,"0"14"-645,0 50-27,-1 0-85,-1 0-21,-2 0-1,-3 0-34,-3 0 51,-3 2 12,-5 4-18,-2 2 28,-1 6 12,-4 2 39,-1 3 0,-1 1 17,1 3 5,-3 1-33,3 3 22,-1 2-28,1 3-34,3 1 6,-2 4-28,4 1-28,1 5 11,1-1-5,4 3-6,0-2 22,5 1-313,0-1 280,5-2 11,1 1-85,3-2 46,1 0-1,3 0-27,3-3-28,2-1 22,5-4 6,1-5-11,4-4 50,3-4 318,2-3-296,5-3 81,0-4-58,5-2-17,0-3 22,4-2 6,0-1 0,8-4 12,-1-2-503,8-6 463,0-3 16,3-4 1,1-1 6,-1-4 21,-1-1 12,-1-3-5,-5 1-6,-2-1 33,-4 0 6,-5 0 39,-4 1 45,-2 0-28,-5 0 28,-2-3 0,-5 2-17,-3-6 17,-5 1 17,-2-2-34,-4-2-27,-2 0-46,-2-3-67,-4 0-72,-5 0-57,-5-2-5,-7 2-34,-4-1 6,-4 2 44,-4 4 196,-6 2-285,-3 4-11,-4 4-623,-5 6 321,-3 5-276,-5 7-391,-2 5-443,-3 8-531,-1 5-595,1 7-1971,8 1 3930,10-1 1,22-9 0,10-4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7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1214 22487,'8'-55'235,"-1"10"-151,4 37-28,-2-1 61,2-1-33,1-1 0,1-2 68,2-1-3449,0-2 3392,2-2 0,1-1-39,3-2-33,0-3 10,3-2-5,1-3-39,3-2 45,2-2-260,1-3 237,2-3 34,1-2-2224,-1-2 2202,0 2-23,-3 0 1858,1 2-1881,-3 1 46,1 0-198,-3 1 164,0 0 56,-2 3-23,0 1 1,-1 4 227,-2 0-210,-1 4 3083,-3 1-3112,-1 4 555,-2 1-611,-1 1 380,0 2-312,-3 0-34,1-1 55,-2 3-10,0-1 5,-1 0-5,-2 3 22,2-1-45,-4 5-22,2-3 44,-2 4-44,-1-1 22,0 2 1,1 1-35,-2 1 23,0 2-302,-2 1 279,0 6 1,0 0 56,0 5-23,0-3 0,1 0 6,-1 0-17,1-2-28,0 0 39,-1 0 0,1-1-44,-1-1 55,0-1-5,1 1-17,-1-2 173,1 0-184,-1 1-6,1-1 34,-1 2-56,1-2 61,0 1-5,-1 0-45,2 0 39,-1 1-11,2 1 12,0 0-12,0 2 28,1 0-6,2 1-22,0 1 45,2 1-68,1 1 23,1 2 0,3 1-22,1 2 22,1 1 0,4 2 11,-1 2 0,6 5 23,1 0-34,3 7-11,2 1 33,-1 2-11,2 2-439,-2 0 417,0 1 0,-1 0-45,-1 2 56,0-3 0,-3 0-34,1-3 57,-3-2-23,1-1-12,-4-2 35,0-3-1,-2-3-33,-3-4 0,-2-3 11,-3-4-62,-1 0 468,-3-4-406,0 0-22,-3-3 22,0 0-23,0-1-10,-1-1-1,0 0-28,-1-2-178,0 1 156,0-1-846,0 1 454,1-1 128,1-1-2929,0 0 0,-1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18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19008,'0'24'572,"1"3"-460,-1 7-23,0 6-16,0 3-56,0 2 33,0 2-27,1 1 21,0 4-4,0 1-848,0 4 814,0-2-12,-1 3 6,2-4 17,-1-1 22,1-3-28,0-3 1,1-2 88,-2-6-122,0-1 11,0-4 22,-1-5 0,1 0-33,-1-4 5,0-1 23,0-4-34,0-1 679,-3-4-612,0-1 61,-1-3-66,0-1-57,1-1 23,-2 0-11,0 0-6,0-2-5,0 3-17,0-3 39,1 1-11,-1 1 22,1-2-28,1 0-45,1 0-5,1-3-45,0 1-17,1-2-11,-1 1-39,1-2-39,2 0-23,0 2-23,3-1-139,2 1-174,-1 0-302,3-3-471,0 1-493,0-2-941,1 1-1982,-3 0 4766,0 0 0,-4 0 0,-1-1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5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13088,'4'8'515,"-2"-2"-196,-2-6 488,0 0-875,31 41-16,-21-25-56,22 31-72,-29-35-102,0-1-1826,-1 6 1423,0-8-890,-1 3 660,-1-10 947,-2-2 0,2 0 0,-2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0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1412 1 18229,'-4'55'213,"0"-8"-191,-1-37-5,-1 0 39,1-1-22,2-2 33,-2 0 6,1 0-12,-1-2 41,0 1 32,0-1 29,1 0-12,-3 0 11,0 3-27,-5 1-51,1 3-6,-2 3-5,-2 2 5,-2 2-10,-3 2 44,-1 2-73,-2 3 39,-2 3-11,0 2-27,-2 2 49,1 2-50,2 1 12,-1-1 10,2 1-10,1-1-12,2-1-17,-1-2 17,3 0-27,0-1 38,2 0 12,1-1-46,0-2 46,2-2 0,0-4 10,1 1 18,3-3 5,-1 0-22,3-3-23,0 0 18,0-4-46,3-1 40,-2-3-1,4-2-5,-1-1 17,2-1 11,-1-1 0,1-1 0,-1-1 28,2 1-5,-1-1-12,1 1 40,0-2-18,-2 1 12,2-2 101,-2 2-152,2 0 6,0-1-39,0 1 28,-1-1-28,1 1 89,-1 0-33,1-1 2111,0 1-2167,0-6 0,0 3 11,0-4 17,0 4-6,0-2-45,0 1 23,0 1-11,0-2-12,0 1 6,0-2-17,0 2-11,0 0 0,0-2 23,0 2-23,0-2 45,0 2-34,0-2-11,0 2 33,-1-2-33,0 2 45,-1-2-22,0 2-1,0-3-56,1 2 34,-2-1 12,0-1-24,0 3 46,-1-2-23,2 2-22,1 0 56,-1 0-23,1 0 12,-1 1-34,0-2 5,1 2-21,-1-1 16,1 2 50,0-2-72,-1 1-6,2 0 5,-3 0 23,3 1-22,-2-1 44,2 0-11,-2 1-22,1-1 50,-1 0-27,-1-1 10,1 1-33,0-1 22,-1 0-33,1 0 22,-2 0 22,0-1-56,0 1 46,-2 0-52,0-2 29,-3 0 22,1-1 1,-3 0 4,0-1-16,-3 0 0,-1 0-16,-1-1 32,-1-1-4,-2 0-24,1 0-16,-3-1-5,-2 0 33,-3 1 0,0-3 33,-5 0-21,0-2-35,-2 1 23,0-1-22,2-1 44,-3 1-11,4-2-44,-3 2-12,3 2-11,-1 0 45,2 1 0,4 3 33,1 1-22,5 1 0,3 2 11,2-1-22,5 3 33,3-1-55,2 2-1,3-1-459,0 1 415,5 0 44,-2 0 6,7 2 28,-4-1-56,2 3 0,-1-2-23,-1-1 18,2 1 38,-3-1-44,1 0 34,-1-1-51,-1 0 16,0 0 35,-2 0-662,1 0 326,-2-2-169,2 0-212,-2 0-237,2 0-306,0 1-208,3 0-364,1 1-555,1 0-952,3 0-1635,-3 0 5007,3 0 0,-7 0 0,0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1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624 215 14169,'-53'14'422,"0"1"1,-35 11-199,71-16-45,0 4 18,0 2 16,-5 3 22,2 3-5,-4 0-23,1 3-62,-1 1-5,2 2-11,-1 3 11,2 0 23,-1 2-3432,0 1 3398,1 0-34,0 0-143,2 0 132,3-1 6,0 1 10,3-1 12,3 1-11,0-3 6,2 1-23,1 0-40,1 0 1,3-1 0,1-2 3315,0 0-3315,2-2 253,-1 1-220,5-3 40,0-3 84,6 0 6,0-3 60,2-3 24,3 0 16,3-3-12,4-1 12,1-3-39,5 1-45,0-3 6,5-2-51,1-2 0,0-2 0,4-1-56,0-2 13,4-3 4,0-4-62,2-3 17,-1-4 6,1 1-200,-1-3 194,2 0 22,-3-1 1,2-2-34,-3-1 67,-2-3-22,0 0-17,-4-2 50,-2-1-38,-2-1 4,-2-1 46,0-3-79,-1-1-5,-3-2 16,-1-1-22,-4-3-28,-4 0 11,-2-3-55,-5-3-24,-4-2-434,-3-5 435,-2-1 11,-6-2 0,-3 0-23,-9 1-10,-6 2-1,-3 4 0,-6 2-50,0 6 51,-5 6-34,-2 6-29,-3 7-10,-2 5 16,0 5-61,-2 5-45,3 4-78,0 4-253,3 5-257,3 10-319,5 6-544,3 8-666,6 5-1423,2 6-2129,7-4 5661,4-2 1,6-18-1,2-6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2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19871,'6'34'504,"1"-4"-336,0-17 5,2 2-50,0 1 29,0 1-18,3 3-61,-2 3 50,3 1-56,0 5-16,0 2 5,2 4-6,-2 3-28,0 1 6,0 3 17,-3 2-28,-1 0 39,0 2 6,-3 1-29,1 0 6,-2 0 34,2-2 11,-1-1 0,1-2 46,1-2-52,-2-1 1,2-3 33,-3-1-28,2-3-6,-2-2 6,2-4-50,-2-3 16,1-4 34,-1-3 6,1-4-40,-2-1 68,1-3-74,-2-2 7,1 0 44,-3-2-39,0-2 330,0-1-470,0-1-67,0-4-118,0 1-145,-1-4-180,0 1-297,0-1-279,0 0-376,0-3-778,0 2-1737,0-2-1372,0 3 5433,0 0 0,0 4 0,0 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4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92 16219,'1'-28'946,"-4"4"-688,-2 15-51,-3 2-50,0 1-17,0-1-39,-3 2-29,1 2-27,-4 0-28,1 3 0,-3 0-23,-1 3 12,-2 2-12,-4 5 6,0 3 6,-3 4-23,0 0 17,0 2-17,2 0 0,2 1-11,3 0 0,2 3 17,2-1-39,2 3 22,3-1-39,3 3-12,2-2 1,2 1-6,2-2 22,2 1-16,2-2-6,5 1-28,2-2-28,5-1-23,4-1-72,2-1-50,3-2-96,2 0-56,2-4-34,2 0-78,-1-1-72,1-3-96,0 0-112,1-4-219,0-1-301,2 0-147,-2-3 225,0 0 423,-6-1 0,-11 0 0,-5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5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16 498 9229,'2'7'2677,"0"-2"-1674,-2-5 1999,0 0-2621,107-50-1892,-67 29 1617,24-9 1,-2 0-485,-34 10 552,1 0-23,-6-2 22,-1 2-16,-3-1 22,-4 1-16,-3 0-18,-3 1-10,-3 1-79,-3-1 1230,-1 1-1247,-2 0 1112,-1 0-1151,-4 0-50,-4-1 27,-3 1-10,-5 0 38,1 2-10,-4 3-40,-2 1-11,0 6-45,-5 2 28,1 3 23,-4 5 22,2 4 11,-1 8 0,2 5 29,0 6-12,1 5 5,3 6-246,2 3 224,3 6 1,1 2-12,4 1 28,0-2-17,7-2 17,1-2-17,4-4 11,2-3-10,3-4-29,4-3 17,4-3-56,1-1-6,3-5-44,-1 1-79,2-5-61,-2-2-174,2-2 101,-4-3-500,2-1-273,-2-2-386,0 0-707,0-1-1562,-2 1 3775,-1-3 0,-4-1 0,-4-2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5.4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17036,'44'36'577,"-4"-6"-482,-24-17-44,0-2-51,1 1 17,-1-1-17,0 0 16,1-4-4,-3 0-1,1-3 6,-4-1 5,2-1 40,-3-1-29,-1-1 29,-2 0-17,0-3-17,-3 0 5,1-3-33,-1-3 11,0 0-39,-1-3 17,-1-1-17,-1-1-33,-1-1-51,1 0-196,0-1-236,-1-1-223,0-1-314,0-1-358,0-2-578,0 2-133,-1-1 2150,0 3 0,1 7 0,0 4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6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9542,'20'22'2257,"-3"-5"-1282,-17-17 2929,0 0-3758,13 112-1476,-7-74 1392,0 26 0,0-5 16,-4-41 321,-3-3-332,1-3-17,0-3 34,0-2 56,0-4 39,0 1 1150,0-3-803,0 0-442,0-5 0,0 0-22,0-6-6,0 1-23,0-2-33,2-1 0,0-1-28,4-1-17,1-2 12,2-1-12,2-1-28,3-1 6,2 1 22,0 0-16,1 1 33,-1 3-17,0 0-28,-2 4-11,-1 3-17,-4 2 6,0 4 17,-2 0 10,-1 2 7,-1 2 22,0 2-1,-1 3 18,1 2 11,-3 2 11,0 1-6,0 2 6,-1 1 6,0 2-6,-1-1 17,0 0 11,0 0 0,0-1 5,0-1 1,0-3-17,0 0-1,0-4 12,0 0-5,0-4 22,0 0 78,0-3 302,0 0-352,2-1-45,1-2 6,2-3-17,-1-2 5,2-4 12,-2 0-34,3-1 0,-1 0 11,2-1-6,-1-1-5,0 2 12,1 0-24,-1 2-4,1 1 16,0 1-17,-1 2 0,0 0 17,0 2-22,-2 2-6,2 1 5,-2 1-27,1 0 5,0 0-5,-1 2 5,1 1-28,-1 4 6,1-1 11,-1 4-23,0-1 23,-1 2 23,2-2-18,-1 1 23,0 0-50,2 0-84,0 2-90,1-3-191,0 3-178,1-1-180,-1 0-320,1-1-156,2-1-398,-1 0-385,3-2 2060,-1 1 0,-5-5 0,-2-1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6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1 485 16622,'34'61'389,"0"0"0,-1-1 1,14 24-1,-7-12 48,-12-19-1347,-1-2 1196,-1-3-146,0-3-34,-1-3 200,-1-3-261,-2-5-6,-1-3-11,-4-6 234,-2-4-250,-5-6 94,-2-7-28,-5-3 728,-2-4-851,-6-8 158,-2-5-141,-8-8-11,-1-7 0,-5-2 11,-2-8-315,-2-3 292,-2-4 51,1-5-654,-3 0 621,2-6 16,-1 0-6,2-3 7,2 0-29,2-1-62,3 0-83,1 0 28,4 0 22,3 0 44,5 2 63,3 5-29,3 2-28,6 6-179,3 3 28,8 6 40,4 5 55,4 4 163,2 5-56,3 5 296,-1 4-285,1 3 656,1 4-583,-3 0-45,3 4-11,-3 0 27,-1 1 1,-2 0-6,-1 0 12,-4 0-23,-1 0-34,-4 2 34,-4-1 17,-1 4 0,-5-2 39,-2 1-17,-1 0-5,-2 2 10,0 0 18,-1 4-23,-3 0-5,-3 3 5,-4 0-95,-3 0 39,-1 0-11,-1 0-28,-1-1-5,-2 0-91,0-1-111,0 0-90,0-3-72,0 0-197,1-2-174,1 0-234,1-2-336,3-1-483,-1-1-66,3-1 1915,1-1 0,4 0 0,2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6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19305,'48'80'-32,"-1"0"0,-3-5 1,-11-17-92,-27-39-107,-1-1-129,-2-4-207,-1-2-257,-2-3-280,1-3-258,-1-1-291,0-2-611,-1-1 212,-1-2 2051,-4 0 0,3 0 0,0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7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10198,'0'-4'470,"0"0"465,0 4-1590,58 47-873,-41-32 189,46 38 1339,-58-46 0,-1-2 0,-3-1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5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7951,'0'0'0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7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9436,'15'19'5976,"-4"-3"-5242,-11-16-112,0 0-169,37 120-1794,-26-74 1427,8 26 1,-2-3 36,-15-35-67,-2-1 17,0-6 398,0-4-409,0-7 33,-1-2 6,0-4 33,-1-3 68,0-2 1341,-1-4-1268,1 0-35,-1-1-72,3-1-89,-1-3-23,1-4-34,0-5-50,0-2-33,3-4-51,1-3-12,7-3-38,1 0 11,5-3-23,0 0-39,3 1 0,-1 0 0,-1 3 28,1 2 51,0 1 22,-1 4 28,-1 3 5,-2 3 18,-3 5-18,0 1 23,-3 4-39,4 0-17,-4 1 11,3 3-16,-4 1 16,3 4-28,-4 1-67,1 1-162,-1 1-174,0 2-180,-2 0-94,1 2-34,-1-1-196,1 0-387,-2 2-297,3-2-229,-3 1 1949,2-2 0,-3-6 0,0-3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8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510 106 19843,'46'-61'50,"-16"16"-50,-60 59 6,-3 4-12,-3 2-5,0 2-39,0 2-325,1-1 252,1 2 12,2 1-96,4-2-51,4-1-6,6-4-10,5-3-6,5-3 6,5-2 180,2-3-237,1 0 3,3-2 15,1 0 33,5-2 22,1-2 6,3-1-45,2-1-56,1 0-90,3-1-49,3-2-29,0-1 39,1-3 96,-1 1 123,1-1 117,-5-1 84,2 1 74,-4 1 21,0 0 29,-3 2 50,0-1 33,-3 0 85,1 1 84,-5 1 83,0 1 62,-3-1-5,0 2 257,-3 0-380,2 1-264,-1 0 45,0 0 68,2 4 32,-2 2-4,2 7-29,0 3-6,0 6 1,0 4 0,3 8-29,0 5-38,2 7-29,1 6-565,1 4 565,3 7 62,1 3 51,4 5-730,1 1 864,3 2-1064,3 0 1092,4 3-28,3-3 45,-1 1-46,4-2-27,-1 1-34,-3 1-89,-1-2 11,-4-1-34,-3-5 0,-2-3-314,-5-5 331,-3-5 0,-5-4-10,-3-4 380,-3-7-443,-2-6 0,-5-5 738,-3-8-738,-6-5 1202,-4-5-1235,-5-5 447,-4-3-487,-8-4-22,-5-5 28,-6-6-428,-5-6 433,-5-3-44,-3-4-45,-3-3-849,-2-2 809,-3-2 29,-1-5 17,0-2 5,1-4 17,6-2 34,6-4-6,7-2 22,8-3 12,9 2-46,7 0-21,9 4-29,8 3-22,6 5 23,11 3-12,8 2 11,13 4-5,9 0-929,9 5 923,7-1-11,7 3-172,5 1 88,3 1-62,2 2-85,1 2 7,-2 2-101,2 2-117,-1 1-269,0 2-505,-2 0-795,-4 2-1680,-6 4-1473,-11-1 5248,-13 5 0,-19-1 0,-8 2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28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17305,'0'0'0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0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650 1 21567,'-26'25'90,"3"-4"-96,20-21 12,-2 0-12,0-2 23,-3 4-6,1 1-22,-2 3 0,-3 3-28,0 2 39,-3 3 0,-2 4 39,0 2-5,-4 4-1,-2 5-5,-4 4-354,-1 7 410,-4 8-22,-1 6 22,-3 6-967,-3 5 883,0 4 62,2 2-28,0 2-6,6 2-17,2-1 11,6 2 1,2-1-23,7 0 28,2-1-40,7-3-4,1-2-7,5-3-384,6-4 391,3-5-29,7-6-6,3-5 39,0-8-21,2-5 33,1-6-11,2-2-40,-1-3 331,1-3-336,0-4 934,-3-1-917,0-4 447,-2-2-431,-2-2-5,-1-2-5,-2-2-40,-2-1-22,-2-1-29,-3 0-49,0 0-51,-5 0-51,3 0-128,-3 0-129,-1 0-168,0 0-3182,-2 0 1760,1 2-623,-1 0 2745,0 1 0,0-1 0,0-1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3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49 15664,'-24'35'84,"4"-2"-78,11-8 11,1 1-17,-1 1 11,1 1-11,1-1 0,0 2 0,1 0-22,1-2 16,1 0-22,1-3-6,2-1-10,0-4-7,1-3 11,0-2-27,0-4 11,1 1-11,1-4 28,2 0 11,1-2 11,1-1 45,-1-1 11,1-2 23,-1 1 39,1-2 0,-1 0-11,1 0 16,1-2-5,0-1 5,2-2 17,-3-3-16,2 0-23,-1-1-6,0 1-11,-1-3-11,1-1 6,-1 0 11,2-2-12,-3 1 12,2-1-17,-2 0-33,1 2-7,-3 2-21,1 2-51,0 3-79,-1 1-55,0 3-28,-2 0 16,1 1 79,0 2 44,3 3 40,1 4 0,2 4 5,2 4 18,-1 3 16,4 4-12,-2 2 18,1 3-6,3 0 0,-1-2 17,2 0-6,-1 0-11,4-3 17,-2-3 33,0-3-22,0-4 11,-2-2 40,1-3 5,-2-1 78,1-5 57,-3-1 49,1-2 57,-3-1 56,-2-1-11,-1-4-1,0-2 12,-2-4-72,1-3 16,-1-5-51,-1-2-84,3-3-27,-4-3-57,2 0-27,-2-2-12,1-1-6,-2 0-38,-1-1-23,-1 0 0,0-2-34,0 0-33,0-1-34,-3 1-67,1-2-112,-3 3-45,1-1-62,0 3-94,-3 3-197,3 4-408,0 4 77,1 5-251,1 6-196,2 3 33,-2 4-425,1 0 229,-2 6 1619,-1 1 0,1-1 0,0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4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0 963 16594,'92'-38'407,"0"-1"0,-8 5 0,-16 3-150,-32 6-556,-3 0 478,1-2-22,-3 1-23,1-1 24,-3-1 148,-1 0-155,-2-2-16,-3-1-1,-2-2 40,-3-2-96,-2-1-22,-1 0-67,-4-2 11,-1 2-45,-3-1-22,-2 1 28,-3 2 0,-1-2-6,-1 3 6,-3-2 250,-3 3-289,-5 2 11,-2 4-29,-1 4-66,-1 6 21,-1 4-4,-1 5 16,-1 3 11,-3 4 57,-1 8 16,-2 6 17,0 12 61,-3 8-38,1 9 5,-2 10-1037,1 12 981,-2 9 56,1 10 0,-3 6-1484,2 4 1484,-1 1 12,1-1-29,4-3-6,3-4 51,4-8-391,6-8 335,2-8 0,5-9-45,1-8 29,4-9-12,0-5 5,0-8 832,1-4-832,4-5 1584,-1-4-1539,3-3 504,-3-3-464,1-3 27,0-1 29,0-1 27,0 0-10,1 0-6,0-2-40,1-2-33,2-5-11,0-3-6,1-1-11,0-2 34,2-1-34,0-1 0,1 2 0,-1-1 22,-1 3-33,0 0-6,-2 2-22,-1 2-84,0 2 11,0 2 11,-2 3-5,1 0 38,-2 2 7,1 2 10,0 2 18,-1 2 33,3 6-28,-2 1 28,2 4 0,-2 2-34,1 1 23,-1 3 11,1 1-17,1 2 17,3 0-5,-1 0-7,4-2 12,0-3 17,0-3 0,2-3 11,0-2 6,3-5-1,1-2 18,0-3 10,1-2-10,0-2 5,0-5 5,1-3 1,1-5 5,0-4 23,0-2-18,0-5-27,-1-2 17,-1-3-23,-1-1-22,-3-1 11,-1-1-17,-3 0-50,-1-1 5,-1-2-5,-4 0-17,0-1 50,-4 2-33,-1 1-6,-2 3 17,0 4-16,-3 4-35,-1 4-22,-3 5-83,-2 3-68,1 5 44,-2 3 18,0 2 39,-1 3 78,-3 5-17,-1 4 12,-2 6 5,0 6 6,0 2-6,2 6 6,2 1 17,1 3 5,2 1 17,2-1 11,3 0 0,1 0-5,3-1 11,1 1-17,2-1 5,3-1 18,2-1-1,5-3 6,-1-3 6,2-2-6,1-5 5,0-2 12,2-3-11,-1-4 10,2-2-4,2-3-12,-2-3 11,2-1 11,-1 0 12,2-5-12,0 0 17,0-7-27,2-1-1,-1-2-6,1-1-33,1-4-5,0-2-6,4-1-12,-1-3 18,4 1 33,-1-1-12,-1 3 24,-1 1-1,-4 3-11,-2 1 17,-2 3 5,-3 3 0,1 2-16,-6 4 0,2 0-18,-6 4-4,0 0 32,-3 1-32,0 0 10,0 3 12,-1 2-1,-2 5 6,0 1-5,-1 3-12,0 0-16,0 4 0,-2 0 5,-1 1-22,-3 1 16,0 2-10,-2-1-12,2 1-6,-2-2-10,1-2-1,0-3 29,0-2 27,1-3 0,0-3 29,3-2 27,0-3 45,2-1 409,1-1-470,1-3 0,3-1-1,1-4-27,4-1 22,0 0 0,3-1 0,0 0 5,4-1 23,-2-1 23,2 0 27,0 0 12,0 1-12,1 0 6,1 1-5,-2-1 21,1 3 35,-1-1-6,1 2-34,-2 0-39,1 3-28,-5 0-11,2 2-1,-7 1 29,3 1 0,-4 0-11,1 2-6,0 0-17,0 3-34,0 1-10,1 1-51,2 1-45,-1 3-56,2-1-156,1 0-219,2 1-359,0-2-711,3 1-728,-1-4-364,2 1 2694,-1-2 0,-7-2 0,-3-1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6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0 15076,'-77'39'560,"16"4"-369,58-1-1063,2 8 1040,1 6 34,0 5-949,0 3 954,0 4-56,-1 1-33,-1 2-6,-2 0-28,-1-2-28,0-4-11,-1-4-1,1-5 176,0-7-187,0-6-33,0-8 0,1-5 0,0-6 442,2-6-425,-1-4 1008,3-6-963,-3-2 374,3-4-72,-1 0-319,1-7-62,0-2-22,4-7 5,0-4-27,7-5 44,1-2-6,3-2 7,2-2-12,1 0-17,1 3 22,0 2-33,-2 3 6,-1 6 5,-2 1-11,-2 7-22,-2 1 16,0 4 29,-2 1-12,1 2 45,-2 4-17,-1 4 17,-1 5 11,-1 4-5,0 1 27,-3 6-38,1 0-6,-2 4-12,-2 0-27,0-1 44,-4 0 12,1-1 11,-3-2-6,1-1-11,-4-3-17,2-1 6,-3-2 39,2-1-56,-2-3 22,2-3-11,-1-2-11,1-4 40,-1 0-29,2-4-6,-3 0-10,3-1-34,-2 0 5,0 0-44,0-3-1,3-2-94,-2-4-29,3-3-78,-1-2-50,1 0-7,2-1-21,0-3 33,4 1-6,-1-3 46,2 3 27,5 0 51,0 2 67,7 2 28,0 0 28,2 3 28,3 3 17,-1 1 39,4 4 28,2-1 28,1 1 28,3 2 28,1-2 33,2 0 18,1-2 27,2-1 6,2-2 23,4 0 49,1-5 52,3 0 55,2-4-686,1-1 753,1-6-21,3 0-60,-1-3-8,0-2-29,-3-1-369,-2-2 297,-3 0 0,-4-1-28,-4 1 28,-2-1-99,-5 1 4,-2-1-39,-5 1 646,-4-1-697,-4 1 34,-2-1-57,-5 0 331,-1-1-353,-3 0 6,-2 1-11,-5-1 22,-2-3 15,-3 2-66,-2 0 7,-3 4-62,2 3 16,-3 4-83,3 4-29,-3 6-33,1 5 45,-1 4 45,2 8 44,-1 7 40,0 11-17,0 7 27,0 8 7,2 8-484,0 6 517,0 7 0,0 5 0,1 6-897,-1 5 881,3 2-982,2 2 1004,3-3 10,4-7-410,2-6 405,7-10-11,4-8 0,6-8 380,5-8-391,0-5-28,3-6 764,0-3-815,3-4 1027,0-4-1128,1-3 345,2-2-788,1-2-357,-2-2-482,2-3-722,-1-3 99,-2 0 1248,-2-1 0,-12 5 0,-4 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6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4 133 17160,'3'57'22,"-1"-1"0,3 40 12,-6-71 11,1-3-40,0-3 12,3-2-28,2-4 0,2-1 0,1-4 11,0 0-6,1-5 23,2-1-17,-3-2 0,3 0 11,-2 0 6,0-2 0,1-1-1,-2-5-4,2 0 4,-3-3-16,1-1 0,0-1-11,-3-2 6,2-2 5,-3-1 0,2-2 33,-2 0 1,0-2-6,-2 0 22,0-1-22,-2 0 6,1-1-29,-1 1 7,0-2-12,-2 0-12,-2 2 7,-2-2-12,-3 5-17,0-1-27,-2 4-51,1 2-45,-1 6-45,-1 4-66,1 3-74,-2 2-117,1 5-214,-2 3-307,1 8-313,1 3-438,0 2-269,3 1 2000,0-4 0,5-7 0,1-5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7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88 11592,'10'3'2509,"-2"-1"-1484,-8-2 3076,0 0-4062,13-27-11,-10 22 11,9-17-11,-13 28 11,-1 5-11,-4 1-11,-1 3 0,-5 1-17,1 4 0,-4 0 11,2 3-11,-3 3-17,1 0 17,0 3-11,1 0-17,1-3 56,2-1-67,4-4 0,2-2 11,4-2-6,0-2 12,5-2 33,2-3 0,6-3-33,4 0 50,3-4-17,2 0-11,4-3 78,0-2-72,3-4-6,0-3 28,3-3-34,0-2-5,0-1 22,-2-2-5,-1 0-34,-4-2 22,-2 0-5,-5-2 11,-3 0 39,-5-1-11,-3-1-22,-3 3 5,-3-1 28,-4 1-50,-4-2 11,-5 2 0,-5 0-39,-2 2 33,-4 1-22,0 2-61,0 2-51,1 0-146,1 3-174,2 3-268,2 3-353,4 3-476,3 1-722,2 4-382,4 4 2661,0 2 0,4-3 0,0-3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7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111 919 17708,'-16'57'258,"-1"-8"-247,8-33 23,-2 0 16,1 3-27,-1 2-35,1 0 29,1 2-17,2-2 11,1 1 51,4-2-45,0-2-6,2-3 28,0-1-39,3-3 51,2-1 66,4-2 29,4-2 27,1-1 7,4-2-23,2-1 17,1-1 72,2-2-16,1-4 16,3-1 1,0-6-29,4-2-28,0-3-3397,5-5 3347,0-1-95,2-5-350,0-1 378,0-2-11,-1-4 27,-1 0-55,-2-4-6,-4-1 6,-2-1-6,-3-1-6,-4 0-5,-4-2 16,-3 0-201,-4-3 191,-5 0 2732,-2-3-2777,-2-3 67,-1 1-45,-4-3-11,-1 2 11,-8-1-40,-2 3 7,-4 1 22,-3 3 11,-1 2 50,0 4-28,-1 6-22,0 6 488,0 9-628,0 8 45,0 6-17,0 12 243,2 6-131,0 13 372,3 7-422,4 10-12,1 5-441,6 7 375,2 5-789,4 5 698,1 2-55,1 0-6,2 0-39,2-6-34,5-3-45,3-6-388,2-5 170,3-2-431,-1-4-539,1 0-368,-2-5-57,-2-1 22,-2-3 1989,-2-5 0,-4-11 0,-1-5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5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10987,'10'10'1277,"-1"-2"-834,-9-8 2632,0 0-2918,21 54-34,-15-28-22,16 45-40,-21-39-5,-3 0-44,-3 3-12,-2 1-12,-3-1-83,-5 23 56,6-25-67,-4 32 61,9-42-207,1 18 73,2-26-1312,0 9 545,1-16 946,0 7 0,0-12 0,0 2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8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15513,'18'68'456,"-1"0"1,1 0-1,7 27 1,-6-13-71,-12-18-2341,-1 2 2106,-2 2-22,-3-1-51,0 0-22,-1-2-11,0-6 549,0-5-566,-1-5-28,0-5 413,-2-5-413,0-2 11,-4-5 6,1-4-17,-3-4 1204,2-5-1176,-1-4 103,3-7-70,-2-2 12,3-5 1,-1 0-13,1-5-27,1-3-12,2-5-33,0-5-6,5-3-11,4-6-39,5-3-18,5-5-15,2 0-1,4-3 11,1 1 29,3 0-200,0 4 216,1 3-11,1 5 11,-2 3 28,3 4 17,-3 2 17,1 5-6,-3 3-5,-1 4-23,-2 1 222,-3 3-194,-1 3-22,-3 3 28,-4 4-6,-4 3-11,-4 1 0,-2 4 17,-1 0 22,-5 4-22,-3-1 0,-7 2-17,-3 1-12,-3-1 12,-2 0-22,-1 0-34,-1-4-11,-1 1-51,-2-3-33,2-2-84,1-3-146,1-5-162,3-1-146,1-4-202,1-1-274,3-2-380,3 0-774,0-3-337,3-2 2656,2-2 0,3 3 0,3 2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8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1 16801,'-34'91'190,"1"1"1,1-8-1,10-16-10,18-36-24,2-4-16,2-2-22,3-3 16,5-3-33,2-3 45,6-3-51,3-4-22,4-3-17,3-2-56,3-2 17,2-2 5,0-1-5,2 0 0,-2-4-17,1-1 11,-3-4-22,-2-3 22,-2-1-22,-4-3 5,-2 1-33,-6-3-6,-3 1 0,-5-2-11,-2 1-33,-3-1-23,-6 0-6,-2 0-22,-6 0-22,-4-1-23,-2 1-118,-4-1-111,-2 1-140,0-2-208,2 2-123,-1-2-84,1 1-241,1-2-431,1 1-224,3 2 1865,4 2 0,6 8 0,3 4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9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10601,'19'2'2375,"-4"0"-1423,-15-2 5506,0 0-6066,57 118-2007,-38-75 1727,15 26 0,-3-4 84,-18-37 417,2-2-473,0-2-101,-1-4 17,-1-2-39,-1-4 16,-3-3 1524,-2-3-1529,-4-3 45,-1-3 107,-2-1-158,-2-5-33,-1-2-62,-3-6 62,-1-2-28,1-3-6,-1-1-6,3-3-56,-2-1-5,4-4-67,0 1 0,2-5-68,0 3-77,0-5-63,4 1-100,2-3-45,6 0-33,3 0-52,3 0-55,2 3-67,3 1-29,0 5 17,1 3 35,0 6 44,-1 3 28,-1 4 44,-1 4 40,0 2 33,-2 2-72,0 1-291,-2 1-533,-2 3 90,0 2 1333,-5 1 0,-3-2 0,-5-2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39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18980,'15'91'366,"0"0"0,0-7 0,-5-14-226,-9-33-62,2-3-55,0-4-23,0-6-23,-2-4-16,0-5 39,-1-5 0,0-4 0,0-2-61,0-3-7,0-7-38,0-2-6,1-9-67,0-2-23,3-4-22,1-4-28,1-3 56,2-2 22,0-2 34,3-1 33,-2 0 35,2 0 16,-1 2 50,3 2 40,-2 4-6,1 4 5,1 4 6,-3 5-22,1 5 0,-2 2 5,1 4-5,-2 1-17,0 3 28,-1 3-28,0 4 6,-2 4 5,1 1-28,-1 2 17,2 2 0,-1 1 17,1 1 17,1 0 16,-2 2 23,4-2 22,-2 2 40,5-3 0,-1 0-12,5-1-39,-1-1-17,4-2 11,2-1-10,0-3 16,5-1-12,-1-4 7,5-1-6,1-3-34,3-1 0,5-3-11,0-2-17,2-4-11,-2 1 0,1-4-22,-4 1 5,0-4-3375,-2-1 3370,1-1 16,-2-4-154,-2 1 132,-4-4 17,-4 2-6,-5-1-28,-7-1-33,-4 3-6,-5-2 3273,-2 2-3318,-4-1 34,-4 2 6,-4 0 250,-6 3-201,0 0 24,-4 5-12,1 3-6,-1 4 28,0 3-16,1 3 22,1 3 11,2 6 0,1 4-5,2 5 16,1 4 18,2 2 27,1 4 17,1 2 0,3 1 11,1 1-11,4 2-6,0-2 1,4 2 22,3-2-1,6-1-10,3 0-12,4-2-27,3-2-23,1-4 11,4-2-28,2-3-22,1-2-67,3-4-141,-1-2-212,2-3-449,-2-1-626,-1-2-1026,-1-2-902,-1 0-1561,-4-2 4995,-4-1 0,-10 0 0,-4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0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227 125 16392,'9'71'493,"0"0"0,1 0 0,3 29 0,-5-14-73,-9-19-1291,-3 3 1011,-1-1-56,0-1 34,1-5-23,2-7-28,1-7 0,0-9 314,0-6-365,1-6 194,-1-6-210,0-3-22,1-7 44,-2-3 579,1-4-579,-2-3 28,0-1-33,0-5-34,-2-2 6,0-8-39,-1-3-34,0-6-34,-1-3-33,-1-4-39,-1-4-18,0-2-44,-1-4-28,-1-1-6,-1-3 6,-1-1 50,-2-2 29,1-2-312,-3 0 361,2-2 35,-2 0 27,2-2-11,1-2 79,1-1 5,5 0 17,2 1 23,4 3 5,1 4-6,2 4 34,4 8 17,1 7-28,5 8-1,-1 8 1,5 5-39,0 4 401,4 3-346,4 1 29,3 1 16,3 2 29,5 1 5,0 3 16,3 0 40,2 2-39,-1 0-11,0 2-12,-5 1-50,-5 3 23,-5 0 10,-5 3 18,-6 0-6,-3 2-6,-5 0-33,-2 2-34,-1-1 28,-1 1-56,-4-2 0,-1-1 6,-4-1-57,-2-3 23,0 0 0,-1-3-28,-1-2-28,1 0 0,-3-3-11,4 0-39,-3-2-6,4-3-108,-1 2-172,2-4-252,-1 1-364,2-1-543,0 0-706,-1-1-421,2-2 2678,-2 1 0,5-1 0,0 2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1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229 1 19820,'81'55'310,"0"-1"0,-7-3 0,-14-8-69,-32-18-45,0 1-23,-2-1-72,0 0-39,-4-2-18,-4-2-66,-3-1 33,-5-2 12,0-1-18,-6-3 29,-1-2-12,-2-4 6,-1-1 17,0-3 39,-3-1-56,-1-1-6,-6-1-22,-1-1-39,-5 0 17,-3-2 11,-2-1-29,-3-3-4,-2 0 10,0-1-28,-4-1 12,-1-2 5,-5 0-33,0 0 5,-5-1-5,1 1-40,-3-1 17,1-1 23,-1 1-17,2-1 5,3 1-11,4 2-33,6 1-6,4 1 6,6 1-68,4 3-33,5 2 11,4 1-17,3 2-22,2 2-24,5 3-71,3 3-68,8 0-38,3 1-147,2 1-178,4-1-170,1 0-166,2-1-51,0 0-34,1-1-134,2-1-220,0-2 254,0-3-202,-1-1 1512,-1-2 0,-12 0 0,-6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14874,'15'97'457,"0"0"1,0-7 0,-5-11-105,-9-10-1888,1 2 1731,-1-3-50,1-3 244,-2-5-345,2-6-29,-1-4-32,0-4-63,0-6-83,-1-4-124,0-4 199,0-6-489,0-2-125,0-6-223,-3-3 628,0-3-1463,-5-4 5,0-1-1635,0-4 3389,-1 0 0,6-3 0,0 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2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1 428 9106,'7'7'3085,"-1"-1"-1947,-6-6 1068,0 0-1354,122-30-2701,-72 13 2056,23-3 0,-1-2 34,-32 1 445,-3-1-619,-3 0-39,-6 1 6,-3 1-17,-5 1-6,-5 0-6,-3 0 7,-3 0-7,-3-1 1920,-1 1-1948,-3-2-10,-1 2 5,-1 0 28,-2 1 0,0 2-11,-5 2-23,0 3-5,-4 4-6,2 3 17,-2 3 11,1 3 0,-3 5 29,2 5-7,-1 7 29,-1 7 27,0 6 1,-2 9-305,1 7 321,-3 7 23,0 8-17,-2 4-828,-1 5 800,3-2 0,-1-1-22,4-4-6,2-7-134,3-5 151,4-7-17,3-5-28,0-5 0,2-3 0,0-6 0,0-4 312,0-5-290,0-3 864,0-6-791,0-3 176,0-4-148,3-1-44,1-5-46,4-2-33,1-6-16,3-2 16,1-3-28,3-1 28,1-2-23,2 0-5,1-2 23,0 1-7,1 1 1,-2 3 11,-1 2-17,-3 5-22,1 0-6,-2 5 6,0 1-29,0 2-10,-2 1-34,1 3-45,-2 3-33,0 3-51,2 1-28,-4 2-129,0 0-89,1-1-112,-3 2-11,3 0-203,-3 0-402,2 2-354,0-2-564,-2 1-271,4-2 2404,-5 0 0,-1-6 0,-3-1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2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83 18834,'-2'64'40,"-4"-8"-40,-9-35 39,-2 1-50,1 1 5,1 0-5,2 0-57,2-2 40,3 0-28,4-3-5,3-1 44,0-3-67,1-1 50,3-2-5,2-1 11,5 0 22,3-3-22,2 0 12,0-4-52,1-1 68,-1-2-5,0 0 10,0-1 51,1-4-67,0-2 34,2-4-35,-3-3 1,0-2 6,-1-2-35,1-3 7,-2 1-6,-3-4 22,-1 2 6,-4-1 22,-3 0-11,0-1-11,-2 1-6,-3-2-56,1 1-61,-4-1-102,2 0-116,0 1-102,-1 0-145,1 3-96,1 3-364,2 3-408,0 6-701,1 4 56,-3 3 2112,2 2 0,-2 0 0,3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4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241 384 12298,'14'9'1663,"-3"-1"-800,-11-8 2733,0 0-3563,-60-90-3213,34 63 3197,-9-22 0,-2 5 704,15 37-682,2 4-50,3 0 5,3 2-22,5 1-11,0 0-6,5 2-16,0 2 2486,3 4-2565,0 2 6,1 3-40,2 1-5,2 2-40,2 0-38,2 2-68,-1-1-73,2 2-5,0-2 22,0 2 90,3-1 95,-3 3 33,3-1 34,-3 4 1,3 0 38,-1 0 56,2 1 51,3 0 39,2-1 39,2 0 40,2 0 89,2 1 45,0 1 56,1 2 56,2 0 11,1 1-186,3 2 186,-1-2-39,0 2-96,-3 0-61,-3 3-39,-6 1-50,-6 4-23,-6 2-23,-5 2-243,-9 5 193,-6-1-371,-11 3 338,-7-2-6,-5-1 28,-4-6-17,-3-4 11,-1-6 6,1-7-11,4-7 0,2-7 22,6-5 0,3-3-33,6-7 262,0-3-251,8-6 577,0-4-577,6-3-17,4-4 0,2-5-6,5-3 18,6-4-40,7-5 11,11-2-520,7-2 493,8-4-959,6 0 975,6-4-6,2 0-5,3 1-6,1-2-11,0 1 23,0 1-1,-2-1 23,0 2 28,-5 1 11,0 2-17,-5 0 28,-4 4-5,-4 0-306,-9 1 345,-5 2 22,-5 0-101,-7 3 146,-6 3 437,-3 2-443,-6 6 12,-2 1 962,-6 6-1024,-5 3 343,-2 3-376,-3 5 90,-1 2-147,-2 5-10,0 2-24,-2 1 7,2 5-1,-1 2-33,2 8-11,-2 1 5,6 6-45,-2 1-11,6 5 17,1 3 12,2 4 4,5 2 46,0 1-34,4 0-28,1-2-17,2 0-61,3-4-57,3-1-21,5-2-35,0 0 17,3-1 73,1-4 45,2-2 79,1-5 72,2-2 39,2-3 23,3-4 22,0-2 12,3-3 21,2-2 12,0-1 17,1-2-6,-1-3-5,2-4-6,-2-1-28,1-3-11,-1-1-28,0 0-17,-3 0 5,-1-2-5,-3 3-5,-3-3 5,-3 2 5,-2-1-10,-1 1 5,-4 0-12,2 4-21,-6 1-6,0 5-6,-3 1 0,-2 2 0,0 1 40,-1 2-1,-1 4 0,1 3 1,-1 4-29,0 2 6,0 2-5,0 2-12,-2 1 11,0 2 1,-2 0-7,-1 3 7,0-1-18,1 2 1,-1-2 11,3 0 33,1-3 6,1-4 11,0-2 6,1-5 17,2-1 44,2-6 45,0-1 34,1-2 0,-2-2 11,1-3-11,0-4 17,0-4 50,-2-4 45,1-1 39,0-2 39,-1 1-22,0-2 11,-1 1 0,0 1 0,1 1-56,-1 3 34,0 1-39,2 1-46,-1 3 6,3 1-67,-2 4-56,1 0-22,1 4-45,-1 0 0,2 1-6,0 0-11,1 3-79,1 1 74,-2 4-18,3 0 7,-2 3 60,1-1-32,1 1-1,0 0 6,1 1 55,1 1-21,1 0 21,2 2-4,0-1-24,4 0 29,2 1 0,2-1-28,5 0 16,2-2-27,6 1-12,4-4-334,6 0 357,2-3-45,6-2 17,0-2-17,1-2-79,2-2-542,0-1 605,0-5-12,-1-3 11,-1-3-11,-2-4-366,-5-1 344,-3-2 83,-7-2-72,-5-3 258,-7-1-224,-5-3-74,-5-1 63,-4-3-12,-4 1-12,-3-1 565,-1 0-559,-3 0-5,-1 0 22,0 3 440,0 2-434,-1 7 26,-1 4-77,0 7-44,1 4 5,0 5 39,0 1 17,1 6-27,-1 3 44,1 6-17,0 5 6,0 0 61,1 5-50,1-1 0,2 2 11,2 0 0,0 1-11,1 0 17,-2 1 17,2 0-57,-1 1 63,1-1 4,1 0 24,-2-1 72,1-1-6,-2 1-11,0-3 17,0 1-17,-2-4-4,0-1 4,-3-3-28,1-2-56,-1-3 34,-1-1 6,-4-2-18,-1-3 79,-5-1-78,0-3-6,-3 0-23,-2-1 18,-1 0-40,-3 0 0,-2-1 23,0 0-90,-1-4 67,1 1 11,-3-3-33,1 1 11,-1-1-11,1 0 11,0 0 0,0 0 34,1 0-34,2-1-23,2 2 23,1-1-45,4 2 29,3-1-7,2 0-44,3 1-28,2-1-45,2 1-73,2-1-22,0 2 10,1 2-55,3 1-62,2 1-167,2 0-292,3 0-397,-2 0-393,3 2-583,-3 1-1046,0 2-1860,-2 1 5080,-1-2 0,-4-1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0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6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14258,'33'72'-1002,"-6"-13"526,-27-45-253,-3-1-643,-1-1-218,-4-1 1590,1-2 0,3-4 0,0-2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4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19462,'34'90'58,"0"-1"0,-2-7 0,-14-12-58,-33-27-12,0 1 7,-2-3-23,2-2 5,0-6 7,4-1-24,1-6-16,6-5 0,-1-5 17,3-5 45,-1-4 33,2-3 107,1-3-102,0-10-4,0 0 27,3-10-6,1-1-10,2-3 5,3-3-6,-1-1-11,5-3-11,0 0-5,4 0-34,0 1-29,4 0 29,-2 1-17,1 3 6,0 2 22,-1 4-6,-1 2 6,0 4 6,0 4-12,-1 4-16,0 2-6,-3 2-11,0 1-1,-3 3 18,1 2-17,-2 5 22,0 1-17,-2 2 18,1 0-1,-2 2 22,-1 1-10,1 2 10,-1-2 7,0 2-29,1-1 22,-1-1-5,1 0-5,0-3-6,-1 1-1,0-3 12,0-1 23,0-3 5,2-1 0,-2-4 0,3 0 11,0-2 0,0 0 0,3-3 1,0-2-7,1-4-27,1-3 27,-1-1-33,0-2 0,1 0 17,-3-2-17,1-2 11,-1-1 17,0-3-16,0 1 38,-2-3 0,1-1-33,-1-2-6,-1 0-22,2-2 11,-2 1 11,2 1-11,-1 0 12,2 4-1,-2 1-6,3 3 18,-3 3-6,3 2-6,-3 4 0,-1 1-33,-1 3-6,-3 2-12,-1 2-38,-2 1-812,0 1 604,0 7-73,-1-2-128,1 5-118,-1-3-123,0 1-112,2-2-62,2 1-90,1-1-105,2 0-220,1-1-402,0 0 133,3 0 1586,-3-3 0,-1 0 0,-5-1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6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0 306 19283,'73'-10'95,"1"1"0,-6-1 0,-16 0 12,-36 1 22,-3-2-51,-2-1 0,-2 0-16,-2-2-23,-1 0-22,-1-1-17,-2 0-11,-2-1-34,-1 2 45,0-3-22,0 2 10,-1-2 7,-1 0-34,-2 2 5,-2 0-5,-1 4 0,0 1-40,0 2-27,1 3-12,-2 1 6,1 3 62,-3 3 16,0 4 34,1 4-28,-2 4 6,2 3 22,0 2-17,2 1 56,1 3-61,3 0 33,0 1-22,1 2-17,2-1 39,0 0-11,1-2 6,3 0-34,1 0 39,4-3 17,1 0 0,4-1 50,1-2-33,3 0-6,4-5-11,2 0-5,4-4 21,3 0-16,1-5 28,4-1-33,-1-2 5,4 0 11,-1 0 0,-4-3 23,-2-1-73,-4-4 22,-4 1-22,-4 0 22,-4-1 0,-4-1-11,-3 1 6,-2-1-46,-3 0 52,-1 0-1,-2-2-11,1 1 28,-1 0-6,2 0-5,0 2 5,1 0-10,-1 2-12,2 0-12,2 1 1,0 1-39,4 1 39,-1 1 22,4 1 11,-2 1 34,1 0-33,0 0 5,0 0-6,1 1 17,0 2-11,0 1 11,-2 1 1,2 0-80,-3 2 91,1-1-34,-1 2 5,2 0 0,-3-1-22,2 2 17,0-1 11,1 0 62,3 0-57,-1 0-5,4 0 0,2-2-39,2 1 50,4-3-16,1 1 5,5-3 11,2 0-17,5-2 12,3 0-6,1 0 45,2-1-62,-3-1-11,-3-3-11,-4-1-40,-7-2 51,-3-1-22,-5 0 22,-6-2-51,-2-1 29,-5-2 5,-2-2-27,-3-2 44,-2 0-56,-1-1 5,-1-2-10,-2 1 5,-4-2 28,1 2 5,-4 1 6,3 0 23,0 1-6,1 1 11,2 3 0,1 2 17,2 4-39,-1 1 6,2 3-18,-1 2-16,1 1 0,-2 1 28,2 3-29,-3 2 40,2 3 12,-1 2-1,0-1 28,2 1-39,-2-1 0,2 2 0,-2-1 17,2-1-6,-1 0 0,1-2-11,0-1-22,0-2 33,0 1 0,0-2 28,0-1 12,0 0-6,0-2-12,0 3-22,0-2-5,0 0-12,0 1 23,0 0-17,0 0 0,0 1 23,0 0-23,0 2 0,0-2 0,0 3 16,0 0-27,0 1 6,0 0 5,-1 1-40,0-1 40,0 0 0,0-1 0,1 0 0,0-2-11,0-1 22,0 0 6,0 0 6,0 0-7,0 1-4,0 0-12,2 0 11,0 2 17,2-1 11,1 2 22,1-2 51,0 1 12,2-1 38,1-1 34,3 2-17,1 0-11,3 2 11,-2-1-33,3 0 22,-1 1 29,4-1-40,1 3 11,4-3-28,1 1 0,4-2-12,4 1 1,3-2-34,4 1-279,3 0 279,4-2-27,2 0-496,5-1 484,1-1-28,4 0-6,0 0 0,1-1-3148,0-1 3149,-3 1 10,0-1-396,-5 1 385,0-4-28,-4-1 40,-2-3-12,-2-1-5,-2-1 17,-3 0 286,-3-2-298,-5 0 23,-5-1-17,-4 2 3071,-6-1-3054,-3 2 614,-6 0-625,0 1 347,-6 3-370,1 0-16,-3 4-252,0 0 201,-3 4 17,1 0-40,-2 3 6,3-1-16,0-1-51,1 1-62,0 0-55,0 0-135,0-1-147,0 0-166,0 1-230,0-3-342,-1 2-454,-1-2-1143,-2 0-1304,-2 0 4178,0 0 0,2-2 0,2 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8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17490,'-1'74'818,"0"-6"-555,5-38-6,-1 3-9,1 4-58,-3 4-50,1 6-50,-2 5-1077,-4 5 1043,0 5-39,-7 3-17,1 2 11,-1 2-11,0-3 28,1 0-6,1-5-22,4-4-39,1-5 0,3-4 0,0-5-6,4-5-6,3-4 303,4-4-336,5-4 5,1-2 167,3-6-127,2-3-11,1-4-6,1-5 546,1-3-529,2-2 11,2-4 0,1-4 5,3-6-22,-1-6 17,3-4 23,-1-3 21,-1-4 1,-2-1-6,-2-3-246,-4-2 207,0 0 28,-4-3 28,-1 2-23,-3-2 52,-4 2 10,-4 0 12,-3 2 33,-3 2 11,-1 2-17,-1 1 18,-2 3 10,0 2 236,-4 2-230,-1 6-34,-1 3-72,0 6-56,1 1-57,0 4-27,-1 1 5,0 2 51,-4 5 5,-2 4 17,-3 8-6,-2 4-27,-1 5 21,-2 3-27,1 5-17,0 2-382,0 5 326,1 3 0,-1 1-12,3 2 46,1-4-18,6-3 18,2-6 33,6-4 12,2-4 49,1-4-32,3-3-12,4-2 348,2-3-365,5-3 73,1-2 40,5-4 21,1-1-5,4-3-11,1-2 11,5-4 6,2-2 10,3-6-27,3-4-272,2-2 239,0-4-12,2-2 28,0-1-12,0-4-463,0 0 447,-2-1 22,0-1 6,-1 0 17,-3 0 28,-2 1-263,-7 2 224,-2 3-5,-4 2 10,-5 3 270,-1 2-242,-6 4 465,-2 4-515,-4 4 235,-1 3-296,-3 2-52,0 2 96,0 4 40,0 2 16,-1 6 11,-1 3-11,-2 1 0,1 3 22,-2 3-22,-1 0 17,1 2 17,-1 1-6,1-1 44,1 1-32,-2-2 4,1-2-21,0-2 10,-1-2 1,0-3 28,2-2-6,-2-2-28,1-2 72,0-1-27,0-1 39,1 0-6,1-2-22,-1-2 12,1-1 4,1 0 24,0-1-24,2 1 209,-2-1-286,1 0-573,0 0 388,6-2 22,2 1 61,6-4 6,0 2-16,3-1-6,3 0 16,2 0-33,3 0-5,1-1 10,3 2-50,2-3 29,0 0-18,7-2 6,0-1 56,6-3-11,0-1 39,3-2-479,1-4 507,2 1-17,1-5 6,1 2-6,-1-3 0,2 1 11,-2-1-22,1 0-22,-4-3-17,-1 1 39,-3-1-114,-5 0 142,0-2 17,-6 1-29,-3 0 18,-5 0-6,-5 4 67,-5 3-56,-6 2 34,-4 6-22,-2 0 422,-2 6-456,0 1 75,-1 3-143,0 2-22,-2 1 1,0 0 32,-2 3 29,0 4 45,0 3-23,0 4-22,-1 2 11,2 1-51,0 3 51,2 2 0,1 0 28,1 3 34,0 1-12,0 1 12,2 0 0,3-1 27,0-1-22,3 0 23,-2-2-34,0-1-17,-1 0 34,-1-2-28,-2-1 28,1-2 39,-2-3-5,0-2 38,-1-2 23,-1-2-5,-2-2 5,-1 0-6,-3-3-16,-1 1-17,-3-3 11,1 0-45,-2-1-11,-3 0 17,2 0-29,-4-2 7,2-2 5,0-2-17,-1-1-22,2-1-17,0 1-17,0-2-22,3 2 11,0 0-39,3 0-62,-1 0-39,3 0-107,1 1-117,1 0-190,3 1-315,0 1-368,1 2-3031,0 1 358,5 1-1556,-1 2 5466,3 1 0,-3-1 0,-2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9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96 670 18056,'-21'53'53,"-1"-1"0,-12 36-53,27-63 28,3-2-17,0-2-11,2-3 0,1-2 0,1-4 0,2-3 0,1-1 34,3-3-6,-1-1 45,2-3 33,-1-1 17,1 0 0,0 0-5,0-2-11,0-2-40,1-3 57,-2-3-68,2-1-6,-1 0 34,-1-2-45,1 0 56,-3-1 17,1 2-16,-1-2-18,2 2 28,-1-1-33,2 0 17,0 1 39,2 0-23,1 1 0,2 2 23,3 0-28,1 1-12,3 2 7,2 1-24,3 2-55,3 2 22,1 0-16,1 1-12,1 0 90,0 0-62,1 0 6,2-1 5,-2-1-11,3-1 34,-2-1 28,2 0 0,-1-1-6,2-1 51,0-4 33,1-3 0,1-2 7,-1-4 15,-2-4-22,2-1 1,-3-3-214,3-3 174,-3-1-22,2-2-12,-4 0-33,-2 0-23,-3 2-5,-2-1-11,-6 1 5,-2 0-17,-6 0 1,-2 0-1,-4 1 0,-2 1-10,-2 0-12,-4 2-12,-4 0-32,-3 3-12,-6 2 246,1 1-257,-3 3 16,-2 2-27,1 3-28,-3 4-12,2 3 23,-3 2-34,2 3 23,-2 5 22,2 4 0,-1 7 28,3 5 16,1 8 18,0 4-12,4 7 34,-1 5-22,3 7-708,2 7 764,3 4-12,5 6 1,1 4 16,3 6-1092,4 3 1064,5 3-1055,4 2 1078,4 1 16,-1 2 29,1 1 5,-3 2 11,0 4-1009,-1 2 978,-8-48 0,-1 1-30,0 1 0,0 0 2,-2-1 0,0-1-19,0 1 0,-1-1-6,0 46 17,-2-6 180,0-10-247,0-8 39,0-15 5,-2-10-5,-3-11 833,0-8-749,-6-7 1088,3-7-1054,-2-5 1493,-1-5-1494,2-2 450,-3-6-444,2-6-100,-3-8 38,3-8-16,0-7-56,3-8-174,3-5 174,2-8-45,2-3 22,6-5-664,1-3 637,9-1-860,2-2 837,6 2-123,4 0-12,2 2-49,2 3-85,0 5-62,2 7-5,-1 7-45,0 9 22,-3 8-27,-1 6 41,-2 6-394,-1 6 397,-2 1-924,-3 5 861,0 0-1152,-2 4-432,-3 3-229,1 4 2302,-6 2 0,-2-6 0,-6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49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0 19843,'81'37'281,"1"0"1,-7-3 0,-17-2-19,-37-3-27,-1 2-35,-4 2-22,1 0-78,-5-1-34,1 2-5,-5-3-23,0-1-50,-2-5 22,-3-3 0,-2-4-22,-1-4 84,0-3 0,-1-3 11,-2-3 34,-2-2-11,-5-2-23,-1 0-6,-4-3-44,-1-3-12,-2-3-11,-2-4-22,-1 1 11,-4-2 11,-1 0 0,-2-2-22,-3-1 22,1 1-22,-4-2 22,1 3-22,-3-1 0,2 4-34,0 1-5,2 4-12,6 2-44,2 2-1,7 2-5,3 1-23,4 5 29,4 5 11,3 4-40,1 6-38,2 1-35,0 2-27,2 2-17,4-2-11,5 1-73,3-1-78,4 0-51,0-1-90,4-1-89,2-2-118,2 0-162,2-5-163,2-2-268,0-4-191,4-3-767,1-3 2313,-2-1 0,-13-2 0,-7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0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4 19333,'8'53'101,"0"1"0,-1-2 0,-5-2-62,-12 17-2042,-4 5 1986,-3 2 17,2-2-22,-1-1-17,4-8-47,2-7 58,3-8 425,4-12-437,2-6-10,1-8 5,0-3 1010,0-7-965,2-3 610,-1-4-570,4-3 59,-1-1-59,0-5 4,3-5 12,1-5-28,2-7-16,2-2-12,-2-7 0,4 0 0,-1-4 16,3-2 7,-1 0-23,1-2 0,0 3 0,0 0 0,1 4 0,-1 2-11,-1 5-17,-2 5-12,-1 6 12,-2 4-11,0 4 50,-1 3-11,0 1-11,0 4 11,-2 3 0,2 4 0,-3 3 23,0 2-35,-1 2-16,1 2 28,0 2 0,1 1 0,1 1 17,-1 0 6,2 0-35,-1 1 12,0 0 12,-1-2 16,1 0-28,0-2 0,3-3-23,-3-2-10,3-3 5,-1-2 5,1-3 23,1-4-11,1 1 5,-1-4 12,2 1 16,-2-4 18,1-2-24,0-5 12,-1-1-16,0-2 4,-2-1 24,0-3-24,-1 0 7,-2-2-23,2-1 28,-5-1 11,2-3 34,-2-1 11,-2-3-34,1-2-16,-2-2 5,0-1 0,-1 0 12,0 0-23,0-2-17,0 1-22,-3-3-1,1 1-16,-3-1-5,-1 3-12,0 0-45,-1 4-38,1 3-119,2 4-134,0 4-213,3 4-453,0 4-376,1 5-498,-2 3-885,2 3-1983,-2 3 4789,2 0 0,0 1 0,0-2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1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90 105 17949,'-14'83'678,"2"-11"-561,-1-45-27,2 1-22,0 2-18,2-1-44,0 1-6,4-1-34,2-2 34,1-3 6,2-2 16,4-5 23,1-3-22,7-4-18,2-2 6,3-3 6,1-1-22,1-3-7,1-1-27,-2-2-45,3-2 45,-2-2 22,0-3 17,-1-2 28,-1-2-28,-2-4 28,-2 0-11,-1-4 5,0-1-16,-4-2-12,-1-2 6,-2 0 6,-2-1-12,-1 0-16,-2-2-34,-3 0-62,-3 2-67,-4-1-106,-2 0-185,-2-1-252,-1 1-314,0 1-420,0 2-521,2 3-537,2 4 2520,0 5 0,6 7 0,2 3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1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1 218 14219,'12'22'2784,"-3"-4"-1838,-9-18 3171,0 0-4021,103 113-2505,-76-73 2417,30 25 1,-10-3 53,-46-40 503,0-3-520,-1-5 16,0-4 12,0-5 67,0-1 0,0-2 2045,0-1-2079,-5-5-27,2-2-18,-4-4 12,2-3-6,-2-3 17,2-3-33,-2-3 5,2-3-34,-1-4 1,2-1 27,-1-2-67,3 0 28,-1-3-33,2 0-45,0-2 44,1 0-61,5 0-22,3 1-56,6 3-18,3 0-32,2 7-46,1 3-44,2 6-142,-1 4-127,1 4-179,-1 6-129,1 1-169,0 3-296,-1 3-275,-1 3-560,-4 3-728,-1 2-5245,-5-1 8152,-3 0 0,-4-6 0,-2-2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1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1 103 19742,'50'80'362,"1"1"0,-3-8 0,-12-13-138,-28-29-61,2-2-68,-2-4-17,-1-2-27,-2-5-40,-3-3 39,-1-4 34,-1-4 23,0-4 184,0-1-246,-5-4 5,0-2-4,-4-4-18,-1-4 39,1-3-50,1-4-17,-1-1 11,4-4-11,-2-2-39,5-3-17,-1-2-29,3-1-72,-1-2-17,1 0-100,4 0-84,3 0-102,4 2-66,4 1-95,3 2-58,4 3-77,2 3-89,0 2-63,-1 5-95,-3 4-223,-1 4-370,-3 5-757,-3 2 174,-3 2 2179,0 2 0,-7-1 0,0 2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2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0 11945,'20'12'2828,"-5"-4"-1769,-15-8 3327,0 0-4308,71 113-2033,-47-75 1963,16 26 1,-2-4 30,-27-40 386,0-4-475,-1-1-29,-2-3-89,-1-3 23,-3-2-7,-2-2 1532,-1-3-1436,-1 1-146,0-3 79,0-3-28,0-3-23,0-4-73,0-1 73,0-1 17,4-1 12,0 1 66,6-3 23,0 0-5,4-2 61,1 1 17,0-1-17,1 2 22,-1-1 0,-1 4-5,-1 3 11,-1 2-17,-5 4-5,1 1 16,-5 2 12,-1 1 33,-1 2-5,-1 5 44,0 1-22,0 4 23,-1 2 5,-1 0-40,-2 2 13,0 1-18,1 1-11,2 0 0,1 2 68,0-1-1,1 3 22,4 0 79,2 1-56,6 2 12,1 1 10,2 0-22,3 3 28,0 0 28,4 3-17,-1 2-45,3 2 74,0 3-24,0 3-531,2 3 571,-1 5-50,1 3-28,-3 3-12,1 3-11,-2 0 17,1 1 11,-2-2-27,-2-4-35,-3-4-22,-4-5-16,-2-3-51,-6-4 39,-2-5-33,-2-5-57,-5-4 46,-4-4 27,-8-5-16,-7-3-1,-6-4 12,-7-5-135,-6-1 113,-6-3 160,-4 0-195,-6-6-666,-1 0 678,-5-8-23,0-3-3034,-5-5 3068,1-4-33,-1-6-714,1-1 748,5-6-46,5-4 34,7-4 43,7-1-88,8 0 0,8 0-11,7 3 6,9 2-6,5 5 6,9 5 338,6 4-489,10 5-35,8 1 2846,8 4-2896,4 2-17,4 2-128,2 1-230,2 4 706,-1 3-1311,0 3-341,-2 1-511,-3 2-979,-2 0-4864,-6 1 7961,-6 0 0,-13 0 0,-7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6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26 17406,'-12'-14'78,"2"3"68,10 11-2616,0 0 0,0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2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21472,'24'86'-1869,"1"-1"1,-1-6-1,-15-17-3038,-30-34-4924,0-5 9573,6-6 0,6-8 0,6-4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3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19143,'18'97'151,"-1"0"0,0-7 0,-6-14-55,-11-26-24,0 1-21,0 0-811,-2 1 760,0-2 0,-3-3-50,-2-1-6,0-3-90,0-3 236,0-7-297,1-2 38,0-6-246,1-3-201,2-5-207,1-2 194,-1-3-598,3-3-173,-3-3-404,3-2-346,-2-3 2150,1-1 0,0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5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13 549 13211,'-7'-15'1406,"1"2"-779,6 13 1395,0 0-1977,117 33-2317,-68-21 2289,23 7 0,0 0-29,-26-11 164,4-1-180,-2-2-28,0-3-22,-3 0-6,-2-2-23,-4 0 29,-1-4-6,-5-3 0,-1-5 39,-4-2 1713,-3-3-1668,-3-2 475,-1-2-419,-4-3 22,0-2 6,-2-4 0,-3-2 6,0-3-1,-4-1 12,0 0 28,-2-2 11,-3 1-11,0-1 50,-2 1-11,-1 1 11,0 3 56,-1 4-33,-1 4 6,-2 7-46,-1 5-44,0 6-85,2 3-33,0 4 0,-1 8-16,0 6-1,-2 9 17,-1 7 17,-1 7-1,-4 5 24,1 5-1085,-2 6 1129,-2 3 39,-2 6-458,-2 2 391,-2 6-17,-3 4-78,-2 3 11,0 1-999,0-4 999,4-8 16,3-12-22,6-12 45,3-11 17,2-7 969,3-7-974,-1-3 443,3-4-405,1-4 1152,1-2-1000,1-3-55,5-9-58,3-1-21,6-9-40,4-2 0,3-1 12,4-5-35,3-1 7,1-1-23,2-2-23,-2 0 23,1 0-11,-1 2 11,-1 0 11,0 4-22,-2 3 22,-2 4 1,-3 4 27,-3 4-62,-2 3 23,0 1-16,-4 4-35,1 0 51,-5 1-39,2 3 11,-2 2-22,-1 3 22,-1 3 16,-3 1 24,0 2 16,-2 3-40,0 2 12,-1 1-16,0 3 16,-1 1-12,-1 0-16,-1 1 17,-1-3-11,1 0 5,1-2 17,2-1 0,0-1 0,2-2-22,2 0 22,1-3-17,3 0-6,1-3 51,4-3-28,1-2 0,1-4 12,3 0-1,0-4 0,3-3 17,3-5 0,0-5-17,4 1 28,-2-5 1,1 0 10,-1-2-11,1-2 0,-1-2-16,0-2-46,0-1 63,-1-1-12,-1 0 22,-2-1-5,-1 2-17,-1 0 16,-3 0-4,-2 3 38,-1 1-44,-3 4 5,0 3-39,-4 2-23,0 4 18,-3 5-57,-1 1 17,-1 5-72,-2 0 83,0 6-5,0 3 39,0 6-73,0 3 6,-2 2 6,-2 2-7,0 2 52,-2 2-18,2 1 17,0 1-33,3 1 11,0-1-12,1 1-16,1-2 17,4-1-68,2-3-11,5-2-16,2-3-18,2-2 51,2-3 34,2-4 39,3-4 39,2-2 0,2-3 11,1-5 28,2-1-5,2-8-1,3-2 1,1-5-23,3-3-235,0 0 230,2-3-12,-2 0-5,0 0-6,-4-1 17,-1 1-11,-4 0 22,-3 1 6,-3 0-6,-4 3 6,-2 3 22,-4 3-22,-2 5 5,-4 4-5,-1 3-17,-1 3 235,-1 2-212,0 1-18,-1 3 23,0 1 11,-1 6-27,-1-1 4,-1 4 7,0 1 5,0 1 28,-1 2 61,1 1-16,-1 2 0,0 1 5,0 2-38,0 2-7,0 0 1,0 0-23,0 1 0,0-2 12,0 1-7,2-3-4,1 0 4,2-4-44,0 1-33,0-3 16,-2-2-45,-1-1 6,-1-2-5,-1-3-57,0-1-89,-4-3-112,-1-1-185,-6-2-141,-2 0-201,-4-1-307,-2-1-466,-2-3-705,0-1-286,-3-6 2610,1 3 0,11 1 0,2 3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5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16392,'-1'64'-1560,"0"0"0,-1-5 0,3-16 0,2-34 1,-1-5-1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6.1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51 21797,'71'68'95,"-18"-4"-128,-61-22 21,-6 2-10,-3 5-913,0-1 974,0 0-62,0-1-27,1-3-12,2-3 213,0-6-257,6-5 5,0-5 0,6-6 153,0-6-102,2-2 16,0-6 6,0-2 513,0-2-485,1-1 24,2-4-7,4-2-6,3-7 0,5-3 0,2-3-11,3-2-33,2-2 27,1-2-5,1-1-12,0 0 23,0 0-11,-1 3 0,-1 2 5,-3 1 68,-3 6-56,-1 2 5,-4 5 0,1 3-73,-3 3 51,2 1 22,-2 1-33,2 4 22,-3 2-17,-1 5-16,-2 2 27,2 3 23,-3 1-28,3 1 22,0 1-11,-1-1-39,3 2 39,-1-1-12,2-2-27,2 2 17,2-3-6,0-2 17,4-1 11,-1-3 28,3-1-17,1-3-11,0-1 11,0-4 0,-1 0 17,-1-2 23,0-1-1,-2-2-16,-3-4 55,-2-5 18,-1-3-7,0-4 74,-2-1-62,0-4 6,0-3-1,-2-2-66,2-4 21,-4-1-10,-1-4-40,0 0 2,-3-1-8,0 0-21,-1-2-6,-1 1 22,-1 0-46,-2 2-15,0 3-6,0 3-67,0 6-152,2 6-279,1 7-336,1 5-415,0 4-2202,0 3 1004,4 11-163,-1-2 2666,2 10 0,-3-10 0,-1-2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7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322 158 19910,'53'-44'166,"0"1"0,0 1 0,-23 14-82,-33 27-50,-1 1-6,-5 0 0,-1 3-17,-3 3-22,-2 4 22,-2 4-11,-4 1 0,0 3 45,-2 3-45,-2 3-11,0 3 22,-3 3-6,1 3-5,-2 4 12,1 1-24,-2 4-324,0 0 297,-1 1-11,2 1-6,1-2-17,4-3 22,4-5 7,9-8 21,4-6 23,4-6 0,3-5 11,1-2 6,3-2 280,3-2-269,3-1 23,2-2-18,2 0 7,4-5-12,2 0-12,2-7-4,2 0 16,1-2-28,1-1 0,-1-2 0,1 0-17,-3-2 28,0 2-5,-2 1-12,0 0-5,-4 4 11,-1 0-11,-3 3 22,-2 2 17,-1 0-17,-2 3 11,0 1-5,-1 0-45,-2 1 17,0 0-11,0 1 16,0 1 6,-1 0-11,1 2 11,-1 2-23,-2 3 46,1 3-12,-1 1-5,0 1 16,-1 1-22,-1 0 0,0 1 22,0 0-22,0 1 0,0 0 17,-1 0-17,-1-1 0,1-1 34,0-2-18,1-1 18,0-2 44,2-1 18,1-4 27,4 1 17,0-3 5,4 0-44,2 0 11,2-5-28,4 0-22,1-8-12,2 0-5,0-3-17,1-1-6,0-2 23,-1 2-28,2-4 5,-2 1 12,1-2-45,-1 1 22,1-1 0,-2-1-22,2 1 22,-2 0-11,1 1 6,0 2 5,1 0 11,-3 3-10,1-2-12,-1 4 22,-1-2-33,-1 4 22,-1-1-11,0 4-22,-1-1 10,-1 3-10,-1 1 5,0 0 6,-2 1 28,2 1-17,-3 1-6,1 1 6,-2 1-22,2 0 11,-3 1 22,0 2-11,0 1 39,0 4 56,0 1 40,2 3 67,0 1 28,3 4 16,1 0 12,2 3-46,-1 0-44,1 2-28,-3 1-50,-2 2-40,-4 0-16,-4 2-23,-2-1 23,-1 0-12,-2-1 17,-6 0-16,-4-3-23,-4-2 22,-4-4-22,-2-1 34,-4-5-1,-3 0-10,-4-5-12,-2-2-11,-5-2 17,-1-1-17,-1-1 22,1-1-22,-1-3 0,5-2 34,1-2-1,5-1 1,5-1-12,6 0-5,5-1-45,6 2-17,4-1-33,2 0-28,4 2 10,6 1-27,4 1-28,5 3-17,2 1-34,2 1-89,0 2-73,1 1-33,0 3-63,1 2 17,0 4 34,4-1 18,-1 2 43,4 1-27,1 0-67,1 3-130,2-3-335,0 1-180,-1-1-302,-1-2-588,-2 2-740,1-1-2015,-6-1 4732,-4-1 0,-10-5 0,-5-1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7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528 71 22066,'-51'-20'5,"0"-1"1,-40-8-17,54 43 11,-2 4-17,2 3 17,0 3 0,3 5-639,2 1 673,2 3-46,4 2 1,4-1-28,4 1-45,6-4 272,5-1-216,4-4 112,3-3-106,6-1 0,3-4 22,4-3-6,3-3 350,0-3-344,2-2 23,3-5-12,-1 0 28,1-2-17,2-2-22,-1-3 12,1-3-35,-1-4 34,2 0-11,-1-2 23,-3 1-12,-1-2 0,-2 2-5,-1 0-23,-4 2 34,-2 2-17,-3 2-17,-1 1-5,-1 2-74,-2 2 57,0 1 17,0 1 33,1 1 17,-1 2-28,1 2 0,0 3-6,1 2 23,-1 2-6,2 0-11,2 1 0,1-1-50,3 0 61,2 0 0,3 0 6,1-3 28,1 1-34,0-4 6,3 0-17,-2-2 45,1 1-56,-1-1 11,-1-2-23,-2-1-50,-1 0 73,-1 0-11,-1 0-6,0-1-39,1 0-56,-2-3-106,1 1-101,-1-3-107,0 1-240,-2 0-208,2 0-291,-1-1-409,2 2-756,0-2-863,-1 1-1718,1 0 4911,-6 0 0,-2 2 0,-4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9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396 1 19216,'-46'53'364,"2"-9"-320,20-30-16,-2 0 12,0 1-29,-2 1-22,2-1 22,-1 0-22,1 1-6,1-3 34,2 2-34,2-3-22,5 0-1,0-2-60,6-2-29,3-3-11,4 0-11,2-1-29,6 1 40,6 0 0,10 0-12,7-1 40,6 1-22,6-2-253,7 1 309,4 1-563,6 1 579,3 1 34,2 1 6,2 4-23,-1-1 34,-3 4 22,-2 0-28,-9 2 51,-5 2-23,-11 2 6,-10 1 50,-11 1 62,-6 2 16,-11 1 40,-6 3 11,-11 2-84,-7 1 39,-7 0-4,-3-1 219,-2-3-215,-2-4-45,-1-2 340,1-3-390,-1-4 17,3-1-73,2-5-6,5-3-22,4-3-117,8-2-46,4-1-213,7-4-318,4-2-353,5-6-415,7-3-344,3-4-1000,10-4-1927,0 0 4761,1 3 0,-9 8 0,-4 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16684,'13'99'14,"-1"-1"1,0-7 0,-4-18-127,-8-41-56,-1-2-117,-1-5-96,-3-3-101,1-6-123,-2-2-45,1-4-83,-2-2-96,-1-4-168,-2-2-471,1-2-100,-2 0 1568,3-3 0,3 2 0,2-2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7:5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10786,'7'24'442,"-2"-5"68,-5-19 2380,0 0-2526,117 28-1962,-71-16 1761,24 4 0,-1 1 190,-30-4-543,1-3 559,0 2-78,-1 1-123,-3 2-2583,-4 4 2527,-2 0 875,-8 3-842,-2 2 811,-8 1-760,-2 3 28,-4-1 5,-3 3 6,-2 1 1,-7 2 3375,-2 1-3432,-7 1-17,-1 1-27,-4 0-34,0-1-12,-2-1-10,1-4 10,4-5 40,1-6 78,7-7 62,1-5 28,4-5-23,1-1-89,0-1-51,3-3-22,-1-2-28,1-6-11,2-1 33,2-4-72,2-2-17,3-4 16,3-2-44,3-1 11,2-1 23,1 1-57,1 0 17,2 1-5,1 3-23,0 1 6,-1 5 16,-3 3-16,0 5-6,-3 4 17,1 0-39,-3 3 17,1 2 11,-4 1-45,2 3-12,-4 2 18,4 2-6,-5 0 22,3 0 40,-1 2 5,1 0-16,1 2 33,-1-2 0,0 1-17,-2-2 6,-1 0-1,1-2-16,-5-1 17,3-1 11,-3-4-11,0 1 33,-1-3-5,-1 0 45,1-1-40,0-2-5,0-3 5,0-2 1,1-4-23,0-1 17,1-1 27,2-1-32,1-3 38,3 2-11,-1-4-11,4 1 23,0-1 10,3 0-5,-2 1-5,3 1-29,-2 1-11,2 2-11,1 1 0,0 4 0,-1 1 17,0 4-17,-2 1 0,1 2 0,-4 1 11,2 2-22,-6 3 22,2 4 0,-3 3-22,0 2 22,0 4-11,-2 1-22,2 2-17,-2 2-23,1-1-22,-1 1-39,1 1-90,-1-3-196,1 2-397,1-2-561,-2 0-632,3-1-1076,-5-2-2459,2-3 5534,-3-3 0,-1-6 0,-1-2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7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12903,'3'63'319,"-1"1"0,1-6 1,-4-9-52,-4-17-38,-3 0-56,1 2-46,-1 0-38,1 0-56,1-1 5,2-2 90,0 19-34,2 0-78,0-4 67,2-10 5,0-28 993,0 0-741,0-6 628,0-1-1047,0-7-23,0 1-22,0-7-348,1-10 208,2 6-560,4-21 587,-1 21-290,10-18 425,-7 21-140,12-10 123,-10 16-156,15-2 229,-12 7-67,14 2 56,-15 2-123,12 10 134,-14-4 17,10 16 23,-14-11 33,3 18 50,-11-18 168,-9 17-178,1-20 189,-18 11-178,12-15 133,-22 4-167,20-8-465,-17-1-190,20-1-3921,-10-4 4531,16 2 0,-1-1 0,7 3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0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117 604 16678,'14'71'651,"0"1"0,0-1 0,5 28 1,-2-12 53,-4-13-637,0-2 369,1-4-971,-2-5 696,1-4-50,-1-7 61,-2-6-139,0-8-12,-6-7-22,0-7-11,-3-7 210,0-7-199,-1-5 806,-1-3-783,-2-7 211,-3-5-234,-4-8-11,-2-6 0,-1-3 11,-2-5-51,1-5-33,-4-3-33,1-5-559,-3-1 553,-1-5-6,0-4 6,-2-4-28,4-4-68,-2-1-972,3-5 933,1 0 12,4-5-1,3 0 1,4-2 11,3-2 33,2 2 89,3 0 69,5 6 60,6 4 24,9 8-431,6 7 436,4 9 5,3 7-5,3 7-50,-2 7 72,2 6-11,-3 8 11,2 4 442,-3 4-459,-1 5 966,-3 3-976,-1 8 482,-3 1-494,-3 2-3310,-2-1 3338,-3 2-17,-5-2-27,-3 2-40,-6 0-40,-2 2-44,-5 0-44,-5 0 3352,-4-2-3488,-4 0-117,-4-2-151,0-2-191,-3 0-290,1-5-293,-2-1-340,0-2-567,2-3 253,-1-1 1988,5-4 0,7 0 0,4-1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1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17630,'41'77'605,"1"1"0,-3-6 0,-16-7-269,-40-6-2376,-3 4 2157,-1 6-5,1 1-135,1 1 85,2-3-17,3-4-1,6-6 35,3-7-51,4-7 414,2-6-442,4-5 0,5-4 22,4-5-44,4-3 22,2-6 1080,4-3-1097,1-3 675,5-6-642,3-1-4,4-5-12,2-4 11,2-5-22,1-4 27,-1-1-156,-2-4 106,-2-1-10,-2-3-68,1-4 56,-2 0-6,0-3 12,-3 0 33,-1-2-34,-4-1 18,-4 0 16,-6 0 34,-2 3-17,-8 3-6,0 6 6,-5 5-33,-7 7 66,-1 3-5,-7 5 51,-1 2-29,-1 5 0,-3 4 272,1 6-294,1 4 56,-3 4-68,2 2 12,-1 4-5,0 0-6,2 2 44,0 2-27,1 0 5,3 2-50,1 0 55,4 1-4,2 0 32,3-1 57,3-1-45,6-4 45,4-3 45,9-3-1,4-4 40,7-4-34,5-2-22,6-3-44,8-4-640,6-2 656,8-2 5,6-1 6,3-6-78,5 1-17,-1-5-68,-1 0-930,-5 1 925,-4 1-17,-6 1-42,-8 0-31,-5 1 12,-7-2-34,-7 2-34,-6-1-17,-7 2 459,-8 0-655,-5 1 871,-5 1-1084,-4 1-95,-4 1-230,-4 0-324,-4 1-633,-2 2-929,-1 0-550,-1 3 3361,0-1 0,8-1 0,4-2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0 18683,'-30'85'323,"0"0"0,2-4 0,4-8-104,1 5-2924,1 5 2806,1 4-23,0-1-38,3 0-18,2-1 112,2-2-83,4-4-29,2-5-33,4-7-12,2-9-33,2-8-5,4-9-29,3-9 569,3-9-703,3-5-95,-1-4-129,2-4 1298,-2-2-1600,0-2-258,1-2 456,-5-2-944,2-1-442,-2-1-386,-2 0 2324,0 0 0,-3 0 0,-1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2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1 493 17944,'81'53'345,"0"0"1,-6-3-1,-12-10-42,-26-20-62,1 1-73,-2 1-5678,-2 0 5600,-1 2-40,-4 2 1204,-2 1-1214,-3 2 837,-6 2-843,-1 3 11,-5 1-51,0 1 6,-2 0-11,-2-4 0,-1-2 22,-4-5 0,-1-3 3286,-2-4-3292,0-1 283,-1-5-237,-3-1 61,1-4-23,-5-1-49,1-4 4,-3 0-4,0-2-18,-1 0 6,-3-1-6,0 0-22,-2-3 23,-1-1 5,-1-3 5,-1-2-5,-2-1-17,-2-3-33,-3 0-6,-3-3 17,-3 0-12,-2-3 7,-1 1-7,2-2-5,0 3 6,5 3 22,1 3-22,5 4-34,3 3-23,4 3-33,3 0 17,4 5 17,1 2-34,4 5 5,1 6-33,2 2-33,5 2-57,1 1-44,7 0-91,4-2-66,3-2-45,4-1-17,2-2-17,3-2 40,4-3-1,1-2-50,3-4-22,-1 0-45,0-2 5,0-1 63,-1-1 60,1-4 40,0-2 50,-1-4 34,1-4 56,0-2 79,-2-4 89,-1-4 67,-2-2 56,-3-2 51,0-1 38,-4-1 57,-1-1 45,-1-1 33,-3 0 56,1-2 34,-3-1 68,0-3 15,-2-1-32,-3-1-46,2-1-28,-4-3-379,1-1 307,-2-2-18,2-1-10,-3-1-34,-1 0 6,-2 0-29,0 0-38,-1 1-23,0 1 23,-3 4-63,1 4 163,-1 4 28,1 7-95,-1 8-112,0 8-78,0 7 303,-1 4-202,0 9 210,0 7 2,0 11 23,0 10 11,0 10-90,0 9-39,0 9-891,0 4 779,0 4 5,1 0 7,0-1-18,2-1 51,0-2 0,1-5-17,1-4-189,0-6 138,0-6-10,2-8-1,-2-5 1,2-6-23,-1-7-23,1-5 862,-1-4-789,-1-5 208,1-3-134,-1-2-1,0-2-67,2-3-5,1-4-18,3-6 18,1-2-23,4-3-39,-1-2-6,5-1-39,0 0 17,2 1-17,2 1-6,1 2-11,1 1-51,2 3 1,-2 3-17,-1 3 22,-1 3 18,-3 2-24,0 2-32,-4 1-24,-2 1 18,-2 4 16,-5 2 57,-1 5 22,-4 2 22,-2 4 39,-4 2 12,-4 2 39,-5 1 5,-5 2-5,-4 1-12,0 0 18,-6 3 38,-2-1 7,0 0 32,-2 0-27,-1-3 11,1-1 0,-3-2-5,3-4 10,0-3-61,3-3-28,2-4-67,6-2-39,2-4-85,4-1-251,3-1-426,2-4-841,4-2-1853,2-7-1669,2-2 4999,1 1 1,0 5 0,0 4-1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1051 324 15412,'23'-73'802,"1"0"1,-3 6 0,-11 15-243,-21 29-16,-8 8-241,-2 3-141,-8 6-55,-3 4-51,-7 8 0,-3 6 0,-4 12 22,-3 7-699,-3 9 722,-2 6-1088,0 8 1144,-2 6 0,2 9-45,0 6-11,0 7-76,27-38 0,2 1-17,-1 0 1,1 0 21,0 2 1,0-1-14,2 0 0,0 0 45,-20 42 5,7-4 39,7-8 23,7-5-17,7-5-505,3-4 438,4-3-17,1-2-67,1-5-331,1-2 174,0-5-140,-1-5-124,-1-8 394,2-3-814,-2-7 762,0-5-1556,0-4-50,-2-5-1279,-1-3 3083,2-3 0,2-1 0,3-1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7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18834,'87'18'566,"0"0"0,-7-2 0,-13-2-96,-26-7-11,-2-1-73,-1 1-5760,-3-1 5559,-6 2 1319,-4 2-1465,-8 1 877,-6 2-877,-6 0 6,-3 2-23,-3 0 1,-4 1-23,-5 1 3381,-4 0-3370,-4 2-22,-1-2-1,2 0 24,0 0-24,2 0 12,2-2 12,0 2 10,4-3-22,-2 0 17,6-2-17,-1 0-17,3-1 17,2 0-22,-1 1 10,1 0 24,-3 0-24,0 2 12,-1 2 12,0 2-1,-2 2 0,0 0 0,-4 1-22,3 0-11,0-2 10,0 1-21,3-2-6,1-1 16,3-1-33,1-2 6,6-2 16,1-1 17,9-3-5,3-3 11,6-2 11,2-2-11,6-1 33,1-5-22,1-2-22,2-5 22,-5-1-12,1-2 1,-5-2 22,-2-4 12,-4-2-12,-3-3 0,-4-3-22,-4 0-23,-3-2 18,-3 0-18,-3 0-50,-1 0-12,-3 1-38,-3 0-1,-3 1-5,-4 1 39,-2 0-5,-4 4 33,-2 1 23,-2 5-17,-2 2 33,-1 5-28,-1 0-61,1 6-39,1 2-62,3 2-34,2 1-33,5 1 28,4 0-11,4 1 55,3 2 57,3-1-1,1 1 85,5-1 16,1 0 0,8 0 28,-1-1 6,4 0 12,3 1 16,-1-1 28,5-1-6,-2 1 6,4-1 40,0 0-12,2 0 39,2-1 51,2 1 5,2 0 28,4 0 84,1-1-180,4-3 225,1-2 11,3-1-44,-2 0-57,-1 0-5,-1 2 5,-5 1-38,-4 1 4,-5 2-26,-5 0-63,-4 3 84,-4 4-33,-3 2-6,0 4 61,-4-1 153,1 1-225,-4 1 11,-1 2-22,-4 0-34,-1 3 22,-1 2-39,-3 2-89,-1 2 61,-3 2-39,-1-1 0,3-1 45,0-3-45,4-1-11,0-3 22,2-1 0,4-1-56,2-2-16,4-2-68,0-1-151,3-3-84,1-1-162,2-2-304,4-3-329,0 1-438,2-3-699,1 1-1697,2-1-1536,-2 0 5529,-4 0 0,-9 0 0,-5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17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1332 18420,'51'-12'490,"0"1"0,35-8-243,-68 11-1,2 0-22,2-2-45,0-2-11,4-3-28,2-2-17,2-4-22,6-2 0,2-5-39,7-2-29,3-3 6,5-4-1285,2-3 1246,0-3 11,2-5-377,-5 1 350,3-5-24,-6 0-55,1-4-954,-1-2 892,-4-4-22,0-2-2579,-6-2 2528,-4-1 6,-8 1 196,-7 1-95,-7 3-6,-8 6 34,-4 7 221,-9 9-227,-6 11 34,-11 11 771,-7 10-720,-6 11 16,-6 9 0,-4 11 2515,-1 8-2515,-2 10 108,2 3-63,1 10 16,1 7 23,1 8-2945,3 9 2906,1 6 5,4 3-402,6 4 374,4-3-22,15-7 0,3 1 17,-1 4-214,7-16 1,4-6 224,7-29-17,4-7 0,3-5 497,-1-4-480,0-3-6,2-3 23,-3-4 2804,1-3-2815,-1-1 561,0-4-567,1 0 1212,1-2-1234,-1-2 5,3-3-11,0-2 22,1-2-33,2 0-17,-2-3 17,0 1-11,0-2 5,-1 1 6,1-1-1,-3 0-4,3 1 4,-3 0 7,2 0-6,-1 3 22,-1 1-6,-2 4-5,-1 0 0,-2 4 12,0 0-12,-1 2 0,-2 3 0,0 3-28,0 2 11,-2 4-17,2 2-22,-4 0-11,1 3-56,1 0-96,-2 2-162,3 0-274,-2 2-359,1-2-453,-1-1-623,1-1-850,-2-2-1843,3-3 4783,-3-4 0,1-4 0,-3-3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17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15238,'36'81'-174,"-1"1"1,-1-6-1,-7-18-380,-14-41-364,1-2-589,-2-2-638,-2-3-807,-2-1 2952,-2-4 0,-4-1 0,0-3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18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1 454 13558,'4'17'-112,"0"-4"196,-4-13 45,0 0-319,111 67-2349,-73-45 2334,26 15 1,-3-4-312,-38-25 460,0-3-504,-1-3 11,-3 0 79,-2-2 67,-2 0 100,-2-3 141,-2-1 1855,-1-5-1648,-3-1 95,0-2 106,-3-2 113,1 1 83,-3-3 57,0 0 27,-2-1 34,0 2-16,0-1 5,0 2-6,0 1 22,-1 0 18,-2 2 5,-1 1-44,-2 2-141,-1 2-112,0 1-106,-2 3-68,0 0-44,-1 2-45,-2-2-17,-1 6-11,-4 1 0,-1 4-16,-1 3-35,1 1-5,-1 2-11,1-1 11,1 0 0,1 2-34,3-1-16,0 1-17,4-1 11,0 0 17,2 0 33,1 0-5,3 0 5,0-1 12,3 0-1,-1 0 23,1 0 17,0 0-6,2-1 6,2 1-11,2 2 27,1 0-10,1 1 10,0 1 23,3-1-33,-1-1 38,2 1 7,1 1-1,4-1 22,2 1 7,1 0-1,4 1 17,0 0 22,3 2 12,0 0 33,-1 2 11,1 2-33,-1 3 11,-3 2-45,-3 4 12,-4 3-34,-5 4-23,-4 2-257,-5 4 190,-4 1-539,-6 3 534,-6 0 5,-8 1-17,-2-3-27,-4-3 16,-2-4 28,-1-4 22,-1-6 28,2-5 12,2-7 0,3-6 0,4-7 243,5-4-204,4-3 590,3-6-595,4-4-26,1-8-30,4-5 5,5-3 39,6-8 11,10-5-5,7-8-34,9-5-1430,6-8 1414,7-6-29,4-7 6,4-8-6,-28 38 1,0-1-4,0-2 1,1-1 2,1-1 1,-1-1 5,0 0 0,0-1 22,0 1 1,0 0-12,-1 0 0,-1 1 3,0 1 0,-1 0-14,-1 3 0,-2 0-39,22-41 11,-5 9-6,-9 6-550,-3 8 584,-9 8-17,-4 8 29,-6 10 38,-2 8-11,-6 9-5,-1 6-40,-2 5 1272,0 5-1322,-2 2 704,-3 5-648,-5 7 16,-4 7 12,-4 10 6,-1 7 5,-1 7-229,2 4 240,2 3 23,1 2 22,2 1 0,2 0 0,0 0-33,3 1-17,-1-1-6,3-2-39,1-1 28,2-5-6,2-4 6,1-5 52,1-6-41,3-4 45,1-6 22,3-4 34,-1-4 34,-1-3 235,0-3-236,-1-3-5,1 0 23,-1-2-23,0 0 0,1 0-17,1-4-34,2-1-33,3-5-11,1-2-11,4-3-34,1 1-17,-1 0-33,2 1 22,-3 3-6,1 2-28,-1 3 12,-4 1-45,0 3 44,-3 1 1,-1 3 22,2 2 22,-4 5-44,2 2 22,-1 1-28,0 2-22,-1 2 27,0 1-50,0 2-44,0-1-62,2 1-168,-1-2-129,1-1-220,-1 0-278,1-3-387,-1-2-521,1-1-1439,1-3-1698,-2-1 5019,0-2 0,-3-3 0,-2-1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19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1 878 21198,'78'-56'293,"0"0"0,-7 5 0,-12 7-113,-26 15-506,-1-3 421,0-2-56,-1-3-27,-2-1-1,-2-1-11,0-2 22,-2 0-5,-1-1 17,-2-2-23,0 0 0,-4-1-22,-2 2 22,-2 2-22,-4 6-12,-2 6 89,-4 5-212,-2 9 48,-1 4-59,-1 6-22,0 3 156,-5 16 247,-1 1-213,-5 19 12,-1 0-12,-3 10-45,1 5-423,0 5 423,-1 2 34,5 1 34,-2 0 5,3-1 23,0 0-40,3-2 23,1-2 17,2-1-51,2-5 17,0-2 28,1-8-50,0-3 16,0-6 23,0-3-56,0-5 11,-1-5 446,1-4-412,-1-3 39,1-4 364,0-1-365,-5-9-10,-1 0-17,-3-6-23,-1 0 1,1-2 27,-1-1 6,-1-5-45,1 3 6,0-4-34,0 1-5,-1 0 22,2-2 0,-2 3-56,3-1 33,0 1-5,2 4-28,0-1 68,3 4-96,-1 2-34,3 3-44,0 3-79,1 3-438,-1 1 153,-1 1-202,0 4-168,0 1-185,-2 6-325,1-1-370,-2 1-889,3 0-80,-1 1 2745,1-1 0,1-5 0,0-2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7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14443,'21'57'280,"-3"-12"-207,-18-37 5,3-3-11,-3 0 40,1-1-34,0-2 16,0-1 3121,-1 0-3210,2-6 5,-1 1-5,1-6-45,2-3 29,-1 3 16,7-14-45,-4 10-129,9-20 113,-7 18-175,10-17 192,-8 21-164,9-10 52,-10 16-668,8-3 404,-10 7-857,5 0 454,-8 4-3775,6 10 3230,-8-4 1368,4 12 0,-6-15 0,0 3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19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488 532 15294,'-62'38'179,"0"0"1,4-2-1,13-6-44,26-11-1,0 1 12,-2 3 11,-1 0 39,-2 1 44,-1 4-44,1-1 51,-1 4-18,4-1-16,3 1 45,2-1-68,5 0-55,2-4-23,5 0 5,1-3-38,3-2 21,6-3-10,1-3-22,8-3 27,3-2 12,3-4-23,6-2-34,3-2 12,2-1-12,5-4 6,1-5 28,4-5-50,2-6-34,3-5-543,-2-3 487,2-6-3150,-3-2 3211,0-5-22,-3-2-601,0-3 596,-4-2-430,0-3 435,-2 0 45,-3-2-39,-2-2-45,-4 0 6,-5-1-45,-4-1-1573,-5 3 1618,-5 1-6,-3 4 1661,-3 2-1627,-1 3 527,-2 1-499,-1 4 33,-4 2 439,1 7-489,-2 4 3166,2 7-3262,-1 7 469,2 5-430,-2 8 152,0 9-106,-2 8 78,-1 11 0,-2 9 44,0 8-793,-3 7 817,0 7-35,-3 6-16,-1 3-84,-2 2-3101,-1-1 3128,-1-2-27,2-4-531,1-4 570,3-7-183,3-6 183,3-5 62,2-9 466,2-4-506,3-6 3004,1-4-3004,2-4 874,1-4-812,0-3 334,0-4-340,0-3 12,3-2-40,3 0-28,3-3-10,2-3-40,4-5-12,0-5 7,3-1 22,4-3-17,-1-1-12,3-2 24,0-2-68,2 0 33,1 0 46,0 0-35,0 2 24,-4 3-7,-2 3-10,-3 4-7,-4 5 40,-2 3-44,-1 3-7,-3 2 23,0 2-28,-2 3 17,1 3 0,-3 5-17,2 3 0,-4 3 5,1 1-16,1 3 17,-1 1 33,2 1-28,-2 1-22,1-1-23,3 0-55,0-2-34,6-2-40,-2-2-83,4-3-181,1-2-155,1-4-269,3-2-420,2-3-466,0-3-784,1-1 141,-1-1 2408,-2 0 0,-9 0 0,-3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2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1132 17658,'-20'76'214,"-1"-1"1,3-5 0,1-12-109,2-25-44,0 1-17,3-1 5,3-1-27,1-2 5,6-2 16,0-3-16,3-4 0,2-2-11,4-5-17,4-2 0,3-3 23,1-2-18,1-4 18,5-1-35,1-2-4,5-2 4,-1-2-16,2-5 0,-3-2-22,-3-2-34,-2-1 11,-3-4-16,-3-1-1,-2-4-22,-5 1-17,-1-3 17,-4 1 0,-1-2 0,-5 1 11,-2-3-22,-7 1-22,-2-1 10,-4 0 1,-1 1 11,0-1 22,0 2 6,2 2 5,2 3 12,2 3-46,1 2-49,4 7-51,0 3-45,1 4-34,1 2-5,0 4 50,-1 2 51,2 6 101,1 1 44,3 2 12,1 0-1,1 0 12,3 1-6,3-1 6,4-2 22,5-2 1,1-1 4,3-3 24,0 0 4,3-3 12,2-2 6,2-1 16,1-1 29,0 0 22,2-2 27,1-3 24,2-2 27,3-3 11,-1 0 23,3-1 12,-1 0 4,0 2 18,-3 2-1,-3 1-50,-8 1-67,-3 2-45,-7 1-45,-4 2-5,-4 0 22,-3 0 5,0 2 29,-1 0-6,0 2-34,0 0-5,-2 1-17,1 1 6,-3-1 10,-1 0 29,1 0 17,-1 1-6,0 0 56,-1 1-11,-1 2 16,-2-1 12,-1 2-11,-2-1-29,1 2 18,-2 1-7,-1 1-38,1 2 28,-1 1-22,2-1-1,1 2 28,3-2-22,0 1 5,4 0-22,0-1-17,3 0 12,0-1 22,2 0-6,4-1-11,1-1-17,5-2-5,0 1-6,3-1 16,0-3-4,1 0 10,1-4 12,0 1-23,0-3-17,1 0 0,-2-1 6,2-1-16,-2-1 21,1-3-10,-3-1-1,2-2 12,-4-1-23,3-2 45,-2 0-34,0-4 1,-1 1-12,-2-1-17,-2-1 1,-2 2-7,-3-1-16,-1 0-16,-1 1 16,0 0 0,0 1 0,-1 2 28,-2 1-51,-3 3 6,-2 1-5,-3 3 0,0 1 22,-2 1-17,2 1-28,-2 0 17,1 1 6,-1 2 5,2 1 28,0 1 6,2 1-17,0-2 22,2 1-11,-1-3 17,2 0-5,1 0-6,0-2-17,3 0-17,0 0 34,1-2 5,1 0 12,0-3 5,0-1-50,2-2 22,0 0-11,5-2 11,1 0-11,4-2-11,0-1-28,1 2-34,0 0 28,1 1-5,1 2 33,-1 1-17,1 1-16,3 1-23,0 2 11,1-2-5,1 2-28,1 0-6,0 1-27,1-1-24,-2 2 74,1-1 11,-1 1 16,1-2 35,0 1-29,2-1 28,2 1 6,0 0 33,3-2-16,0-2 16,2-1-22,-1-3-11,3-1 22,-1-1 12,3-5 5,1 0 11,-1-3-11,3-1 33,0-3-202,2-2 203,1-3-471,1-2 488,-1-2-18,0-3 18,-2-2-29,-1-1-5,-1-3-34,-5-1-5,0-2 5,-5-2 0,-3-2 17,-2-2-28,-6-3-17,-2-1-16,-6-3-29,-2 0 34,-4 0 0,-2 3-28,-6 1 39,-2 4-33,-8 4-110,-1 7 154,-3 5-16,0 8 50,-2 9-28,-2 8 189,-3 10-189,-2 11 17,-2 11 45,-2 12-229,-2 12 284,-1 11 6,0 9 12,1 9-1,0 7-1122,2 5 1133,2 3 12,0-1 39,6-3 56,3-4 40,10-7-17,6-1-29,5-8-72,5-2-347,5-6 291,5-4-1,6-6 23,0-3 28,4-6-44,-1-4-7,2-5-10,-1-4-7,0-5-38,-1-3-40,-1-6 619,-2-4-691,-3-3 1319,0-3-1381,-4-2 280,0-1-482,-3-3-151,1 0-218,-2-4-303,0-3-341,-2 0-903,-2 0-1859,-2 0-2055,-1 2 6144,-1 1 0,0 3 0,0 2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21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21786,'0'0'0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22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86 17400,'7'-50'1361,"0"15"-962,4 53-63,0 5-28,4 8 16,2 6 35,4 8-939,6 7 960,3 8-72,5 4-44,4 7-29,3 1-1154,2 4 1182,2 3 17,-1 2-2730,-2 2 2618,-1 1-17,-5 2-1126,-3-1 1020,-9 2-258,-9-3 236,-7-1 453,-13-3-453,-9-4-46,-13-4 1737,-9-7-1670,-9-6-77,-6-7 710,-6-5-694,-5-5-78,-5-5-34,-6-5 11,2-7-89,0-4-151,2-6-96,5-4-280,4-5-252,6-2 741,7-3-1800,10-1-1478,5-1-2459,9-2 5982,7 0 0,8 0 0,4 1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3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0 345 19020,'79'-10'95,"0"1"0,-7 2 0,-15-3-33,-35-7 27,-3 2-61,-4-3 0,0 1-28,-6-1-11,-1 1-17,-3 0-39,-3-1-45,-1-1-39,-1 0-12,-2-1-28,-3-1 18,-4 1-7,-4 0-38,-4 2 11,-4 3 11,1 4 11,-4 6 39,2 1 23,-2 8 11,2 4 6,-1 7 16,3 8 17,0 3 23,4 5 44,2 1-10,6 4 16,1 2 16,5 1 12,1-1 6,4 0 0,4-2 16,5 0-5,6-1 44,4-3-5,3-3 6,6-5 5,0-4 12,7-6 38,1-2 74,3-6 16,0-2 11,1-2-27,-2 0-35,-1-4-32,-2-2 11,-3-3-51,-3-4-34,-3-1-33,-3-1-34,-4-2 6,-4-2 22,-4 0-11,-3-2 28,-2 2 34,-2-3-17,-2 2 11,1 1 0,-3 1-12,2 1 7,-1 0 10,-1 2-10,2 1 22,1 3 5,0 1-28,1 2-16,1 1-12,2 2-33,-1 2-17,4 5 11,-2 1-11,4 4-11,-2 2 22,1 2-33,1 2 16,0 2 12,2 2 16,0 2-11,3 2 12,1 3-18,2 0-10,1 0 5,1-3-56,0-1-62,2-1-89,1-3-140,1 0-185,0-2-247,1-3-319,-2-1-324,-1-4-483,-2-1-1159,-3-1-1864,-3-2 4928,-6-1 0,-6-2 0,-4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495 0 19781,'-39'65'32,"0"0"0,-1 0 1,-13 26-1,7-14-49,13-25-1538,3 3 1466,-4 2-96,3 1-168,-2-1-314,4 0 92,4-4-685,3-3-399,6-7-555,3-5-334,7-7 2548,2-8 0,3-11 0,1-6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4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1 380 16012,'0'6'2721,"0"-2"-816,0-4-1317,120-42-3435,-68 20 2945,23-5 0,-1 0-31,-24 5 421,0 2-471,-4 0-17,-3 2-28,-6 0 623,-6 2-628,-7 0-40,-5 2-11,-7 0 1581,-5 0-1749,-4-2-33,-6 2-12,-5-2 378,-8 3-310,-6 0 61,-6 3 28,-2 1 112,-5 4-11,0 2-6,-3 4 17,2 6 28,-1 5-23,1 7-3385,3 4 3413,0 5-66,3 2-193,3 5 254,2 3-22,6 3 44,4 3-44,3 0-6,5 2 28,2-4-37,3-3 31,6-6-2155,3-4 2172,7-6 2100,4-3-2111,6-5 279,3-4-251,3-4 39,3-4 29,4-1-29,1-2 11,3-5 146,1-4-134,1-5-12,0-3 3033,0-2-3145,-2-2 46,-2-2 10,-2-1-22,-4-2-39,-1 0 39,-5-3-23,0 1 7,-5 0 72,0 1-56,-3 3 0,-3 2 39,-2 3-50,-3 2 33,-1 3 371,-2 3-370,-1 2-23,-1 3 16,-3 3 35,1 2-12,-2 1 107,1 2-35,-1 4-15,0 4 44,-2 4-96,1 5 68,-1 2 17,0 5-17,0 2 0,0 1-17,0 3-44,1 0-29,2 0 40,3-1-51,2-1-45,4-3-5,0 0-118,3-3-167,2-1-326,3-1-537,2-3-847,2-4-1825,3-2-5453,-3-3 9312,-3-4 0,-10-3 0,-5-2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5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99 23478,'46'-24'-6,"-1"-1"1,23-15 5,-77 36-17,-5 1-50,-3 2 22,-4 0-17,-2 1-33,-4 0 11,0 4-22,-3 2-12,1 6 12,0 2 27,0 4-16,1 1 22,2 5-11,1 2-11,2 3 45,3 3 16,2 1 0,3 3 29,3 0-29,2 1-51,6-3-10,1 0-17,3-4-56,3-4-73,2-3-5,7-3-90,3-4-73,4-2 6,4-3-157,2-2-381,2-2-275,1-4-599,2 0-1724,0-2-1737,-2-1 5276,-6 0 0,-10 0 0,-6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05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15905,'16'22'1915,"-3"-4"-979,-13-18 1959,0 0-2906,40 113-777,-27-75 704,10 26 0,-1-4-280,-13-40-125,-3-4-474,2-1-427,-4-5-486,0-1-1059,-1-4-2789,-1-2 5857,0-1 0,-2-2 0,1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3:28:46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1 15255,'-39'5'185,"2"-1"-135,10 4-22,-1-2-5,0 4-7,-1-3-9,2 1-7,0-1-7,3 0-4,1 2 6,1-2 10,2 2-10,1 0-18,4-1 12,0 0-28,4 0 0,3-2-17,1 0-6,2-2-11,2 0 17,1 0 23,2-1-1,0 2 34,3-2-17,1 2 6,4-1 11,3 0 0,2 0 0,2 0 0,4-1 0,2 0-6,2-2 1,3 1-6,0-1 5,3 2 0,-1 0 6,2 1-11,0 2 11,0 0 6,-1 2-29,12 13 1,-20-6 0,7 11 10,-24-11-16,0 4 6,-3-1 0,-5 4-6,-2-2 5,-6 0 34,-2 1-27,-3-1 4,1 1 7,-3-3-23,1 2 11,-1-4 0,1 0-11,1-2 11,1-3 6,1 0 0,1-2-6,1-2-5,0-2 5,2 0 6,0-1 11,2-2 11,0-1 6,1-1 5,1 0-5,1-2-17,2 0 6,0-4 10,2 0-16,1-2 28,1 0-16,0 0-24,0 0 24,3-1-7,1 1 6,4-2 12,0 3-6,2 0-12,-1 1-5,1 1 6,0 2-12,2-2 17,1 2-5,3 1-6,-1 0 6,3 1-6,1-2 16,1 1-10,0 0 0,3-1 5,-1 0 6,3-1 16,0-1 1,4-1 44,2 0 6,3-2 28,0 0 23,3-2-1,1 0-5,0-1-11,2-2 5,-1 0-16,1-3-18,-3 1 1,0-2-29,-4 0 1,-1 1 5,-5 0-5,-3 1 22,-4 0 17,-5 1-17,-5 1-12,-3-1-21,-4 2-40,-2-1-11,-6 1 0,-3 1-11,-8 1 11,-2 3-6,-6 3-11,0 1 1,-4 2 16,-1 1-12,0 2 7,-1 4 5,2 3 0,0 4-17,0 1-5,4 4-6,0 0-12,5 4 1,0 1 28,2 2-11,4 2 10,3 0 12,5 1 0,2 0 17,6-1 0,5 2-6,5-3 23,5-1-6,4-3 5,5-2 40,1-5 17,5-2 33,0-2 51,3-4 38,0 0 24,4-3 27,1-2-6,3-1-21,0-1-46,5 1-56,-3-3-605,2 1 482,-3-5-22,-2 1-51,-4-1-50,-3 1-78,-6 2-163,-3 0-257,-6 1-421,-5 2-604,-4-1-403,-7 1-3048,-1 0 5086,-4 0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8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14230,'10'50'-160,"0"1"1,6 30-121,-16-71-101,0-3-72,0-1-102,0-1-465,0-2-531,0 0 128,0-2 1423,0 1 0,0-1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0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4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289 251 12713,'-24'69'190,"0"-1"0,0 0 1,-3 19-1,-3-3-187,1-21 1,-4 0 0,4-6-343,3 0 1,8-14 349,12-28 228,1-2-228,2-2 122,-1-1-99,2-3 27,-1 0 40,2-3 418,0-2 696,1-1-1193,0-5-61,0-2-34,0-3-5,0-4-23,2 0 11,1-4 1,2-2-6,1-2-6,1-3-22,1-1-1,1-1 18,-1-2 0,2 0-1,-2-3-5,1-1 11,-1-1 12,2 1 16,-1-2 11,3 1 23,-1-1 0,0-1 5,3-1 12,-1-1-12,3 0 29,-1-1 5,0 1-17,0 2 11,-1 1-66,0 2 32,0 3 24,1 2 10,-1 1 73,0 4-16,-3 2-18,0 3-27,-4 2 22,0 3 0,-2 3 28,0 1 45,-2 4-6,0 1-6,-1 1-16,-1 1-101,-1 0 84,2 1-11,-1 4 17,1 0-1,0 6-5,2-3 6,-2 2 11,3 0-17,-3 0 11,1 0 11,0 2-11,-1-2 17,2 1-5,-1 1-1,2 1-11,-1 1-16,1 2 22,-1 0-1,2 2 12,0 2 6,0 0-23,2 3 6,-3 1-28,1 3-6,0 2-22,1 2 11,0 2-28,0 0 28,1 1-11,-1-1-34,1 1 17,-1 0-11,1-1 11,0-1 11,0 0 6,0-2-17,2-1 0,-2-1-17,1-2 11,-1-2 6,0-1 0,0-3-17,-1-1-5,2-3 5,-2-1 12,0-2-29,-2-3 23,1-1-17,-3-3-17,3-2 17,-4-1-45,0-1-3343,-1 0 1590,-4-5 1826,0 0 0,0-1 0,0 3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4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1 591 13256,'66'2'15,"1"0"0,-7 0 0,-10-2-4,-22-2 6,-2 0-23,1 1-28,0-1-33,0 0-39,2-1-68,-1-1-78,2-1-84,-3-1-101,2-1-95,-2-1-112,0-1-146,-3-2-174,-1-1 85,-1-2 190,-3-1 253,-2-1 324,-4-2 84,-1 0 22,-2-1 6,-1-2 6,-3-1 16,-1-2 12,-3-1 27,-1-2 46,-1-1 100,0 0 112,-1-1 67,-1 2 57,-2-2 38,0 4-21,-1-2 16,1 4 0,1 3-33,0 1-29,1 4-50,0 3-62,0 3-78,1 3-95,1 2-78,0 3-393,0 0 387,0 5 95,0 2 33,0 7 46,0 5 5,0 3 12,0 5-7,2 4-27,0 4-23,0 3-45,-1 0-27,1 2 10,0 0-33,0-2 12,1-2-18,0-2 0,2-4-5,0-2 11,1-4-11,1-3 5,-1-3-10,3-2-18,-2-1 6,0-3 28,1-1 22,-1-4 40,0-1 33,-2-2 12,1-2-17,-1 0-6,3-1-51,-2 0-61,4-4-16,0-2-29,3-4-11,0-3-11,3-2-12,1-2-27,-1 0-23,3 0-5,-3 0-46,4 2 1,0 2-17,0 4-6,3 0 17,1 5 0,1 0 17,0 2 0,2 1 6,-2 4 0,-1 4 5,-1 3 34,-2 4 16,-3 2 46,-5 1 38,-2 4 29,-6 0 27,-2 4 35,-7 1-7,-5 4 6,-8 0-5,-8 5-28,-5-1-293,-7 0 304,-3-3 0,-4-2 11,-1-4 12,-3-4 10,3-3-33,-2-5 28,3-2 5,0-6-39,5-2-16,2-3-107,5-5-308,4-5-583,6-8-851,5-5-644,8-6-2257,4 2 4671,5 0 0,0 13 0,0 5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6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13614,'39'50'493,"-6"-8"-303,-24-35 23,2 1-6,0-1-16,1 0-40,1 0-28,1 0-61,2 1-23,-1 2 6,2-1-23,-2 3-5,3 0-17,0 1-11,0 1 5,1-1 1,-1 3 10,1-2-16,0 3 17,-1-1-12,1 1 6,-1-2 11,1 1-11,0-2 6,1 1-17,0-3-6,1 2-11,-1-3 5,0 0 12,-2-2-11,1-3-12,-3 0-16,-1-2-17,-2 1-85,-3-3-83,1 0-146,-4 0-156,0-1-118,0 0-163,-2 0-224,1 0-414,-3-1 167,1 0 1289,-1 0 0,-1 0 0,-1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523 1 13777,'-29'46'235,"3"-5"-185,11-25 1,-1 0-7,1 2-10,-3 0-12,2 0 12,-2 3 11,-1-2 0,2 2 5,-2-3-28,3-1 1,-1-1 5,4-3 5,-2 0 7,4-2-24,0 0 1,2-3-22,2-2 10,1-1 1,2-1-23,2-2-616,1-1 560,7-3 12,-1 1-29,5-4-22,0 1 11,-2-2 6,2 0 22,-3 1 34,2-2 17,-3 3-1,0 0-10,-2 0-34,-3 2-34,0 0-1395,-1 1 1334,-4 3-6,-1 0-56,-2 4-62,-1-2-78,1 1-67,0 2-17,-2 0 11,1 1 44,-2-1 80,3 0 89,0 0 61,1-2 74,1 0 44,0-1 22,2-1 7,0-1-1,1-1-28,1 1 0,0-2-22,1 2 61,-1-1 12,-1 2 0,1-1 5,-1-1 0,1 0 28,1 0 0,-1 0 1,0 1 4,-1 0 12,0 1 0,0-1 12,-1 0 16,0 0 11,-1 0 0,1 0 17,0 0-6,0 0-10,1 0-1,1-2-6,-1 1-5,0-1 6,-1 0-23,0 1-10,0-1-23,1 2-1,-1-2-10,0 2 10,-2 0 1,1 2 11,-1 0 11,-1 0 28,0 1 28,-1-1 33,0 1 51,0 0 39,0 0 57,2 0 27,0 0 0,0 1-33,0-1-51,0 2-45,0-1-44,1 0-12,-2 1 6,3-3-28,-1 2 1,2-4-1,0 2-28,0-1-11,1 1-17,-1-2-12,-2 1-4,2 0 10,-1-1-5,1 0 22,2 0 1904,-1-1-1999,3-6 11,0 1-22,2-6 17,0 4 16,-1 0 1,0 2-7,-1-1-10,2 2-17,-3 0-45,2 2-2879,-3 0 2593,1 3-33,-1-1-2510,0 2 2510,0-2 0,0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7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 13088,'-1'53'896,"2"-8"-655,-5-32-85,1 0-21,1 1-23,-1 1-11,-1 1 5,2 0 40,-2 2-34,0 2 5,1 0 23,-3 4-11,2-1-11,-1 2 17,1 0-29,1 1-33,0 0 11,1 0-23,1 0-16,0-1-6,0-1-16,1-2-12,0 0 11,0-1-16,0-1-12,1-1-27,1-3 5,0-1-45,3-2 6,-2-2-12,1-2-27,-1-3 39,-2-1-62,0-2-112,0-2-7332,-1 1 7573,1-7 0,-1 5 0,0-5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8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10203,'20'68'37,"0"-1"1,-1-5-1,-6-12 2,-11-29 1,0 1-1,-1 0-17,1-1 6,-2 0-28,1-3-33,1-1-51,-2-2-107,2-3-162,-1-1-257,-1-2-203,2-2 74,-2-1-286,1-2 1025,-1-1 0,1-2 0,0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1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37 8321,'-6'-17'123,"2"4"-145,4 13 4178,0 0-4005,32 11-27,-16-7-18,27 8 12,-23-11-29,2-1-22,3 0-16,0 0-34,1 0-45,0-2-84,3 0-168,-1-4-269,2 2-409,-2-1-532,2 0 168,-4 1 474,-1 1 0,-12 0 0,-4 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1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760 134 8130,'-27'-13'-5,"4"3"5,17 10 11,0 0 17,-2 0 22,2 1 57,-2 0 44,-2 2 28,2-1 40,-2 3-11,1-3-18,-1 1-28,1 0-22,-1 0 0,1 1 0,-2-2 28,2 2-16,0-2-12,1 2-17,-2-1-28,3-1-11,-3 2-17,1-1-11,-1 2-5,2-1 21,-3 1 12,1 0 17,-1 0 6,-2 3 5,1-2 16,-1 2 18,1-1-6,0 0-22,0 1-12,0-1-39,0 1 0,0 0 17,-1 1 17,2-1 34,-2 2-23,1-1-11,0 1-17,-1 0-6,2 0 1,-2 1-6,1-3-1,2 2 1,-1 0 11,2-1 6,0 1 27,1 0 7,-2 1-1,2-1 34,0 2-6,0 0 11,1 1-27,-3 1-40,3-1-28,-2 2-11,3-2 11,-2 1-11,1-1 23,1-1-12,0 0-17,-1 0 17,2 0-16,-2 1-6,2 0 5,1-1 0,-1 2-5,1 0 6,-1 0-1,1 1-28,-1 0 23,2-1 0,0 1 0,-1-2 22,1 2 6,-2-1 22,3 1-5,-2 0 17,2 2-29,-3 0-11,3 1-5,-2-1-34,1 0 17,1 0-1,0-1 7,-1-1 16,1 0 11,0 0-22,0-1-16,2 1 10,-2-2-11,1 2 6,-1-2 0,1 1-12,0 0-5,1-1 12,0 1 21,0-2-22,0 1 17,0-1-11,0 0-28,0 0 39,1-2-6,0 1-5,2 0 6,-1 0-18,2 0-10,0 1 10,1 0 1,-1 1-17,2 1-1,0 0 1,0 0-11,2-1 11,-1 0-1,0 0 1,0 1 6,0-1-1,0 2-5,1-2 11,-1 2-11,3-2-1,-2 1 12,1-1-5,-1-1 22,1 0-29,-1-1 35,0-1-23,3 1 5,-3 0 35,3 0-24,0 0-10,1 0 11,1 0-12,0 1-5,0-1 23,1 0 10,-2 0-21,1-1 21,0-1 23,-1 1-28,0-4 6,0 2 27,0-2-21,0 1 10,3-1 6,-3 1-11,3-1 0,0 0 5,0-1-27,3-1-12,-1 0 17,2 0-11,-1-1-6,1-1 12,-1 0-23,1 0-23,-1 1 7,0-1-29,-1 1 6,-2-1 22,1 0-6,-3 2-5,2-1 28,-3 0-16,1-1 4,-2 0 24,0-1-29,0 0 0,0-1 23,0 0 16,-1 1-39,2 0 17,0 0 0,1-1-28,0 0 17,0 0 22,2 0-39,-2 0 11,1 0 34,-1 0-34,0-2 29,2 0 4,-2-1-4,1 1-29,-1 0-6,0-1 35,-1 0-80,0-1 80,2 1-1,-1-1-39,-2-1 73,3 1-45,-3 0 11,1-2 22,0 2-33,-1-2 0,1 1 6,1-1-6,-2 1 0,3-1 6,-1 1-6,0-1-28,0 1 28,1-3 11,0 2-6,1-3 7,0 1-12,0 0-12,0-1 7,0 1 38,-2 0-55,1-1 16,-2 3 6,0-3-16,1 3 4,-3-2 35,0 2-18,2-1-5,-4 1 45,3-2-23,-2 1 1,2-1 33,-1 0-34,0 1 1,-1-1-12,0 1 0,1-2-17,0 3 51,0-2 6,-1 1-7,0 0 40,0-1-11,-2 0-6,1-1 34,-1 1-28,0 0 5,0 0-33,-1 1 22,0-1-55,1 1 39,-2-1-1,2 0-44,-2-1 11,0 1-6,1-1 22,1-1-27,-1 1 50,1-2-50,-1-1-46,1 0 46,0-1-45,2 0 33,-3 0 6,3 0 6,-3 0-34,1 0 45,-1 2 5,-1-2-16,-1 1 38,0-2-16,0 1-5,-1-2 33,2 1-17,-3-1-22,2-1-17,-2 1 5,1 1-44,0-1 45,-1 2 16,-1-2-50,0 0 45,-1 0 0,0 0-40,0 0 18,0 1 33,0-1-45,0 0 6,0-1 28,-1 1-68,-1 0 68,-3 1 0,1-1-23,-2 2 51,2-1-17,-2 0-22,0 1-23,-2-2 17,2 1-6,-3-1-33,2 1 67,0-1-67,1 2 33,-1-2 23,1 1-56,-1 0 11,1 0 22,0 1-5,-2 0-6,1-1 12,-1 1-12,0-1-22,0 0 55,-1 1 12,0-2-56,-1 2 0,-1-1 12,-1 2-80,2 0 91,-3 1-12,1 0-22,0 1 22,-2 0 11,1 0-10,0 2-7,0-3 51,1 2-45,1-2-11,-1 2 56,2-1-56,-2-1-11,1 0 22,1 1-11,-1-2-22,1 1 44,0-1-22,0 1-22,-2 1 67,3-1-34,-2 1-22,3 0 50,-2 2 6,2-1-68,-2 0 35,1 2-24,0-1-32,0 2 55,-2-1 0,2 1-50,-3 0 56,0-1-17,0 1 22,-2-1 12,1 1 10,0 0-44,-2 0-33,3 0 55,-2 1-55,1 0 44,0 0 11,2 2-44,-2-1-12,2 0 45,-2 1 1,1-1-24,-1 0 68,-1-1-56,-1 0-33,-1 1 33,0 0-56,0 0 28,-1 1-6,1-1-33,-1 0-73,-1 2 56,1-2 6,-2 1-40,0 0 40,0 1-96,-1 0-50,1 1 0,0-1-73,1 2-156,2-1-170,0 1-239,2 2-303,0 2-516,0 5-901,0 5-958,1 3-1640,1 4 4332,1-4 0,6-6 0,2-5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3.1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41 11872,'-26'-22'796,"4"4"-583,11 18-6,2 0-11,-2 0-6,2 0-11,-3 0-16,1 2-23,-1 0-39,-1 4-6,0-1-28,-1 2-5,1 1 27,-1 0-16,0 2 5,2-1 18,-1 1-18,2-1-5,0 0 0,2 1-6,-1 1-22,1-1 5,-2 3-28,1 0-5,1 3 0,0-1 5,1 1-16,1-1 22,1 1 6,1-1-18,1-1 12,0-1 6,1-1-6,1-1-11,1-1 16,0-1 1,1 0 0,0-1 33,0 1 0,4-1-17,1 0 18,4 1-17,2 0-1,2-1 6,2 1-11,3-3-17,2 1 5,2-2-44,3-1-45,1 0-22,4 0-62,-2-2-96,3 1-122,-1-1-214,0-1-245,-2 0-264,0 0-499,-5-1-61,1 0 1641,-7 0 0,-6 0 0,-5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8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14454,'6'1'1423,"-2"1"-3402,-4-2 0,0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3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0 236 7470,'1'7'1585,"0"-2"-812,-1-5 2991,0 0-3675,71-25-671,-50 15 672,56-18 166,-69 21-166,3 3-6,-3-2-28,1 1 0,0-1-6,0-1 489,-1 1-472,-1-3-5,0 2-6,-2-3 22,0 1-22,-2 0-17,-1-1-16,-1 0-29,-1-1-50,0 1 0,0-1-22,0 0-1,-3 1 18,1 2-57,-5 0-22,2 4-34,-2 0-5,0 2 22,0 1 45,-4 1 23,1 2 16,-1 3 39,-3 3 6,1 3 0,0 2 12,0 2 16,2 0-6,1 4 28,2-2 34,-1 2-5,4 0-12,1-1 0,2 1-39,1 0 6,1 1 27,1 0-5,3-1 0,2 0 17,5-2-6,0-2 6,1 1 22,2-4-22,1 0 0,2-3-11,0-1-6,0-1 0,0-2-17,2-2-17,2-1-89,-1-1-90,3-1-140,-3 0-167,4-1-170,-3-1-307,2-3-453,-2-2 128,0-1-907,-2-3 2201,-3 2 0,-6 2 0,-4 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3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11598,'9'66'520,"-2"-7"-306,-9-33-1,0 2-12,-2-1 29,2 0 44,0-3 57,1-3 16,1 0-67,0-2-90,0 0-72,0 1-45,1-2-29,0 1 7,2-1-18,0 0-5,0-1-11,0-1 17,-1-1-23,1-2-22,0 0-17,0-4-101,0 1-134,0-3-196,0-1-258,-1-2-292,1 0-385,-1-1-135,-1-1 240,1 0 1289,0-1 0,-1 0 0,1-1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4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7106,'5'15'700,"-2"-3"-516,-3-12 3345,0 0-3215,6 27 27,-4-14 63,5 22 33,-6-19 22,2 1-22,-1 0-56,1 0-40,-1 0-55,0 1-12,0-1-66,1-1-23,-1 1 5,2-1-22,-2 1 6,2-2-23,-2 1-33,1 0-45,-1 0 11,1 2 0,-1-1-12,1 0-4,0 1-29,0 1-11,-1 1-23,0 0 1,-1-1-28,1-1-1,-2-3-27,1-3-40,-1-2 6,1-3-17,-1-1-27,2-3-18,-1 1-61,1-3-112,1 1-147,-1-2-172,0 1-230,0-1-286,-1 0-599,1 0 101,0 0 1652,1 0 0,-2 0 0,0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6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0 244 16908,'26'-21'117,"-2"4"-66,-17 12-1,2 0 23,1 1-6,1-3-22,4 1 22,-1-1-5,1-1-29,1 0 23,1 0-22,2-2-29,1 0 23,1 0-11,0 1-17,1 0 17,-3 0 11,0 1-28,-3 0 0,-1 0 0,-1 1-11,-3 1 11,2 0 11,-3 2-22,-1 1 11,-2-1 0,1 1 17,-5 0 11,2 1 22,-1 1-22,-2-1-11,1 2 28,-1-2-29,1 1 7,-1-1-6,1 2-6,-2-2-11,1 1 17,-1 0-1,1-1 18,0 2 11,0-2-12,-1 2 12,1-1-6,0 1 12,0-1 5,0 1 28,-1-1-67,0 1 27,1 0-27,0 0 6,-1 0 27,1 0-28,-1 0 51,0-1-50,2 0-29,-3 0 23,3 1 11,-2-1 0,0 1-23,1-1 18,-1 1-18,1 0 18,0 0 10,-1-1-16,1 1 28,-1-1-23,1 0-16,0 1-6,0-1 40,-2 1-29,2 0 17,-1 1-11,0 1 33,0 0-33,-1 2 11,0 1-28,0-1 11,0 3 6,0-2-6,0 2 29,0 0-40,0 0 16,-1 1 12,1 0 0,-1-1 6,1 2-34,-1-2 17,1 1-28,-1-1 11,1 1 22,0-1-50,0 0 28,-1 0-11,0-1 11,-1 2 0,2-2 17,0 3-6,-1-3-11,0 4 17,0-2-17,0 2 28,0 0-17,0 2-11,-1-1-11,1 1-6,-1 1 34,-1-2-23,1 2 12,-1-1 5,1 1-28,0 0 34,0 0 5,0 0-16,0-1-6,1-1-6,-1-2-33,1 0 39,0 0 17,1-2-28,-1 0 33,0-2-33,1-1 33,0 0 6,0-2 6,0-1 324,0 0-397,0 0 5,0 1 34,0 0-16,0 0 44,0 1-17,0-1-34,0-1 46,0 1-12,0-1-61,0 0-3227,0 1 0,0-1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8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57 12819,'37'-30'431,"-8"7"-386,-25 21-17,-1 2-22,-1-1-6,0 1-23,0 0-229,-1 0 342,-4 2-1,0 0-5,-3 3-5,0 2-6,1 0-17,-4 1-12,3-1-10,-1 0-23,0-1 6,2 0 11,-1-2-6,2 2 12,1-1-12,0-1-22,1 2-11,0-2 0,1 0-11,1 1 10,0-1 24,0-1-12,0 1 22,0-2-5,0 0 5,0 0 12,0 0 16,1-1 12,1 2-1,0-2 23,0 2-5,1-3 5,-1 1 17,2-1-12,-2 0 18,3 0 5,-3 0-17,3 0-22,-2 0-17,1 0-6,1-2-39,0-1 6,2-2 0,0 0-17,2-2 28,0 1-11,1-1 5,-1 1 0,1-2 29,-2 2-29,1-2 34,-2 2 17,-1 0 0,-1 2 39,-2 1 22,-1 1-10,-1 0-230,-1 1 60,-3 3 24,-1 2 39,-3 2-6,1 2-11,-3 1 0,2 2 17,-2 2-1,1 0 24,-2 2 5,2-1-23,0 1-5,-1-2 6,1 0-23,-1-1 22,2 0 0,2-2-10,-1-1 4,3-2-10,-1-2 0,2 1 10,1-3 12,0-1 639,1-1-645,4-1-11,-2-1 1,4 1 4,-3-2-16,0 1 17,-1-1-17,1 0-5,1 0 16,-1 0 6,0 2 5,-1-2 40,0 1 5,0-1 22,0-1 1,0 0 16,1-1-16,-1 2-23,1-2 6,-1 0-56,0-1 39,0 0 5,-1-1-27,0 2 0,0-1 10,-1 0-21,1 1 5,-1 0 22,1 0-50,-1 1 0,0 1-1282,0 1 1293,0 5 23,0 1-18,0 4-4,0 0-1,-1 0 0,1-1-33,-1 1 33,1-1 6,0 0-17,0-1 44,0 0-4,0-1-12,0-1 22,0-2-16,0 0-1,0 0 6,0-2 1849,1 1-1821,-1-7-67,0 2 33,-1-5-10,-1 1-23,-1 1-23,-2-2 35,1 1-12,-2-1-17,2 1 50,-2-2-38,0 1-6,-1-2 22,0 1-22,1-1-17,0 2-6,2 1-39,0 1-100,0 2 27,0 1-39,0 1-5,1 1 27,-2 0 7,0 1 44,-1 0 44,0 0 68,-1 3-33,-1-1 16,0 4 23,1 0-40,-2 0 34,2 1 11,-2-1-11,3 0 23,0-1 5,0 0 5,1-1-16,0-1 28,1 0-28,-1-2-1,2 0 29,0 0-73,1 0 28,1 0 17,0 0-17,0-1-174,-1 1 320,2 0-73,2-1-6,2 2 11,2-2 18,0 0-46,2-1 12,3-2-12,2-1-39,3-1 23,-2 1-1,2-2-16,-1 3 6,-3 0 10,1 1-33,-5 0-17,-1 1 1,-1 1-68,-4 0 123,1 0-17,-8 0 45,3 0 6,-3 0-39,5 0-398,0 0 347,0 4-17,0-1-10,1 4-40,0-3 0,2 0-40,0 0-4,0 1 10,1-1 28,-2-1 18,1 2-7,-1-3 18,0 2-18,0-2-5,0 1 45,0-1-34,-1-1-128,0 0 66,-1 0 130,1 1-9826,-1-1 9648,0 1 0,0-1 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29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10455,'14'81'851,"-2"-14"-610,-12-53-45,0-1-17,0-1 6,0 0-39,0 1-11,0-2-23,0 1-23,0-1-16,0 0-6,0-1-11,0 0-11,0 0-11,0-2-6,0 1-17,0-1 6,0-1-12,0 0-10,0-2-1,0 1-22,0-1-56,0 0-61,0-1-96,0 1-107,0-2-162,0 1-302,0-1-420,1 0 67,-1-1 1165,1-1 0,-1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0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61 8287,'-19'-1'1059,"4"0"-588,15 1 4435,0 0-4570,67-12-670,-38 7 620,55-8-51,-55 8-78,2 0 105,-2 0-240,1 0-44,-4 2-23,-3 0-62,-2 1-16,-2 2 459,-2 0-678,-1 0-263,-1 0-319,-1 0-364,0 1-589,-1 2 248,0 2 1629,-2 0 0,-5-2 0,-2-1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1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355 227 12640,'19'-30'655,"-4"4"-448,-10 18 12,-2-1 16,1 0-17,-1-1-5,1-2-17,-1 0-50,0 0-18,-2 0 18,0 2-28,-1-1-18,0 0-10,0 0-34,0 1-39,0 1-17,-2 1-73,0 2-78,-3 0-34,-1 4-28,-3 0 34,0 2 45,-2 0 50,-2 2 22,-3 2 12,-1 3 5,-3 3-6,1 2 18,-2 4 10,0 1 1,1 2 22,-1 3 28,3 2-6,-1 1 12,1 3 5,0 0-33,0 1 11,1 0 22,2 0 6,1 0 11,2-1 16,0-1-16,3 0-28,0-2 12,2-1-18,0-2-28,1-1 18,4-2-7,0-1 29,2-2 16,0-2-11,0-1 17,2-2 6,2-2 11,3-1-6,3-2 23,2-1-18,3-1-21,1-2-29,5-1-33,0-1-62,5-1-67,2-2-140,1-2-151,2-2-174,-2 0-145,1-1-158,-3 1-251,-1 0-275,-4 0 218,-3 1-1113,-1 0 2329,-6 2 0,-4 2 0,-4 1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2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89 12959,'-19'54'235,"3"-8"-179,15-31-5,0-1 5,1 1 16,0-2 12,1 1 28,1-1 0,2-1 68,2-1 16,3-1 28,0 0 11,1-4-22,1 1 11,2-4-34,-1-1 0,3-1-22,0-1-27,2-3-29,1 0 6,-2-5 10,1 0-10,-2-2-6,1-2-28,-2 1-39,-1-3-28,-1 1-1,-3-2-4,1 0-46,-5 0 12,0 0-79,-4-1-67,0 0 0,-3-1-17,-3 1-5,-2-1 4,-4-1 46,-2 1 11,0 1 12,-2-1 5,1 4-51,-1 1-33,2 3-33,-1 5-1,2 1 40,1 2 39,-1 1 44,2 0 23,0 2 28,2 1-28,1 2-17,2 0 1,1-2-7,2 1 6,1-1 6,1 1 22,0-1 12,0 1 38,1 1 7,1-1 21,2 0 34,1 1 6,2-2 17,0 1-6,3-1-6,-1 1-11,4-2 12,-1 0-6,4 0-12,1-2 6,2 1-11,1-1 6,2 0 11,2-2 0,0 0-6,2-3-17,1 0 12,-2-1-6,0 1 22,-1-1 12,0 1-12,-3 0 1,0 1-7,-3 1 1,-2 0-11,-2 2 5,-2 1-11,-1 0-11,-1 0 28,-3 0-17,0 0 44,-3 3 24,0 1 16,-1 3 22,-2 3-5,-1 1-17,0 4-34,0 1-22,-2 3-5,-2 2-7,-3 1 35,-2 2-6,0-1-23,0 0-16,0-4-12,2-2 0,0-4 29,3-5 22,1-2 5,1-3 73,1 0 2023,1-3-2163,2-5-22,0 1-40,3-6 18,1 2 5,0-2 11,2 1 0,1 0 34,1 0-51,0 1 6,-1 0 23,0 1-23,1 1 39,-3 0-28,0 1-17,-1 1-5,0 1-11,-2 2 22,1 0-34,-3 1 34,0 0-112,0 0 107,0 0-7,0 0 24,0 0-12,1 0 5,-1 0-33,1 1 0,0 1 23,0 1-18,1 0 34,0 2-16,-1-3 22,1 1 33,-1 0-5,1 0 5,0 0-5,-2 0-17,2-1-34,0 1 34,0-1 0,0 1-5,0-1 10,-1 0 23,0-1 17,0 0 45,-1-1 27,1 0-27,-1 0-45,1 0-17,0-2-28,2 0 0,2-3 0,1-1 17,-1 0-17,3-1 16,-4 0 1,1 0-6,0-1 17,-2 2-5,1 0-6,-2 0 22,1 1-6,-2 0 1,0 2-40,-1 1-44,-1 1-454,0 1 476,1 1 28,-1 1 11,2 2-11,1 2-11,-2 1-6,3 1-5,-2 1 22,1-2 17,0 2-1,0-3-27,2 3 6,-2-2-35,3 0-21,-3-1 38,2 0-27,-1-1-28,0 0-85,0-2-128,0 1-202,0-2-280,-1 1-297,0 0-375,0-1-538,-1 0-2212,2 0 4195,-2-1 0,0 0 0,-2-1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3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82 348 11424,'15'77'635,"0"0"0,-2-6 0,-1-15-126,-6-35-106,1-3-72,-1-3-90,-1-1-34,0-3 0,-2 0-22,0-4 28,1 0 45,-3-2 95,2-2 89,-3-1 2163,1-1-2376,-1-6-49,0-1-40,0-5-28,0 0-68,0-1 7,0-2-79,0 0 28,0-1 0,0-1-51,0-2 51,0-2-16,0-3-18,-1-1 45,-1-3-39,-3-1-73,-1-2-16,-2 0-46,-2-1-44,-2-1 45,0-1-1,-2-2 0,1 1 62,-2-2 23,2 1 28,-1-1 16,2 4 17,0 1-22,2 4 11,2 4 0,1 4-17,3 5-33,2 5-34,1 3-67,1 3-90,0 0-375,0 3 364,2-1 106,2 1 85,5 0 38,2 3 51,6 1 0,1 3-5,3 1-1,0 0 12,2 1-29,-1 1 23,1-1-22,-1 1-40,-3 1 1,0-2-29,-5 0-22,-3 1 17,-3-2 33,-5 0 12,-2-1 39,-1-1 22,0 1-6,0-2 46,0 1 27,-2 0-16,-2-1-12,-3 1-27,-3-2-74,1 0-100,-2 0-101,-1-1-197,1-1-195,-2-1-280,3 0-336,-2-1-588,1 0 217,0 0 1631,0 0 0,6 0 0,1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8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10382,'4'1'712,"-1"0"2732,-3-1-3276,6 31-11,-3-19-6,4 25-16,-5-27 33,1 0 11,1 0 174,1 4 398,9 5-494,-7-6 718,12 2-589,-12-13 572,13 1-728,-10-4 196,13-10-365,-13 3-44,11-19-34,-13 14-487,9-23 67,-9 20-3103,8-18 813,-8 22 2727,4-3 0,-9 12 0,1 1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4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12617,'44'74'616,"-8"-9"-414,-29-41 22,-2 1 6,1 1-74,-2 0-94,1 0-23,-2-2-5,0 0-12,-1-2 29,3-3-23,-2-2 0,2 0 22,-1-4-33,1-1 44,1-2 29,1 0 28,1-3-6,1-1 11,2-3-11,2-1-23,2-1 12,3-1-50,1-2-12,2-1 0,0-4-5,0-2-23,1-2-17,-2-1-27,2-1-46,-1-2 6,-2 0 6,0-2 6,-3 0 10,0 1 34,-4-1 17,-1 2 12,-4-2 32,0 0-27,-2 1 6,-3 0 5,1 1-28,-2 2 16,0 0-10,-1 3-28,0 2-57,-1 1-66,-2 3-57,-1 2-16,-2 1 61,-1 1 34,0 0 50,-4 5 39,0 2 12,-4 5 16,0 4 29,0 2 10,-1 2-16,1 2 39,1 1-6,-1 1-10,3 0 38,0 2-16,4-2-1,-2 0 18,6-2 27,0-2 0,3-1 23,0-4 50,2 0-39,3-2 40,3-2 11,7 1-51,1-3 11,7-2-28,1 0-39,7-5-11,0 0-28,4-2-29,3-1-49,0-2 27,3-2-111,1-2-169,0 0-297,0 0-397,-1-1-476,-3 2-538,-3-2 297,-2 2 1697,-5-1 0,-12 4 0,-6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1 593 13435,'12'77'91,"1"1"1,-1-7-1,-5-15-51,-12-35 21,0-5 1,1-1 39,2-6 61,0-2 112,1-4 141,1 0 1585,0-3-1911,0-7-33,0-1-28,0-7-28,1 0 0,1-3-11,2-1-6,1-1 34,0 1-17,1 1-6,0 1 23,-2 2-11,1 2-29,-1 1-10,-1 4-23,1-1-101,-3 5-56,1 0-89,0 2-57,0 1 56,0 1 74,2 0 100,0 1 56,4 3 34,-1 1-6,1 4-5,0 1 27,0 1 1,0 2 11,0-1 5,2 1-11,-3 0-5,1 0 28,-1 0 10,0-1 12,0 0 23,0-3-6,-1-1 11,0-3 39,-2 0 17,0-2 95,-1-2 85,-1 0 800,0-1-857,-1-1-106,1-2-12,0-2-38,0-3 5,0 0-6,0-1-11,1-1-44,-1 0-23,0-2 5,0 1-49,1-1 38,-1 1-5,3 0-51,-2 1 29,1 2-35,0 1-38,-2 1-34,1 2-11,0 1-45,1 2 17,-2 0 44,0 1 18,1 0 33,0 0 11,1 0 17,1 1 5,0 1 18,1 2 16,0 2 6,3 1 16,-2 1-5,3 1 6,-2-1 11,4 1 16,-2-1-10,1 0 5,2 0 17,-1-1-6,3 1 22,0-2 7,2 0-35,1 0 18,-1-1 10,1-1 12,-1-1 22,0-2 12,-3 0 10,1-1 1,-4 0 33,1-1-11,-1-2 0,-1-1-22,0-3-57,-3 0-10,1-1-23,-3-1 0,1-1-23,-1 0 29,1-4-34,-1 2-34,-1-2 17,0 0-67,-2 1-22,3-2-23,-3 1-28,3-1-5,-3-2 0,1 1 38,0-1-4,-1 3 21,0 1-61,-1 1-84,-1 2-84,0 2-73,-1 1-22,-2 4 50,-2 1 90,-4 2 83,0 0 91,-4 4 44,0 2-5,-3 4 10,0 3 12,0 2 17,2 2 34,0 2 21,2 0 24,0 2 4,2 1 24,2-1-35,0 2 12,3-3 5,1 0-5,2-4 39,1 2 0,1-2 23,0-1 33,3-2 56,1-3 5,4 0 18,2-2-12,2-2-45,2-1 12,3-2-6,1-1-16,3-2-40,1 0 16,3-1-21,-1-3-12,1-1 23,0-4-6,-2 1-17,0-3 11,-3 1-16,-1-1-34,-2-1-17,0 0 23,-1-1-23,-2 1 34,0 0 22,-4 1-28,1 2 45,-3 0-17,0 1 12,-4 2-23,0 0-6,-2 3-61,0 0-73,-2 2-986,1 0 964,1 1 44,1 2 34,1 1 0,2 3 17,0 1 0,1 1-12,2 0 29,1 2-17,1-1 16,3 1 7,-1 0 10,1 0-33,0 0 16,0-3 23,1 1 23,-2-3 55,2 0-5,-1-2-11,-1 0 38,1-3 24,-4 1 83,1-1 50,-4-1-21,0-2-51,-2-3-50,0-1-68,-2-2-56,0-1 0,-2 0-11,0-1 0,-1-1 11,0 1 12,0 0-34,0 1-6,0 2-11,0 0-39,0 3 33,0 1-44,0 1-74,0 1-637,0 1 716,4 5 5,-2 1 52,5 4-40,-1-1 11,0 1 6,3 0-23,-1-1 6,2 2 6,-1-1 22,2 0 11,-1-1 40,2 0-40,2 0-11,1 0 0,0 0 5,1-1 18,0 0-6,0 0-12,1-2-27,-1 1 83,1-2-16,-1 1 34,-1-3 5,0 0-23,-2-1 79,-2-1 39,0 1 23,-3-1-40,-1-2-67,0-6-5,-2-2-68,1-3 46,-3-2-24,-1-1-66,-1-3-6,-1-2-39,1-2 39,-1-3 11,0-2 17,0-1-6,0-2-22,0 0 23,1-4-34,0 1 33,2-4-33,1 0-23,0-1 6,1-1-5,0-1 33,-1-1-316,0-1 327,-1-1-11,-2 2-22,0 1 33,0 3 17,0 5 6,-1 3-17,1 7-17,-1 4-68,0 7-38,0 4 225,0 4-410,0 3-246,0 1 391,0 8 124,-1 4 72,0 13 1,-1 7-40,2 8-282,-1 6 288,0 6-6,1 2 1,1 0-540,2 0 500,2-2 28,3-1 17,2 0 5,0-2 29,5 1-35,-1-4 7,4-1-6,-1-2-101,2-3 84,-2-3-16,1-3-57,-3-5-62,0-6-61,-3-3 230,-2-6-398,-2-3 471,-3-7-762,-2-1-2576,-2-3 217,-2-8-1466,-1 2 4480,-1-6 0,1 6 0,0 3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6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14712,'72'13'668,"0"1"1,-5-1-1,-6-4-332,-5-9-151,6 0-95,1 0-512,2 0 271,-4 0-1182,-2 0 219,-7 1-1496,-6-1-4781,-9 1 7391,-10-1 0,-13 0 0,-8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7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477 102 11368,'35'-35'1121,"-7"7"-713,-27 27 18,2 1 11,-3-1-28,2 0-17,-1 1-23,-1-2-33,1 0-5,0 0-12,-1 0-33,1 1-12,-1-1-50,0 1-16,0 0-12,0-1-34,0 0-50,0-1-39,-1 1-23,-2 0-83,1 1 5,-4-1-23,2 0-27,-2-1 16,-2 2 17,-2-1 6,-1 2 17,-2-1 5,-2 1-5,0 2 10,-3 1 24,0 4-12,-2 1 11,0 1 0,-1 1-22,0 2 0,-1 1 16,2 2 12,-3 1 17,1 3 27,-1 1-33,1 2 17,2 2 22,-1 2-28,2 1 12,-1 4-29,3 0-5,0 2-6,1 1 6,2 0 17,0 2-6,1-1 16,3-1-27,1 0 17,2-2 11,2-3-6,2-2 39,2-4 12,1-2 22,3-2 28,2-1 33,6-2 29,2 0 5,5-3 29,1-1-34,6-1-12,4-2-11,4-2-16,3-2-23,2-2-62,3-1 1,2-2-46,0 0-16,0 0-6,-1-4-50,1 1-51,-3-3-16,-1 1-73,-5-1-118,-3 0-168,-5 1-269,-4-1-280,-2 2-296,-7 0-304,0-1-481,-6 0-66,-1 1 2161,-2-2 0,-2 4 0,0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8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13721,'16'50'1288,"-4"-8"-1014,-14-32-44,1 1-67,-3 1-35,2 1-44,-1 3-16,-1-1-7,0 2-27,-1-1-29,1-1-33,1-1-44,-1-2-24,2-1-88,0-1-254,1-3-402,0 1-543,0-2-863,1 1-1328,0-3 3574,0 1 0,0-4 0,0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8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7884,'3'11'622,"-1"-3"-101,-2-8 3489,0 0-3500,105 39-2232,-64-19 1912,23 5 1,-3 3 89,-28 1 115,0 5-232,-3 5-29,-3 6-16,-6 4-23,-7 6-11,-7 4-968,-5 4 884,-10 1-44,-5 2-393,-8-4 414,-2-4 7,-2-7 32,1-6 1377,0-7-1337,0-5 0,1-5 308,-2-4-335,-2-4 991,1-3-1182,-2-3 238,-1-3-1034,1-2-913,-1-1-234,2-3 2105,2-2 0,10-1 0,6-1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39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454 1 14320,'-66'58'321,"-1"0"0,6-4 0,10-4-80,18-1-739,2 2 705,4 2-698,2 2 648,4 1-90,1 2-22,4-2-28,1 0-23,6-4 315,2-2-348,5-3-34,0-3-34,4-3-55,2-2-34,6-2-85,4-4-178,3-3-347,4-5-544,2-3-907,3-3-2336,1-4 4593,-4-2 0,-10-7 0,-5-2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0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13446,'56'20'728,"-7"-5"-476,-31-15-22,1 0 5,2 0-39,3-1-17,2-2-11,2-1-16,4 0-46,2-2 1,4 1-46,1-2-33,1 2 12,1-1-40,-2 1-17,-1 0 6,-4 0-51,-2 2 6,-4 0-6,-4 2-22,-5 0-62,-2 1-106,-4 0-129,0 0-151,-4 0-67,-2 0-34,0 0-44,-3 0-85,1 0-179,-2 0-319,1 0 133,0 1 148,-1-1 979,1 1 0,-2-1 0,0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0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12377,'30'10'672,"-5"0"-471,-13-1-10,0-1-7,2 2 1,2 0 50,1 0 12,4 2 10,0 1-33,3 0-44,1 0-18,-1 0-50,3-3 28,-1 1-11,1-3-22,0 2-6,-3-4-62,0 1-11,-2-2 0,-4-1-23,-1 0-5,-5-1 6,-1-1-6,-5-1 17,1 1 61,-5-2 29,0 1 985,-1-1-1104,-4 1-44,0 0-50,-2 0 33,0-1-16,1 0-1,-1 0 40,0 0-6,0 0 0,0 0-6,0 0 23,0 0-23,0 0 40,-2 2 11,0-1-17,-2 4 5,0-1 18,-1 2-18,-1-1 18,-2 3 16,1-2-22,0 3-6,0-2 17,1 0-17,0-1 17,0 1 17,2-1-34,1 0-11,1 0-11,1-1-45,1 0-118,0-1-202,1 1-441,0 0-891,-2 1-550,2 2-2317,-2 1 4603,2-3 0,2-1 0,0-3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4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652 19 11480,'-47'-6'185,"9"0"-152,34 6-10,-1 1-6,0 1 16,-1 1 12,0-1 22,0 2 12,-1-1 21,1 1 18,-1-1 17,-1 1 22,0 1-28,-1-1-23,1 0-22,1 1-6,0-2-16,1 1 5,1-2-16,0 1-12,1 0 17,0-1-23,-1 1 18,1-1-12,0 1 6,0 1 11,0-2-6,1 2 12,0-1-17,-1 2-12,0-2-16,-1 1 17,1-1 5,-2 2 6,2-1 72,-5 3 68,0 1-45,-1 1 28,0 0 11,1-2-44,1 1-29,-1-2-11,2 0-5,1 1-6,0-1 0,0 0-28,0 0 5,0 0-16,1-1-11,0 0 5,0 1-11,0-2 17,1 3-12,-1-2 18,1 2-6,0-2-17,0 1 28,-1 0 17,2 1 56,-3 1-12,1 0 29,-1 0-23,1 0-16,-1-1 5,1 1-17,-2-1 0,3 0-11,-3 0 6,2 1-1,-1-1 34,-2 3 12,0 0-1,1 1-27,-2-2-29,3 2-28,-3-2 12,3 1-23,-1 0 23,0 1-34,1-1 0,-3 0 28,3 0 0,0 1 39,0-1-28,1-1-5,0 0-12,1-1-11,1-1 6,0 1 11,-1-1-22,1 1-17,0 0 39,-1-1-40,0 1 29,0 0 22,0 1-39,0 0-5,2 0 27,-1 2-5,0-2 33,1 1 18,0-1-17,0 2 10,0-3-16,0 3 45,0-1-62,-1 0 17,2 0 5,-2-1-39,3 1 56,-1-2-11,1 0-28,0 0 6,0 0 5,0 1-16,0-1 16,0 2 50,0 0-44,0 1 34,0-1-18,0 1-50,0 0 29,1-1-7,0 0-22,1 1 12,0-1-12,1 1 0,-1-2 6,1 0 22,-1 1-22,0-2-17,0 1-6,1 0-11,1 0 6,-2 1 22,3 0-5,-3 0-6,2-1 17,-2 1-28,2-2 16,0 1 6,-1 0 1,0-1-29,0 1 22,0 0-5,2-1-39,-1 1 34,1 0 5,-1 1 5,0 0-10,0 1 16,0-3-28,1 1 6,0-1 44,0-1-61,1 2 23,-1-2 16,1 2-39,-1 1 22,2-1-5,1 1-17,-2 1 23,1-1 10,1 0-10,-2 1-18,3 1 29,-2 0-12,1 0-22,0-1 51,0-2-29,0 0 0,0-1 18,1 1-7,-1 0-33,2-1 39,-2 1-16,3-1-23,-4 1 73,1-2-51,-1 0-5,1 0 56,1-2-29,-1 2-9,1-2 26,-1 1-38,2 0-23,-1 1 28,4 0 5,-3 0-21,3 0 27,-1-1-17,2 0-11,-1-1 17,2 1 17,-3-2-34,1 2 6,1-1 17,-1 0-57,2-1 46,-3 0 10,1-1-33,-1 0 12,0-1-7,2 2 40,-2-1-45,2 0 95,-1 0-95,1 0-11,-1 0 56,0-2-79,1 1 57,-1-1-1,0 0-11,0 1-67,0-2 56,0 1 11,0 0-22,-1-1 90,0 1-63,0-1-4,-1 0 44,2 0-45,-2 0 0,1 0-11,-3 0 11,2 0-44,-3 0 66,4 0 6,-2 0-50,2 0 67,1 0-28,-1 0-17,1-1 23,2 0 11,0-1-45,2 0 0,0-1 11,1 0-67,-1-1 78,0 1 23,0 0-67,-1-1 50,-2 0-28,2 0-6,-4 1 34,2-1 28,-2 1-56,0 1-11,-1-2 45,0 1-68,0-1 68,-1 2 27,1-2-27,-3 2-6,-1-4 39,2 3-22,-3-2-28,3-1 89,-3 2-84,3-2 12,-3 1 22,1 0-28,-1-2-6,1 1 12,0-1-12,2 0-55,-2-1 78,2 1-23,-1-3 0,2 2 51,-1-2-50,1 0-1,3-1 23,-3 0-23,2 0-16,0-1 16,-1-1 12,2 0-45,-2 0 33,2 1 34,-2 0-56,1 2 34,-3 0-6,1 1-6,-1-1 23,1 1 50,-2 0-61,3-1-1,-3 1 40,1 1-73,-2-2 56,3 1 11,-3-1-67,1 0 51,0-1-7,-1 1 1,1 0-11,-2 0 50,0-1-28,0 0-23,-1 2 57,1-2-79,-1 2 40,0-2 16,0 1 0,-1-3-22,1 2 62,-3-1 5,2 2-51,-1 0 85,-1 1-90,2-2-6,-1 2 29,0-2-12,-1 1 0,0-1-5,0 2 16,0-1-100,1 0 44,-1 0 23,1 0-45,-1 1 34,0-2-1,0 2-22,0-1 12,0 0 38,-1-1-49,1 1 10,0-1 45,0 1-67,-2 0 45,0 2-11,0-1 10,0 0-10,0 1 11,0-1 16,0 0-49,0 0 88,0-2-66,0 2-23,0 0 56,0 0-78,0 0 22,0 1 29,0-1-52,0 0-49,-1 0 83,-1-2 1,1 2-35,1-1 85,-2 0-62,1-1-33,-2 1 44,1 0 23,-1 1-56,1-2 22,-1 2 0,0 0-67,-2-1 68,0 0 10,0 0-56,-3-1 90,1 0-56,-1 0 12,0 0-1,1 0-11,-3-1 11,2 2-11,-1 0 34,2 2-68,-3 0 23,4 0 11,-1 1-23,0 0-10,1 0 55,-2 1-22,1-1 11,0 0 79,-1 0-101,0 1 0,0-1 11,0 2 0,0-3-23,-2 1 46,1-2-35,-1 0-55,-1 1 90,-1-1-23,1 0-45,-2 1 78,1-1-44,-2 1-11,0 0 44,-1 0-22,-1 1-22,2-1 22,-2 2 0,2 0-67,-1 0 67,3 2 0,-2-3-28,3 3 100,-2-1-60,2 1-24,0 0 12,0 1 23,0-2-46,0 1 12,0 0 22,1 1-72,-1-2 78,1 3-17,1-2-17,0 2-6,-1-2 23,2 2 0,-2-1 0,2 1 62,-3-3-84,3 2 22,-2-2 44,0 3-66,0-1 0,-2-1 5,-2 1 6,-1-1-23,0-1 45,-1 0-22,2 1-45,-1-2 78,0 3-44,0-1-23,1 2 12,-1-2-35,1 2 12,-3 1 17,1 0 6,0 0-46,-1 1 57,2-1-1,-1 1-21,1 0 32,1 0-32,1 0-7,1 0-5,0 1 23,2 0-158,0 1-38,0 0-23,2 1-152,-1-1 45,1 0-89,0 0-179,2 1-101,-1 0-213,-1 2-168,1-2-207,-2 4-421,0 0-795,-3 3-1030,1-1-1618,0 1 5180,0-1 0,7-5 0,0-1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9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16448,'58'79'28,"-11"-16"-44,-47-55 32,0-2-4,1 4-7,-1-6 12,0 2 33,0-4 2000,0-2-1927,3-2-112,-1-1-39,3-5-28,-2-1 34,2-1-51,6-8 79,-4 6 111,10-11-94,-11 14-146,4-2-40,-8 8-526,3 2 521,-3 2-106,6 9 196,-4-3-29,8 14 113,-9-11-68,6 12 29,-7-12-7,4 8 12,-4-13 224,2 4 62,-3-8 716,0 0-873,0-3-185,2-7 51,1 0 21,2-5-4,-1 1-40,6-4 67,-1 2 151,16-14-100,-11 15 83,20-14-189,-22 22-292,11-4 218,-19 12-44,6 4 94,-7 2-105,3 16 122,-4-9-688,0 26 241,-2-25-2140,1 20-331,2-23 2969,2 6 0,-3-12 0,1-2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5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0 558 21259,'13'-26'163,"-1"2"-124,-8 18-17,2-2 18,1-1-7,0 0-10,3-1 16,1-1 11,1-3 17,2 0-5,1-3 11,1 1-34,2 0 45,-1 0 0,1-2-38,-1 1-18,2-2-6,0 1 0,3-3 6,1 2 28,0-2-39,1 3 6,-3 0 38,1 0-16,-3 2 5,-2 0-16,-2 1-34,-1 1 11,-1 0 17,-1 1 17,-1 1-11,-2 1 27,0 2-38,-3 1-12,0 1 11,-2 2 1,1 1-7,-2-1-4,-1 2 21,0 1-66,-2 0 44,2 1 11,-2-1-33,2 1 45,-1-1-57,0 1 46,1-1-1,-1 2-22,1-2 17,-1 1-6,1-1-39,0 0 28,-1 0-67,1 2-577,-1 0 581,0 1 63,0 2 0,-1 2 52,0 0-41,0 1-11,0-1 0,1 2 22,0-1 12,1 1-6,1-2-6,-1 1-55,1-1 21,-1 0 35,-1-1-23,0 0 33,0-1-55,0 1 11,-1 0 22,1-1 0,-1 0 17,0 1-28,1-1 0,0 1-17,-1-1 29,1 2-7,0-1-22,-1 0 34,0 2-67,1-1 39,-1 1 22,3 2-22,-2 0 44,2 0-33,-1 2 11,0 1-11,1 1 12,0 2-7,2 1-22,-1 1 6,0 2-11,0 2 33,1 0-11,1 2 39,0-1-16,0 1-23,-1-2 33,-1 2-10,1-3 5,-2 0-17,0-4-11,-1 0-34,0-2 17,-1-1 29,0-1-12,-1-3 16,0-1 29,0-2-28,0-1 17,0 0 10,0-1-27,0-1-6,0-1 23,0 1-56,0-1 33,0 0-22,0 1 33,0 0 23,0-1-34,0 1-11,0-1 11,0 1-44,0 0 21,0 0 12,0 1-33,1 0 22,-1-1-12,1 1 18,-1-1-7,0 0 63,0 0-6,1 0-45,-1-1 22,2 0-22,-1 0-11,1 0-23,-2 0 1,0 1 55,0-1-44,0 1 44,0 0 0,0-1-10,0 1-24,0-1-21,0 0-96,0 1 51,0-1-321,0 0-2878,0 1 0,0-1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7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18537,'-37'48'17,"4"-6"-6,15-26 6,-1 2 0,2 0 11,-1-1 17,4-2-6,-1-1-39,5-2-11,-1-1-1,4-2-21,-1 0 38,4-2-21,1-1-12,2-3 39,0 0-11,1-1 381,0-2-437,4-2-22,0-1 38,4-3-22,1 0 46,1-2 16,5 0-23,0-2 34,2 1 1,-2 0-12,1-1 0,-2 3 16,0-1-4,-3 3 4,1-1 30,-6 3-7,0-1 6,-3 2 50,0-1 23,-2 1 235,0 2-415,-4 1 28,2 2 12,-4 3 33,2 1-11,-2 4 0,-1 1 0,-1 3 0,1 1 0,-1 0 39,1-1-61,1-1 22,-2-1 11,1 0-39,1-1 39,-1-2-5,3-1-23,0-2 6,2-2 22,1-2-11,0-1-22,0 0 207,0-1-157,2 0 44,1-1-10,1-2-12,3-1 6,0-2-5,4-2-1,-2 0 12,3-2 5,-1 0-17,-1-1-10,1-2 10,-3 0-33,2-2 33,-2 0 17,2-1-44,-3 0 38,1 0-5,-2 0 12,-1 3 43,-2 0-15,-1 3-35,-1 1-10,-1 3 10,0 2-10,0 0-12,0 2-761,0 0 682,3 3 18,-1 1 33,4 3-22,-4 0 11,1 0 28,0 2-34,1-1 6,-2 2 40,3 1-40,-3 0 0,2 1-23,-1 1 12,1-1-17,0 0 50,-1-1-16,-1-1-34,0 0 39,0-2-11,0 1 11,0-3 6,2 2 11,-2-4-33,2 2-18,-3-2 51,0 0-67,0-2 1080,-1 1-990,1-9-40,-1 4-11,-1-8 39,1 4-39,-2-2 0,2 1 11,-2-4-11,1 1-28,-1-2 40,-1 0 4,0 0-16,0 0 62,0 0-23,0 1-39,0 0 23,-2 1-12,2-1-11,-2 2 0,2 0 22,1 4-55,0-1 44,2 3-11,-1 0-23,1 2 23,0 0-761,0 0 750,1 8 11,1 0-23,0 4 12,2-1 11,-1-3-28,1 3 78,-1-3-38,0 2-24,0-2 24,-1 2-12,-1-1-12,1 2-10,-1 0 5,2-1-67,-2 1 73,2 0 11,-3-2-61,1 2 72,-1-3-22,0 1-6,0-2 28,0-1-5,0 1-12,0-2-5,0 0 39,0-2 358,0 0 12,-2 0-314,1 0-73,-3-2 50,2-2 23,-1-2-22,0-3-23,-2 0 45,1-5-17,-1 0-27,0-2 44,0-1-45,0 1-28,0 1 45,1 0-28,0 3-28,-1 1 34,3 2-22,-2 2-12,3 0 16,0 3-16,1 1-790,0 1 728,1 7 51,0 0 6,4 7-7,-2 0 1,4 2 22,-3 1-11,2 2 0,0 1 40,0-1-52,0 0 1,0-2 34,-1-1-35,-1-2 12,1-1 12,-1-1-40,1-2 16,-2-1 12,1-1 12,-2-2-24,1 1 29,0-2-17,-1-1-5,-1 1 33,-1-3-40,1 0-4,-1 1-40,1-2 67,-1 3-28,1-2 6,-1 1 11,0 1-11,0 0-1,0 0 12,0-1-28,0-1 28,0 1-11,0-1-482,0 1-514,0-5-1111,0 1-2475,0-4-1103,0 3 5696,0 1 0,0 1 0,0 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49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1 385 20028,'15'-25'22,"-2"3"-5,-8 16-23,0 0 23,3-1-28,0 1 5,0-1 23,2 0-17,0 0 0,2-1 0,0 0 0,2-1 0,1-1 34,0-1-18,0 0 7,-1 1-34,0 1-1,-1 0 52,0 1-12,0-1 33,-2 0-33,0 2-5,0-2 27,-1 2 0,1-1 34,-2 1-44,0 1-29,-1 1-22,2-2-6,-2 0 28,1-1-11,0 0 0,2 0-39,-1 0 28,-1 1 22,0 0 17,-1 2 0,-2 1-28,0 0-11,-2 1-6,1 1 17,-2 0 17,0 0-6,-1 0 0,0-1-61,0 2 50,1-1-12,-1 2 24,0-1 60,0 1-55,-1-1-17,0 1 0,0-1 11,1 1-22,-1 0-50,0-1 72,1 0 22,-2 0 18,3-1-51,-3 1 28,3 0 5,-2 0-16,0 1-6,1-1-22,0 0-28,0 0 39,2-1 0,-1 1 22,1-1 17,0 1-39,0-2 23,0 1 16,0 0-11,1 0-6,-1-1-22,-1 0-22,1 0 5,-1 2 45,-1 0 6,0 1 33,-2-1 913,2 1-1030,-1-1 61,1 1-11,0 0 11,2 0 17,-1 0-28,1 0 0,-1 0 22,0 1-10,1-1 10,-1 2-22,1-1-22,0 1-12,-2-1 34,3 1 0,-3 0 11,3 0-33,-2 0 16,1 0 6,0 0 17,0 1 28,1-1-34,-1 1-11,0-1-11,1 2-12,0 0 12,0 0 22,1 1-22,-2 0 0,3 0 11,-1 0 0,0 1 0,1 0 22,0 1-33,1 0 11,0 1 23,1 3-1,3 0-5,0 2 5,0 0-22,2 2-28,-1 0 34,0 0-12,2-1 23,-2 0 17,3-1-57,-4-1 34,2-1 23,-3-2-34,0 0 17,-1-2-6,-4 0-39,1-2 28,-4-1 0,0 1-11,0-2 11,-2-1 17,2 0-17,-3-2 163,2 1-293,-1 0 35,0 0-6,1 0-56,0-1-117,0 2-62,1 0-11,0 0-135,0 0-50,0 1-117,-1 0-248,0 1-195,0-2-235,2 2-292,-1 0-117,0 0-426,-1 0-2302,0 0 4464,-2-1 0,1-2 0,-1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1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0 736 11530,'24'-13'-868,"-4"3"482,-15 8 0,-2 2 55,2-1 79,-3 1 112,1 0 62,-2 0 9908,0-1-4946,-1-1-4789,0 0 6,0-2 5,0 1 56,0-1-72,0 0-6,0-1 0,0-1-73,0 1 56,0-3-22,0 0-22,0 0 27,0-2 6,-1 0 0,0 0 0,1-2 28,0 0-28,0-1-11,0 0 28,0-1-73,-1 0 22,1-1-11,-1-1-11,1-1 11,0-1 1,1 1-1,-1-2-11,1 0 45,-1 0-23,0-2-11,0 1 12,2-3-35,0 0 1,0-2 0,2-2-11,0-3-23,1 0 34,0 1 33,-1 1-11,0 1 45,-1 4-33,-1 3-35,-1 4 24,0 3-12,1 2 0,0 3 11,0 1 0,-1 2-33,-1 1 22,0 0 22,1 2-44,-1 0 66,1 1-984,0 0 497,0 0 202,1 0 29,0 1-24,2 0-94,1 1-252,3 2-293,-2 1-329,3 1-303,-1 3-514,-1 0-1312,0 3 3333,-2 3 0,-3-6 0,1-1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2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305 280 15911,'43'-26'565,"-8"4"-413,-34 14 55,-1 1-17,1-1 6,-1 0-45,0-1-39,0 0-16,0-1-1,0 0 22,0-1-44,0 1-22,-2 0-18,-1 0-38,-1 0 10,-1-1-10,1 1-23,-2-1-40,0 0 24,-2 2-7,0-1 6,1 2 45,-3-1-28,3 1 6,-4 0-40,3 1-44,-4 2 39,-1 3 0,-2 0 39,-2 2 5,-2 1 6,0 3-16,-1 3-1,2 2-5,1 1-11,2 1 22,0 1-6,0 2 51,1 2-17,0 1 0,-1 4-11,2 0-12,1 3 23,2 2-11,4 0 22,-1 1-11,4-2-17,0 0 17,1-2 23,1 1 33,0-3 11,2 1 17,3-1-11,1-2 22,4-2 34,0 0 16,2-3 12,1-1 6,3-5-29,1-1-16,2-3-18,3-2-72,3-1-44,2-1-40,6-2-45,0-1-34,4-3-49,-1 0-85,0-1-157,-3 1-179,-2 0-375,-4 1-583,-5 1-1075,-3 0-2212,-7 2 4850,-3 1 0,-5 1 0,-1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3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16560,'11'55'-28,"-3"-9"6,-8-31 5,0-1-50,0-1-95,0-1-96,0 0-95,1-1-140,0 0-258,2-1-419,0-1-1115,2 0-2364,-1 0 4649,-1-2 0,-1-3 0,-1-1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4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419 23 14656,'-27'-13'33,"4"3"-5,18 11 0,-1 1 0,-1 2 28,1 0-5,-4 1 22,3-1 22,-2 0-11,1 1 11,-3 1-11,2 1-22,-2 1-23,0 2 11,0-1 6,-1 2 23,0 1 0,1 0-29,-1 1 0,-1 0-16,1 1-6,-1-1-11,1 2 5,1-1 17,-1 1 6,1 1 45,1 0-23,-2 2 0,3-2-16,-1 1-23,3-2-6,-2 1-5,3 0 22,-1-1-17,1 0 18,0 0 4,-2 0-32,3 0 21,-1-1-5,3 1 11,-2-1 1,1 1 21,-1 0 12,2 1 28,0-2 44,2 1-10,0-1 16,0 1 6,3-1-28,-1 0-17,4 1 16,0 0 24,3 0 4,0 1 68,4-1-5,0 2 10,4-2 19,3-1-58,2 0-33,2-1-23,1 0-55,1-1-23,-1-1 0,0-1-23,1 1-16,-2-2 33,-1 0-38,-1-1 4,-2 0 18,-1-1-17,-3-1-17,1 1-11,-1-3-6,1 0-45,-2 1 6,0-3-45,-1 1-61,0-2-34,0 1-157,0-2-168,1 1-163,0-1-279,0 1-516,1 0-587,-1 0-477,2-2-2156,-3-1 4699,-1 0 0,-6 1 0,-2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5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13222,'12'26'482,"0"-3"-275,-8-18 17,2 1 17,-2 0 33,3 0 12,0 0-12,3 1 6,0 0-55,1 0-63,4 0-5,-1 1-11,4-2-6,0 3-34,2-3-33,-2 1-28,1-1-17,-3-1 0,0-1-23,-3 0 12,-1-2 0,-2 1 0,-3 0-29,-1-2 29,-2 0 22,0 0 6,-2-1 34,0 1 615,-2 0-50,1 0-717,-3 0-5,2 1-23,-3-1-5,3 0-135,-1-1 213,-1 2 61,0 1 12,-2 0 6,1 2-7,-1 1-27,0 0-17,-1 1 17,-1-1 11,2 1-22,-3-1 22,2 2-28,-3-1 16,1 2 1,-3 0-6,2-1-5,-1 1-23,1 0 0,-2-1-16,2 3 22,-1-2-23,1 2-5,-2-2 0,2 1-57,-1-2-4,1 1-40,0-1-45,1 0-50,0-1-101,2 0-118,-2 0-107,3-1-116,-3 0-118,2 0-180,0-1-173,0 0-482,-1 0 72,2 0 1558,0-1 0,2-2 0,1-1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6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301 76 17882,'7'-26'325,"-3"4"-252,-6 18-34,-1 0-50,0 0-34,1 0-73,-1 0-27,0 2 16,-1 0-22,2 0-17,-4 1-28,1 0 16,-2 1 1,-3 0 39,1 0 34,-5 1-6,2 2 33,-4 1-5,2 2 17,-1 3 6,-1 1-1,1 1-22,-2 2 17,1-1 22,0 3-11,-1 0 28,0 2 0,2-1-39,0 0 5,4-1-33,2 0-11,1-1 27,4-2-28,0 0 18,3-2-1,0 0 28,1-3 23,0 1 56,1-3 56,1 0 28,2-2 67,0-1 45,1-1 28,0 1 50,1-2-5,1 1-51,4-1-28,1-2-45,2-1-44,-1-3 39,1 0 0,-3 0-6,-2 1-11,-1 1-11,-2-1-40,-2 2-27,1-1 22,-3 2-28,1-1-11,-2 1 11,1 2-387,-2-1 90,3 1 6,-3 0 28,3 0 73,-1 1 83,2 2 46,2 2 5,1 2 5,4 1 23,-1 1-56,2 0 11,1-1-11,1 1-39,2-3-6,-1 1-39,2-1-112,-2 0-44,0 0-203,0-2-325,-3 2-301,0-2-376,-3-1-712,1 1-335,-1-1 2520,0-1 0,-4-1 0,-2-1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6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1 17053,'-34'0'-358,"3"3"257,14 8 0,-1 1 12,2 1 49,-1 1-44,3 1-11,0 0 6,3 0-68,2 0 28,3-2 39,1 1-5,3-1 27,1-1-21,1 1-6,0-2 5,2 1 51,1-2 0,5-1 16,1-1 40,2-1-28,3 0-40,0-2-72,4 0-106,1-2-152,3-2-174,1 0-161,2-1-248,0 0-380,0 0-252,1-1-124,-3-1 1720,0-1 0,-11 1 0,-3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04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0 290 14712,'34'-14'453,"-6"4"-262,-27 8 56,1 2 5141,-2-1-5377,1 5 22,-1-2-33,1 4 28,-1-1-16,0 0-24,0 0 35,1 2-12,0-2-5,0 4 16,1-1-22,3 13 11,2-1 6,1 2 140,5 4-68,-5-13 247,21 18-246,-14-19 224,25 13-196,-23-19 134,18 2-84,-17-5 269,27-2-336,-23-1 173,30-8-179,-33 1 101,18-8-101,-21 5 157,23-15-207,-20 11 28,22-17-51,-27 18 57,9-8-18,-14 12-38,11-9-12,-11 9 11,11-11-22,-12 13 12,2-4 21,-5 7-33,1-2 0,-4 5 17,2-4-23,-4 5-979,2-2 996,-1 7 6,2-1-6,0 4 0,1-2-11,0 2-22,3 2 22,-2-3 11,4 7 0,-1-6-22,15 17 11,-9-12-11,26 20 5,-20-19 79,30 13-51,-27-16-10,29 7 32,-30-13 119,21 1-113,-25-5 191,18-4-179,-20-1 122,17-11-150,-19 6-23,15-18 12,-15 12 61,12-22-62,-15 20-22,11-21 22,-14 22-22,7-10-22,-11 18 11,1-2-12,-4 8-5,1 1-1344,-2 1 1350,2 3 33,0 1 12,0 3-12,1-1-22,5 3-23,-3-3 45,11 9 12,-8-8 72,18 12-28,-11-11 112,33 5-117,-20-9 72,55 1-134,-39-7 5,8 0 1,0-2 11,-7-2 84,47-8-56,-59 7 257,29-10-173,-42 8 241,17-11-286,-27 10 67,9-16-84,-12 13 79,2-10-135,-5 15 28,1-3-17,-3 7-22,1 1 0,-3 2-1064,1 0 997,0 5 90,1 0-1,3 4-11,5 4-22,-1-2 56,16 13-68,-9-11 91,28 12-18,-21-15 68,41 6-62,-33-11 11,47 2-90,-44-6 96,40-2-6,-43-1 62,30-7-50,-38 3 161,21-10-240,-28 7 118,17-18-96,-20 13 12,12-26 0,-15 24-12,7-18-78,-12 23 67,4-5 68,-8 12-124,2 2 34,-2 2-1014,-1 1 963,2 0 29,-1 1 21,4 1-44,-2 2 68,3 0-12,3 5 78,0-3-56,11 9-22,-7-8 17,19 14-56,-16-13 89,25 12 6,-22-13-22,29 8-12,-26-9-22,30 7-67,-27-8 157,29 5 5,-30-7 45,26 2-34,-32-5 214,14 1-231,-21-3 152,6-5-168,-10 2 51,6-12-136,-7 8 57,8-19-22,-8 16-7,5-17-32,-7 19-18,4-7 34,-6 12-101,2-1 5,-3 6-1007,-1 0 1092,2 3-39,1 0 50,1 3 16,4 3 52,-1-2-24,12 9-4,-8-7 122,27 12-117,-17-12 184,40 5-150,-28-10 61,46 0-107,-42-4-10,44-2-23,-47 0 56,34-6-17,-43 4 157,15-6-83,-27 6 206,2-3-269,-12 4 40,-1-1-79,-2 2-56,0-4 45,0 3-45,0-4 17,0 4 17,0-3 28,0 4-23,0-1 6,0 1-493,0 0 286,2 1 128,-1 1 46,2 0 22,0 2 33,0-1-22,2 2 34,5 1-23,-1 0 73,16 4-62,-9-4 113,30 1-85,-20-4 7,41-6-46,-32 2 56,42-9-33,-45 5 139,25-8-72,-39 8 73,7-11-186,-21 10-77,0-15 55,-7 12-83,-8-14 94,2 16-139,-9-8 39,12 14-780,-6-3 304,9 6-2330,-6 4 1383,4 1 1546,-10 15 0,10-13 0,-5 7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7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12735,'4'84'194,"-1"-1"0,1-5 0,-4-12-98,-12-26-52,0 1-32,2-2-18,0-2-5,0-3-23,4-2-5,0-3 0,1-4-56,1-2-180,-1 0-369,2-6-600,-1 0-424,1-3 1668,-1-4 0,2-3 0,1-4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7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9173,'0'10'420,"0"-3"84,0-7 2100,0 0-2273,101-6-1346,-64 4 1171,21-2 1,-1 1 123,-31 4 265,0 1-343,2 2-68,1 0-56,0 0-66,-2 2-85,-1-1 941,-5 3-1053,-1-1-5,-6 2-12,-2 0 51,-3 2 28,-2 2 33,-2 1 40,-3 2 33,2 0 11,-4 1 23,1-2 5,-1 0 1,1-1 10,-1-1-55,2-2-62,-1 0-101,0-4-128,0 1-163,1-4-253,-1 2-615,0-3-113,1 1 1457,-2-2 0,1-1 0,-1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7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10332,'0'0'0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8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10332,'22'21'1114,"-5"-5"-514,-17-16 3130,0 0-3511,17 22-34,-7-12-62,12 19-22,-11-17-34,-3 1 6,3 0 22,-1 0-17,1 0-22,0 0-11,-1-1-39,0 0-29,-3-1 23,0-1-28,-1-1 23,-2 0 5,1-3 16,-1 0 18,-2-2 22,1-2 50,-2 0 57,2-2 1551,-3 1-818,3-1-549,-2-2-162,0-1-123,0-4-113,1-1-27,1-4 67,2-3-6,0-2-45,2-2-66,-1 1-147,1-2-184,-1 1-152,1 0-128,2 0-107,0 2-162,1 3-348,1 2-621,0 3-403,1 3-2218,-3 1 4598,1 3 0,-6 1 0,-1 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8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0 15984,'62'38'84,"0"-1"0,-5-2 0,-13-9-56,-31-18-68,-2-1-10,-4-1-12,0-1 12,-5-1 22,0 0 22,-1-2 18,0 0 458,-1-2-313,-3 1 67,1-1-28,-1 0-34,-2-1-39,1-1-72,-5 0-40,0-4-11,-6 3 0,1-2 0,-3-1-17,1 2-28,-1-1-61,0 0 0,-1 2-18,0 1 18,-3 1 16,2 1-38,-2 0-12,3 3-28,-1 1 11,2 4 6,-1 1 22,4 2 39,-1 1-27,3 1 38,0 1-27,3 1-24,0 1-4,2 0-51,1 0 23,1 0-12,3-2 68,0-1 61,5-2 56,1-2 51,5 0-6,3-1-28,5-3-95,2-1-79,4-3-78,3 1-101,2-2-134,4-3-129,1-3-325,2-4-678,1-1-6,-1-1 1597,-3-1 0,-13 5 0,-7 4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8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11799,'-1'52'490,"0"0"1,-1 39-262,1-60-55,1 3-45,-1-1-34,0 2-45,-1 0-27,-1 1-12,1 1 0,-1-1-11,0 0-17,-1-1-16,0-3 5,-1-2 5,1-2 12,0-2-101,-1-2-134,1-4-141,0-1-134,1-3-106,0-3-168,0-1-297,1-5-119,-1-1 136,-2-2 1075,1-1 0,0-2 0,2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5:59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12528,'77'35'358,"0"0"1,-7-3-1,-9-8 0,-19-20-598,2-1 514,1-1-66,3 0-113,-1-1-50,-2-1-17,-2 1-17,-7-2-11,-4-1 183,-6-2-194,-5 2 31,-2-2-200,-5 0-122,-3 1-124,-3-2 245,-3 0-255,-1-1 44,-2-2 89,-1 0 51,-1-3 56,0 0 33,0 0 62,0 0 34,0 0 34,-2 1 38,1 0 23,-3 3 34,1-1 39,-1 3 11,1-1 16,1 1 12,0 0 17,0 0 40,0 2 27,-1 0 33,1 0 7,-1 0 4,1 1-27,0 0 6,0 1-63,0 0-38,-1 0-73,0 1-51,-1-1-39,-1 1-27,2-1 27,-4 1 6,2 0 5,-3 0 17,1 0-16,1 0-12,1 0-22,0 0-6,0 0-11,0 2 5,-1 0 18,1 2-1,-2 1 23,1 0 0,0 1 5,1 1 29,-1 1 5,2 0 5,-2 2 12,2 1 5,-1 1-16,1 2 16,0 1 1,2 0-6,1 1-1,1 0-16,0 1-16,0 1-12,1 0 0,1-1-6,1 1-5,2-2 5,1 1-11,1-2 40,1 1 5,1-1-23,3 1-16,0-2-17,3 1-22,1-3-124,0 2-246,4-3-235,-1 0-253,3-2-503,1-1-235,2-2 1646,-2-1 0,-9-2 0,-6-1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214 889 11693,'-51'23'403,"8"-4"-229,29-13 5,1 0-5,0 2-40,1-1-38,0 3-12,1 0-6,1 1-28,0 1 18,3 2 4,0 0 12,3 2 68,0 1-18,3-1-22,-1 2-34,2 1-33,4-2-34,0 1 17,6-1 68,1-2 4,2-2 63,2-3 38,0-1 7,4-2 10,3-2 23,0-3-12,3 0 23,1-2 1,-1 0-46,3-1 56,-4-3 17,2-3 0,-2-4 40,1-4-57,-1-4-39,0-3-39,0-2-6,-1-3-11,0-3-45,-2-4 39,-1-2-100,0-2-224,0-3 229,0-3-446,-1-2 452,-1-2 45,-1-1 17,-1-2-68,-4 0 67,-1-4 6,-3-2-5,-3 0 111,-3 1-28,-1 0 1,-2 4-23,-5-1-28,-3 7-62,-5 1-27,0 5-7,-3 5-60,1 7 4,3 6-21,-1 8 119,5 5-266,0 4 384,-1 3-417,2 4 17,-4 5 106,-1 6 23,-1 7 17,1 8 33,-1 8-78,1 5 56,1 4-1,1 5 12,5-1-3369,1 2 3380,4 0 6,-1-1-378,4-1 417,2-3-219,3-2 174,3-2-11,0-4-61,2-2-29,1-3-50,0-2-89,0-3-158,-1 0-235,1-4 2680,-2 0-4125,-1-3-944,1 0-2164,-5-5 5175,0-3 0,-4-6 0,0-3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0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460 135 17854,'-3'-58'291,"-2"8"-274,-3 44-51,-4-2 6,-1 3-11,-4 0 6,-2 3-12,-4 1 22,-2 4-21,-4 3-7,1 6 23,0 3-5,0 5 16,2 4 34,-2 3-17,3 4 0,-1 3 0,3 2-28,1 2 11,3 0-219,1 3 208,5-2-22,2 1 16,5-2-28,3-2 18,2-1 44,6-3 11,0-2 22,8-2 35,0-5 10,4-2 0,1-4 248,4-4-231,1-1-61,1-6-51,4 0-106,1-4-101,4-1-219,1 0-425,2-2-672,-1-2-1227,0-2-2375,-5-2 5142,-6 1 0,-12 3 0,-5 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1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0 15339,'12'77'-53,"0"-1"1,-2-7 0,-4-10-233,-11-21-443,-3-4-840,-3 2-751,-2-4 2319,-1-2 0,6-13 0,2-6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3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0 569 14281,'37'4'554,"-6"0"-324,-25-1 5,1-1-17,-1 1 12,1 0-11,0 0 33,1-1 229,4 3-234,-1-2 481,17 5-23,19 2-559,-9-2 230,35 3-298,-43-8 90,36 5-117,-38-3 55,33 6-78,-35-5 101,36 5-79,-34-5 141,39 3-118,-36-6 72,43 1-94,-40-3-1,43 0-72,-46-1 22,33 0-12,-41 0 12,31 4-5,-32-2-18,38 4 23,-30-3 101,51 1-84,-40-4 17,58-1-18,-53-1 4,5 0 0,0-1-20,-8-1 22,40-2-33,-53 5-40,23-1 74,-35 1 33,18 1-56,-20-1 33,29 0-33,-22 1 6,45-2 28,-33 3 61,56-4-56,-47 1 31,8-1 0,0 0-48,-7 0 107,46-2-17,-56 2 157,32 0-252,-41 1 78,30-4-78,-31 3 5,31-3-11,-30 2 0,30 0 17,-30 1 34,31-1-73,-32 1 44,32-4-16,-30 3 78,33-4-44,-30 4 117,39-6-157,-37 6 17,51-6 6,-44 4 16,58-4-39,-52 6 78,8-1 1,0 1-50,-13 1 67,33-4-34,-50 5 167,14-1-156,-22 1 247,10-1-253,-18 1 124,12-3-191,-10 2-11,14-5 0,-10 3 34,20-8-57,-14 7 23,28-9 11,-28 10-11,19-5 0,-25 8 23,13-6-34,-13 5 27,23-8-32,-20 7 4,19-4-10,-19 5 84,23-6-51,-18 5-11,40-8 33,-35 7 40,29-5-28,-34 4 246,15-1-229,-20 2 55,20-4-94,-24 5 22,13-2-12,-16 3 118,8-2-117,-8 3 106,14-6-95,-13 4 16,9-5-16,-12 5 95,6-4-129,-6 4 1,9-6-12,-9 5 0,8-5 11,-9 7 45,8-6-67,-8 6 27,8-6-21,-10 6 33,5-3-6,-6 4 146,1-2-140,-2 2-5,2-4-23,-2 3 44,1-3 24,-2 4-102,-1-4 0,1 4-218,-1-8 168,0 4-240,-8-10 312,1 9-116,-10-7 60,4 8-312,-26-9 329,17 9-50,-38-8 101,34 8-117,-27-3 44,27 5-67,-40-10 162,33 8-55,-51-9 66,51 10-44,-34-3 0,34 4-51,-53-4 51,42 5 5,-10-1 1,0 0 39,9 2-79,-43-2 11,45 2 9,-13 1 0,-2-1 64,3 1 0,-12 0 0,1-1-16,19 1-46,-37-3 23,48 3 23,-35-4-68,39 4 45,-38-2 50,44 2-55,-26 0-18,26 1-21,-54 0 44,41 0 11,-12 0 0,0 0 11,11 0-22,-49-1-11,51 1 22,-44-1-33,48 1 22,-41 0 22,42 0-55,-37 0 10,40 0-16,-33 3 17,37-2-1,-34 6 35,36-4-68,-34 6 28,32-4 44,-36 4 7,34-5 33,-39 3-34,37-6-22,-39 1-11,38-1 84,-32 1-73,37 0-11,-25 1 22,31-1-11,-24 5-23,25-3 23,-23 7 12,22-6 10,-29 6-11,23-6 0,-38 4-11,32-4 62,-39 3-40,41-4 74,-31 2-74,39-3 12,-23 1-34,28-3-12,-16 3 24,19-3-12,-14 2 0,16-1-34,-16 2 12,15-1-1,-25 4 34,19-2 23,-32 5-12,26-5-33,-33 4 11,33-5 0,-26 5 11,32-5-11,-19 4 0,22-6 0,-16 4-44,18-2-1,-20 5 56,16-3-11,-26 8 11,22-8-33,-24 8 22,26-7 11,-18 5 0,24-8-11,-9 2-11,17-4-84,-7 0 11,10-1-213,-5 1 146,6-1-774,-7 3 488,4-2-1181,-11 7 963,6-4-1956,-13 13 1289,12-10-5287,-11 15 6609,13-14 0,-2 3 0,9-9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3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12461,'55'22'571,"-8"-3"-465,-34-11-11,1 1 29,3 2-1,-1 1-39,2 3-6,0-1-27,1 4-18,2 1 1,1 1-6,0 1-28,1 0-6,-3 1-16,1 1 5,-5-3 0,0 0-11,-4-2-33,-1-2-29,0 1-22,-5-2 6,0 0 22,-4-2 44,0-1 24,-2 2 32,0 1 24,0 0-1,0 0-28,-1-1-33,-2 0-124,-1-1-78,-1 0-140,-1 1-353,2 1-639,-3 1-151,1 1-581,-1 0 2088,1-2 0,3-7 0,1-2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4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13037,'48'4'314,"-10"1"-196,-30 2 16,-2 0 23,0 2 11,0 1-23,-1 0-61,-1 2-11,-1-1 62,-2 1 61,1 0 16,-2 2 1,1 1-78,-1 0-68,0 1-17,0-1-5,0-1 5,0 0 29,0 0 16,0-2 1,0 2 16,0-4-28,0 1-28,0-4 0,0 1 28,0-3 0,0 0 45,0-2 50,0-2 549,0 1 448,2-2-734,-1 1 35,1-1-35,-1 0-106,1 0-84,0-2-134,2-2-112,1-4-23,5-4 6,1-1 11,4-3-12,3-1 24,2-1-29,3-1-22,1 2-1,3-2-44,-1 1-22,3 0-90,0 2-129,0-1-168,0 4-241,-2 1-313,0 3-454,-4 0-516,-2 6-755,-6 0-2034,-1 3 4806,-6 0 0,-4 0 0,-2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6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13155,'59'73'336,"-12"-11"-213,-42-46 23,-4 0 27,1 2-10,-2 1-29,-1 0-39,-1 1-39,-3-2 0,-2-1-11,1-1 11,-2-2 6,2-1-12,-2-3 1,0 1 10,1-3 6,-2-2 23,3-1 39,-2-1 50,2-1 11,1-2 63,1 0-18,1-1-44,1 0-68,-1-3-62,3-1-83,-2-4-62,3-2-11,-1-2-45,3-2 22,0-1 17,5-1 17,2-2 45,7-2 28,0 1-6,4-3 5,3 2-10,-1-1 0,3 2-23,-3 2-11,0 2-56,-3 4-62,-4 3-44,-1 3-23,-3 2 45,-3 2 50,0 2 51,-2 3 39,-1 2 39,0 4 23,-2 4 22,1 1 22,-4 3-27,1 1-12,-2 1 11,0 1-16,0 2 11,-2 0-6,1 1 17,-3-2-28,2-2 11,-1-2 12,2-4 10,-1-3 46,2-4 66,-1-3 113,1-3 2128,0 0-2196,0-6-78,0-1-5,0-5-18,0 0 1,0-3-12,2-2-78,0 0-33,4-1 5,0 2-34,3 0 12,-1-1-12,3 2-22,-1 0-5,1 4 21,0 0-38,-1 3 11,0 1 16,-2 2-16,1 0 6,-1 1 16,-1 2-28,0 0 6,-1 1 39,0 0-17,0 0-5,-3 0 66,1 1-21,-2 0 27,0 2 29,-1 0-18,0-1-10,0 2 5,-1-1 5,0 0-10,0-1 21,0 1 7,0 0-6,0 2 16,0 0 18,0 1-63,0 2 46,0 1-28,0 0 5,0 1 11,0 1-5,0 1-6,1 0 0,1 1 17,1 2-39,2 0 39,0 0-11,2-1-11,0 1 27,1-3 18,2 2-12,-2-3 0,1 0 45,-1-2-62,3-1 12,-3-1 16,3-1-44,-3-1 50,4-1 17,-3 0-6,2-2-5,1 0 16,1-2-11,1 1-39,2-1 23,2-2-35,1-1-16,4-4 56,2 0-33,0-4 5,3 1 5,-2-3-21,2 1-24,-5-2 46,2 0 22,-4-1-17,1-2 73,-3 0-11,0-2 0,-4 1 33,1-2-5,-4 0-39,-3-1 5,-4 2-50,-3 1-113,-1 0 35,-1 2-68,0 3-101,-2 0-22,-2 5-56,-2 0-33,-1 3 27,-3 2 62,0 1 6,-2 2 39,-3 4 67,0 2-17,-2 6 62,1 2-6,1 3 6,-1 3 11,2 0-6,0 3 6,0 1-11,1 0 16,0 3-38,2-1 10,2-3 1,3-1-29,1-4 40,3-1 28,1-2 22,1-2 45,1-1 17,2-2 5,2-1 7,3-2 43,1-1-10,0-1 5,3-1 23,1-3-51,1 0 6,3-1-12,0 0-16,2-2 0,1-1 17,0-4-1,1 1-22,1-4 34,-2 3-17,0-4-17,-2 0 23,0 0-28,-1-2-1,-1 1-10,1-1-1,-1 0-22,1-2 17,1 0 11,-2 0-17,1 1 34,-3 1-28,0 2-17,-2 3-17,-3 1 0,-3 3-67,-2 2-22,-1 1 16,-2 1-89,1 0 179,-1 3 0,2 0 11,-1 5-5,1 0 10,0 3-4,-1 3 27,0 1-6,-1 3-33,1 1 28,-2-1-44,2 1 10,-1-3 23,1-1-28,0-2 22,1-2 6,-1-2-12,2-1 1,-1-1 39,1-2-12,-2-1 51,-1-1 84,0-1 2062,-1-1-2068,2-3-134,-2-3 28,2-2-56,1-2-22,0-1 16,3 1 12,0-2-34,0 0 11,0 0 0,2 1-50,-1 0 39,2 1 17,-2 0-45,1 3 5,-2 1-21,0 1-63,-2 2-17,0 1 18,-1 1 5,1 0 11,1 0 46,0 2-46,1 0 28,-1 3 29,0 0-6,0 0 33,-1 3 12,1 0 5,-2 0 17,0 1 28,2-1-28,-3 0 0,3 1 17,-3-3-17,0 2 11,0-2-11,0 0-11,1-1-17,-1-3 50,1 1 34,-2-3 1149,0 1-970,1-1-89,-2-1-107,3-3-6,-1-2-21,1-2 27,1-2 11,0 2-44,-1-3 27,2 2-16,-2 1-17,2-1-17,-3 3 17,2 1-89,-2 2-46,2 2 1,0 0-62,0 1 34,0 0 16,2 0-28,-1 3 34,2 0 22,0 4 0,-1-1 29,1 2 27,-1-1-22,1 2-22,0 1-17,-1-2-107,1 2-39,1-1-95,-2 0-229,1-1-169,-2 2-269,1-3-347,-1 1-577,0-2-10,-1-2 1965,-1 0 0,-1-3 0,-1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6.5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11928,'4'86'293,"-1"0"0,1-7 1,-4-14-132,-9-32-39,-1-3 6,-1 2-22,-1 0 5,0-1-12,2-1-10,1-2 33,2-3 40,3-4-18,2-4-10,1-3-23,1-3-34,-1-2 6,3-2 28,0-2 0,2-1 62,-1-2 111,0-1 40,2-1 28,-2 0-39,2 0-96,0-3-72,1-3-28,4-3-12,0-3-39,2-1-22,1-4-56,1 0-34,0-2 0,2 1-22,0 1-17,1 1-34,0 3-27,0 2-1,-1 3-5,1 2 22,-1 3-16,1 1 5,0 2 10,1 4 13,-2 1 61,2 6 5,-4 2 12,1 2 11,-3 2-6,-2 1-10,-1 0 16,-2 3 28,-3-2-12,-1 3 40,-3-3 17,0 2-11,-3-3 22,-2 0 28,-6-1 0,-2-1 22,-2-3 24,-3-1-7,0-4 34,-1-1 33,-3-3-5,3-2 5,-2-1-55,3-1-29,2-3-16,0-1-57,2-4-139,0-1-269,2 0-544,2-1-974,2-1-829,4-1-2078,1 2 4800,3 1 0,0 4 0,0 2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7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16146,'17'48'165,"-1"-1"0,10 30-86,-25-67-6,0-2-17,-1 0 11,1-3 6,-1-1 11,0 0 22,0-2 1793,0-1-1776,-3-5-39,2 0-33,-3-5 33,2 1-34,1-3-33,0 2-34,1-2-89,0-1-40,3 0-22,1-2 55,4 0 24,2 0 44,1 0 23,3 1-6,0 0 28,1 0-17,0 1 17,1 1-34,0 2-67,0 1-33,-1 1-84,-2 2-34,1 1-62,-2 3-39,-2 0-44,2 1-40,-5 2-73,2 1-157,-1 4-167,-1 0-174,2 2-186,-2 0-402,0-1-56,0 0 1652,-2-1 0,-1-3 0,-2-1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8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7778,'20'19'2918,"-4"-3"-1787,-16-16 2667,0 0-3143,101 38-1842,-64-23 1355,21 7 0,-2-1 101,-32-11 322,-2-1-462,-4 1-45,-4-2-23,-2-1-27,-4-1 27,-1 0 1264,-2-2-1280,-2 0-1,0-2 46,-2-1 576,-1 0-564,-3-1-24,0 0-33,-3 0-11,-1-1-29,-1 0-10,-4-3 10,-1 0-44,-3-1 6,-1 0-29,0 1-39,-3-1 0,1 1 28,-3 0 6,-1 3 5,1 0-11,-1 1-33,2 0-34,0 1 5,0 2-16,3 3-39,1 2 11,4 3-12,0 0 6,4 1 68,1 1 27,5 0 6,1 2 84,1 0 39,3-1 23,2 1 28,5-2-1,4 0-16,3-1 0,2-3 28,2 1-23,2-3 34,2-1 11,1-3-22,4 0 67,1-2 11,3-1 0,1-1 57,0-3 33,0-1-22,-3-3-18,0 0-33,-1-3-61,0 1-7,-3-3 24,-1 1-24,-2-1 12,-4 0 6,-4 1-40,-2 1-5,-2 0-17,-3 1-56,2 0-6,-3 1 1,0 0-23,-1 3-34,-1 0 6,0 3-33,-3 0-34,1 1-1,-2 0-44,0 1-44,0 1 4,-1 0 1,3 0 6,-1 0 38,3 1-27,-1 2-6,-1 1 22,1 1 34,-3 2 11,1-1 73,-1 1 11,0 0 6,2 1 11,-2 0-17,1-1-28,-2 0 45,1-1 0,-2 0-28,2 1 34,-2-2-34,2 2 5,-1-4 23,0 2 0,1-2-11,-2-1 969,1-1-577,0-1-302,2 0-51,0-2-56,0 0 0,-1-4 16,2 1-21,-2-2 5,3 2-11,-2-1-29,2 0-4,-1 1 16,0-1-12,1 2-4,0 1 32,2-1 12,-2 2-22,2 1 39,-1 0-6,0 1-11,2 0 11,-2 0-5,1 0 5,0 0-5,0 0 22,3 1 0,-2 0 22,1 2 23,0 1-51,2 1 40,-1 0 27,3 1-5,1-1 68,4 1-18,3-1-28,4-1 29,5 0-18,1-1-27,7-2 5,1 0-28,4-1-370,4 1 370,0-1-16,1 0-7,2-2-4,-6-1 10,0-2-5,-8 0 5,-1 0 34,-8-3-45,-3 1 29,-6-1 21,-4-1-44,-5 1 342,-3-3-359,-3 0-67,-2-1-62,-1-3-55,-1 1-18,-3-3 6,-3 1 62,-3-1-12,-2 2 17,-2 2 0,2 4-50,0 2-18,-1 3-15,2 3 4,-1 0 29,0 2 62,1 2 44,-1 3 11,1 4 45,1 2 1,-1 2-1,3 0 28,0 0-11,2 1 0,2-2 56,2 1 22,1 0 12,1-1 50,0 0 22,1-2 1,2 1 66,1-2 63,3-1-45,0 0 22,4-1-23,-1-1-61,4 0 5,2-2-39,2 0-106,2 0-34,2-2-67,1 1-145,1-2-292,-2 2-421,-2-2-827,-3-1-1435,-4 1-2857,-2-1 6033,-4 1 0,-3-1 0,-2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9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15300,'84'18'46,"-1"0"1,-6-2 0,-14-1-47,-34-2 22,1-1-39,-4 3 12,0-1 5,-5 0-28,0 0 0,-4-1 17,-1-1-23,-4-1-11,-1 0-11,-3-3-22,-3-1-17,-1-2 16,0-1 12,-3-2 61,1 0 85,-2-2 66,-2 2 57,0-2 16,-3 2-43,-3-1-30,-1 1-5,-4 0 0,1-1-28,-3-1-5,-1-1-57,-2 0-16,0-2 16,-3 2-22,1-3-22,-2 1 10,-1-2-38,0 2-17,0 0 0,-2 1-17,3 0-23,-2 2 1,2 0-29,0 0-21,1 2 4,4 2-4,0 4 4,4 1 23,-1 3-22,5 1 5,1 2 12,4 0 11,0 1 27,3-1 29,2-1 34,4-1 10,3 0 23,4-2 23,1 1 5,4-1 22,2-1 23,2-2 11,3-1 17,2-3-17,0-2-17,6-1-22,0-2-28,5-3-23,-1-2 1,4-2-6,-3-2-12,-1 0 18,-2 0-12,-2 0 17,-3-1-6,-1 0 12,-5 0-23,0-1-39,-3 0-11,-1-2-28,-1 0-12,-2-1 1,0-1 5,-3-1 11,-2 1 51,-1-2 34,-1 1-7,-1-1 40,0 0-61,-2 0-6,1-1 11,-2 0-12,-1-1-4,0 0 4,0 1 12,-1 3-16,0 2 4,-1 5-78,-1 2-145,0 5-689,-1 0 969,2 9 28,-1 1-6,1 10-22,0 0-40,0 4-5,0 3 23,-1 1 10,0 1 18,-1 1 5,2 0 0,-1 0 11,2-2 0,0-1 17,1-4-17,1-1-5,1-3-40,0-3-5,-1-3-34,0-2 6,0-3-6,-2 0 17,1-2 45,-2-1 5,-1-2 23,0 0-252,0-2-84,0-1-62,2-3-56,-1-2-22,2-2-45,1-3-45,1-1-61,2-3-24,1-3 13,0-1-23,2-1-11,1-2 5,0 0 11,1-2 107,0-2 162,0 0 191,0-1 246,-1 1 258,0 2 218,0 2 164,-2 5 43,-2 3-78,-1 5-179,-2 4-202,-1 3-106,-1 2-28,-2 1 39,1 3 56,2 2 0,-1 5-33,3 4-51,-1 4-23,2 2-16,-2 5 0,0 2 16,-1 3-5,1 2-5,-1 0-34,1 0-34,0 2-39,-1-3-11,2 2-45,-1-4-11,1-2-17,0-1-28,0-5-17,-1 1-17,0-5-16,-1-1-40,0-4-112,-1-1-156,-1-5-213,-1 1-208,-1-4-212,0 0-381,-2-2-286,-2 0-1551,-1-1 3237,-2 0 0,3 0 0,1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09.9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10265,'65'14'168,"0"1"0,-6-1 0,-8-4-39,-17-8-12,-3-1-22,1 0-33,-1-1-17,-1 0-34,3 1-39,-1-2-78,2-1-180,2-2-420,0-1-549,1 0-16,0 0 1271,-4 0 0,-13 3 0,-7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0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0 14936,'51'40'1031,"-7"-7"-667,-30-25-51,0 1-61,2 1-39,-1 1-39,4-1-6,-3 0 28,4-1-39,-1 1-12,1-1-50,-2 0-5,-1-1-23,-1 0-33,-2-2-23,-4-1-28,-2 0 6,-3-2-6,-2 0 23,-2-1 33,-1-1 39,0 1-5,-2-2-6,-1 1-16,-5-1-12,-3 0-50,-7 0-6,-1 1 17,-6 0-28,-2 0 11,-2-2-11,-1 0-28,-1 0 11,-3 1 29,-2-1-12,-2-2 0,-2-2 11,1 0 0,-1 0-11,2 1 11,0-1-39,5 2-17,3 1-67,6 1-56,4 1-89,5 1-6,7 1 22,2 2 34,4 3 89,1 1 6,2 1 17,2 1 56,3 1-1,4 0 18,5-1 5,1 1-44,6-1-68,0 0-45,5-3-28,1 1-16,2-3-12,4-2 0,4-1-89,3-1-151,5 0-325,-1-3-1408,2-2 266,0-3 1965,-6 1 0,-16 2 0,-10 2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56:11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55 137 14034,'-11'59'62,"1"-7"-29,0-37-10,2 2 5,1-1 5,2 1-5,3-2 12,1 1 44,1-2-6,3 1 40,1-3 10,6 3 1,1-4-17,2 2-17,4-3-27,1-2-7,3 0 18,3-3-12,2-1-22,1-1 16,3-2 1,2-1 27,1 0 24,0-1-23,-3-3 10,-1-2 18,-3-4-17,0 0 0,-3-1 5,-1-1-16,-2-3 10,-2 0 24,-3-4-7,-1 1-10,-2-2-1,-1-1-11,-1-1-28,-2-1-11,-1-2-11,-2 0-62,1-2 17,-1 0 0,-1 0-28,0 0 40,0 3-24,1 2-10,-1 4-28,0 5-62,-1 3-135,-1 4-145,-1 3-33,1 2 66,-2 1 157,2 0 174,0 2 67,1 3 23,-1 3-6,1 5-17,1 0-11,1 3 6,0 0-28,-1 3 11,0-1-12,-2 0-10,0 2 10,0-4-5,-1 2 0,0-3-28,0 2 45,1-3-17,-2-2 6,3-2 27,-3-2-22,2-1-5,-1-1 28,0-2 33,-1-2 50,1 0 1838,-1-2-1916,0-2-28,0-1 12,0-5 5,0 3-12,0-1 1,0-1-17,0 1-50,0-1 39,0 1-6,0 0-17,0 2-16,0 1-45,0 2-1507,0 0 1602,0 5 0,0-1 11,0 7 6,0-5 22,0 3-16,0-2 38,0 0 1,0 0 5,0-1 39,0 2-38,0-1 49,0 1 6,0-1 23,0 1-6,0 0 11,0 1-11,0 1-11,0-1 39,0 1-67,0-1 11,0 1 0,0-1-11,0 0-23,0 1-11,0-1-16,0 0-57,0 0 23,0-2 0,-1 2-23,1-3 23,-1 1-28,1-1-17,0-1 22,0 0-5,0-1-17,0 0-6,0-2-156,0 1 67,2-2-62,-1 1 0,2-1-5,0 0 22,0 0-28,3 0-56,-1 0-219,2 0-341,1 0-493,2-1-628,0-1-329,2-1 2262,-1-2 0,-4 3 0,-2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7FDE-99B0-BA43-AEF2-B2E74F898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9601F-7BA6-5643-A3FE-E4608DBF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D963-C94E-4145-ABE8-BDDDA85C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E8B4-FBF1-144A-ABE9-0BDCCFCD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1432-5D43-424E-BBD1-8C06D443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8B76-0874-4146-9FF7-5CBDE5EA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88058-48F7-164D-B42E-508BB0830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FF03-B304-C54D-8D9A-E48AD305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2E25-3D3A-C746-977D-D65DE711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1526-6D1E-D442-8A37-5DCAD147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8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F97B6-A4F0-E942-8FFD-395E77A3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717D3-4A5F-9B41-9CDC-56D1F8B0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5D27-9741-C64F-87B7-EA9F6D38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43E9-1ECC-4F41-8D04-D7088FB6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DEA0-C6D6-8C45-A2C7-E7211CC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49C0-93C0-084D-A6E4-BC223F14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FC24-BBA0-1B4F-B24E-FF737525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672F-C969-5945-A29B-924BFCDF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C82C-5A1D-5049-9E25-7EF4FB6F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8855-EF85-8F4A-860A-4D4DCA2E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BF2D-5D42-F647-AFAF-ED8C4B9E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2B7E9-2600-A242-B031-E64620B3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73663-DD6F-AD49-A7ED-9A92D361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D0041-77EE-184E-B8A1-305D9086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08F6-C37B-534B-BE74-D9D3022E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88FE-EE13-A344-8738-4CEA1223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1173-97AD-9D43-B097-38051725B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1EF1B-D6B9-EE46-BA1C-F7828BC8F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77CCB-0523-BE4E-B9B1-DA58F8FB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754FA-943D-E24F-990A-E62B8ACD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BF40-43D9-0246-9FF5-3C40D1F5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0762-A74B-4C4E-80F0-CFCA8A3B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A294C-7341-5747-9F2F-063B576D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235A-EB4D-EC47-8013-BD5808AF0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4D896-6CA1-6A43-A563-FAC96B683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E9F3C-C7E5-B848-8C74-BDED57B1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B06CC-A885-4E45-BB94-D15ED083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664BA-7E07-F944-ACC5-425D192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F168C-56B5-7C4B-9074-D6C0BAE1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B025-1900-0A45-B256-3E64CB95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6BD0A-EF1C-EF4A-B0D0-3B70A517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645AF-D31B-564E-914F-9E847AA0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CE17C-99E7-1141-BBC4-8FDCE03D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45775-0333-E344-87CA-81C4F614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F628C-413E-2C4A-BD63-406B98FA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6B7D0-D4C0-F24D-B3EB-320483A6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6180-033E-2342-95CB-E5E58637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B98E-7D8E-2E40-B4B8-CB5EF2B8B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7DA55-5DB2-9842-9ED7-5C023D94E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B4683-70FC-9542-A83E-127C6D57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26145-49B3-B54A-9478-39EB62DD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9E602-B4FC-9F43-AEEB-116677E3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F8D6-5329-9A43-82D9-92A5ABB0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30E4B-582B-C147-BAF8-5A3538152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34386-CCA7-C64A-B077-2C574484A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CE610-83CD-384B-B850-4618B14F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EB78B-82E3-B341-B4F4-6E7A3F5E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57AD-F4DC-8544-BFD2-128284F0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CDC4D-5A40-8941-9F59-45B09B97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46907-805B-E749-B367-E22D4ED40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3AD3-6DF3-9443-8791-8EB9C4E65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1AA6-6422-3E45-96D5-91FD0B634C37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466DC-BE05-A346-98A8-5535C3F16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6A32-8058-2B4D-83A2-4C88859D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BE3B-0A4A-F543-88CC-3F58AEA7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8.xml"/><Relationship Id="rId21" Type="http://schemas.openxmlformats.org/officeDocument/2006/relationships/image" Target="../media/image807.png"/><Relationship Id="rId42" Type="http://schemas.openxmlformats.org/officeDocument/2006/relationships/customXml" Target="../ink/ink850.xml"/><Relationship Id="rId63" Type="http://schemas.openxmlformats.org/officeDocument/2006/relationships/image" Target="../media/image828.png"/><Relationship Id="rId84" Type="http://schemas.openxmlformats.org/officeDocument/2006/relationships/customXml" Target="../ink/ink871.xml"/><Relationship Id="rId138" Type="http://schemas.openxmlformats.org/officeDocument/2006/relationships/image" Target="../media/image865.png"/><Relationship Id="rId159" Type="http://schemas.openxmlformats.org/officeDocument/2006/relationships/customXml" Target="../ink/ink909.xml"/><Relationship Id="rId170" Type="http://schemas.openxmlformats.org/officeDocument/2006/relationships/image" Target="../media/image881.png"/><Relationship Id="rId191" Type="http://schemas.openxmlformats.org/officeDocument/2006/relationships/customXml" Target="../ink/ink925.xml"/><Relationship Id="rId205" Type="http://schemas.openxmlformats.org/officeDocument/2006/relationships/customXml" Target="../ink/ink932.xml"/><Relationship Id="rId107" Type="http://schemas.openxmlformats.org/officeDocument/2006/relationships/customXml" Target="../ink/ink883.xml"/><Relationship Id="rId11" Type="http://schemas.openxmlformats.org/officeDocument/2006/relationships/image" Target="../media/image802.png"/><Relationship Id="rId32" Type="http://schemas.openxmlformats.org/officeDocument/2006/relationships/customXml" Target="../ink/ink845.xml"/><Relationship Id="rId53" Type="http://schemas.openxmlformats.org/officeDocument/2006/relationships/image" Target="../media/image823.png"/><Relationship Id="rId74" Type="http://schemas.openxmlformats.org/officeDocument/2006/relationships/customXml" Target="../ink/ink866.xml"/><Relationship Id="rId128" Type="http://schemas.openxmlformats.org/officeDocument/2006/relationships/image" Target="../media/image860.png"/><Relationship Id="rId149" Type="http://schemas.openxmlformats.org/officeDocument/2006/relationships/customXml" Target="../ink/ink904.xml"/><Relationship Id="rId5" Type="http://schemas.openxmlformats.org/officeDocument/2006/relationships/image" Target="../media/image799.png"/><Relationship Id="rId95" Type="http://schemas.openxmlformats.org/officeDocument/2006/relationships/image" Target="../media/image844.png"/><Relationship Id="rId160" Type="http://schemas.openxmlformats.org/officeDocument/2006/relationships/image" Target="../media/image876.png"/><Relationship Id="rId181" Type="http://schemas.openxmlformats.org/officeDocument/2006/relationships/customXml" Target="../ink/ink920.xml"/><Relationship Id="rId216" Type="http://schemas.openxmlformats.org/officeDocument/2006/relationships/customXml" Target="../ink/ink938.xml"/><Relationship Id="rId22" Type="http://schemas.openxmlformats.org/officeDocument/2006/relationships/customXml" Target="../ink/ink840.xml"/><Relationship Id="rId43" Type="http://schemas.openxmlformats.org/officeDocument/2006/relationships/image" Target="../media/image818.png"/><Relationship Id="rId64" Type="http://schemas.openxmlformats.org/officeDocument/2006/relationships/customXml" Target="../ink/ink861.xml"/><Relationship Id="rId118" Type="http://schemas.openxmlformats.org/officeDocument/2006/relationships/image" Target="../media/image855.png"/><Relationship Id="rId139" Type="http://schemas.openxmlformats.org/officeDocument/2006/relationships/customXml" Target="../ink/ink899.xml"/><Relationship Id="rId85" Type="http://schemas.openxmlformats.org/officeDocument/2006/relationships/image" Target="../media/image839.png"/><Relationship Id="rId150" Type="http://schemas.openxmlformats.org/officeDocument/2006/relationships/image" Target="../media/image871.png"/><Relationship Id="rId171" Type="http://schemas.openxmlformats.org/officeDocument/2006/relationships/customXml" Target="../ink/ink915.xml"/><Relationship Id="rId192" Type="http://schemas.openxmlformats.org/officeDocument/2006/relationships/image" Target="../media/image892.png"/><Relationship Id="rId206" Type="http://schemas.openxmlformats.org/officeDocument/2006/relationships/customXml" Target="../ink/ink933.xml"/><Relationship Id="rId12" Type="http://schemas.openxmlformats.org/officeDocument/2006/relationships/customXml" Target="../ink/ink835.xml"/><Relationship Id="rId33" Type="http://schemas.openxmlformats.org/officeDocument/2006/relationships/image" Target="../media/image813.png"/><Relationship Id="rId108" Type="http://schemas.openxmlformats.org/officeDocument/2006/relationships/image" Target="../media/image850.png"/><Relationship Id="rId129" Type="http://schemas.openxmlformats.org/officeDocument/2006/relationships/customXml" Target="../ink/ink894.xml"/><Relationship Id="rId54" Type="http://schemas.openxmlformats.org/officeDocument/2006/relationships/customXml" Target="../ink/ink856.xml"/><Relationship Id="rId75" Type="http://schemas.openxmlformats.org/officeDocument/2006/relationships/image" Target="../media/image834.png"/><Relationship Id="rId96" Type="http://schemas.openxmlformats.org/officeDocument/2006/relationships/customXml" Target="../ink/ink877.xml"/><Relationship Id="rId140" Type="http://schemas.openxmlformats.org/officeDocument/2006/relationships/image" Target="../media/image866.png"/><Relationship Id="rId161" Type="http://schemas.openxmlformats.org/officeDocument/2006/relationships/customXml" Target="../ink/ink910.xml"/><Relationship Id="rId182" Type="http://schemas.openxmlformats.org/officeDocument/2006/relationships/image" Target="../media/image887.png"/><Relationship Id="rId217" Type="http://schemas.openxmlformats.org/officeDocument/2006/relationships/image" Target="../media/image904.png"/><Relationship Id="rId6" Type="http://schemas.openxmlformats.org/officeDocument/2006/relationships/customXml" Target="../ink/ink832.xml"/><Relationship Id="rId23" Type="http://schemas.openxmlformats.org/officeDocument/2006/relationships/image" Target="../media/image808.png"/><Relationship Id="rId119" Type="http://schemas.openxmlformats.org/officeDocument/2006/relationships/customXml" Target="../ink/ink889.xml"/><Relationship Id="rId44" Type="http://schemas.openxmlformats.org/officeDocument/2006/relationships/customXml" Target="../ink/ink851.xml"/><Relationship Id="rId65" Type="http://schemas.openxmlformats.org/officeDocument/2006/relationships/image" Target="../media/image829.png"/><Relationship Id="rId86" Type="http://schemas.openxmlformats.org/officeDocument/2006/relationships/customXml" Target="../ink/ink872.xml"/><Relationship Id="rId130" Type="http://schemas.openxmlformats.org/officeDocument/2006/relationships/image" Target="../media/image861.png"/><Relationship Id="rId151" Type="http://schemas.openxmlformats.org/officeDocument/2006/relationships/customXml" Target="../ink/ink905.xml"/><Relationship Id="rId172" Type="http://schemas.openxmlformats.org/officeDocument/2006/relationships/image" Target="../media/image882.png"/><Relationship Id="rId193" Type="http://schemas.openxmlformats.org/officeDocument/2006/relationships/customXml" Target="../ink/ink926.xml"/><Relationship Id="rId207" Type="http://schemas.openxmlformats.org/officeDocument/2006/relationships/image" Target="../media/image899.png"/><Relationship Id="rId13" Type="http://schemas.openxmlformats.org/officeDocument/2006/relationships/image" Target="../media/image803.png"/><Relationship Id="rId109" Type="http://schemas.openxmlformats.org/officeDocument/2006/relationships/customXml" Target="../ink/ink884.xml"/><Relationship Id="rId34" Type="http://schemas.openxmlformats.org/officeDocument/2006/relationships/customXml" Target="../ink/ink846.xml"/><Relationship Id="rId55" Type="http://schemas.openxmlformats.org/officeDocument/2006/relationships/image" Target="../media/image824.png"/><Relationship Id="rId76" Type="http://schemas.openxmlformats.org/officeDocument/2006/relationships/customXml" Target="../ink/ink867.xml"/><Relationship Id="rId97" Type="http://schemas.openxmlformats.org/officeDocument/2006/relationships/image" Target="../media/image845.png"/><Relationship Id="rId120" Type="http://schemas.openxmlformats.org/officeDocument/2006/relationships/image" Target="../media/image856.png"/><Relationship Id="rId141" Type="http://schemas.openxmlformats.org/officeDocument/2006/relationships/customXml" Target="../ink/ink900.xml"/><Relationship Id="rId7" Type="http://schemas.openxmlformats.org/officeDocument/2006/relationships/image" Target="../media/image800.png"/><Relationship Id="rId162" Type="http://schemas.openxmlformats.org/officeDocument/2006/relationships/image" Target="../media/image877.png"/><Relationship Id="rId183" Type="http://schemas.openxmlformats.org/officeDocument/2006/relationships/customXml" Target="../ink/ink921.xml"/><Relationship Id="rId218" Type="http://schemas.openxmlformats.org/officeDocument/2006/relationships/customXml" Target="../ink/ink939.xml"/><Relationship Id="rId24" Type="http://schemas.openxmlformats.org/officeDocument/2006/relationships/customXml" Target="../ink/ink841.xml"/><Relationship Id="rId45" Type="http://schemas.openxmlformats.org/officeDocument/2006/relationships/image" Target="../media/image819.png"/><Relationship Id="rId66" Type="http://schemas.openxmlformats.org/officeDocument/2006/relationships/customXml" Target="../ink/ink862.xml"/><Relationship Id="rId87" Type="http://schemas.openxmlformats.org/officeDocument/2006/relationships/image" Target="../media/image840.png"/><Relationship Id="rId110" Type="http://schemas.openxmlformats.org/officeDocument/2006/relationships/image" Target="../media/image851.png"/><Relationship Id="rId131" Type="http://schemas.openxmlformats.org/officeDocument/2006/relationships/customXml" Target="../ink/ink895.xml"/><Relationship Id="rId152" Type="http://schemas.openxmlformats.org/officeDocument/2006/relationships/image" Target="../media/image872.png"/><Relationship Id="rId173" Type="http://schemas.openxmlformats.org/officeDocument/2006/relationships/customXml" Target="../ink/ink916.xml"/><Relationship Id="rId194" Type="http://schemas.openxmlformats.org/officeDocument/2006/relationships/image" Target="../media/image893.png"/><Relationship Id="rId208" Type="http://schemas.openxmlformats.org/officeDocument/2006/relationships/customXml" Target="../ink/ink934.xml"/><Relationship Id="rId14" Type="http://schemas.openxmlformats.org/officeDocument/2006/relationships/customXml" Target="../ink/ink836.xml"/><Relationship Id="rId30" Type="http://schemas.openxmlformats.org/officeDocument/2006/relationships/customXml" Target="../ink/ink844.xml"/><Relationship Id="rId35" Type="http://schemas.openxmlformats.org/officeDocument/2006/relationships/image" Target="../media/image814.png"/><Relationship Id="rId56" Type="http://schemas.openxmlformats.org/officeDocument/2006/relationships/customXml" Target="../ink/ink857.xml"/><Relationship Id="rId77" Type="http://schemas.openxmlformats.org/officeDocument/2006/relationships/image" Target="../media/image835.png"/><Relationship Id="rId100" Type="http://schemas.openxmlformats.org/officeDocument/2006/relationships/customXml" Target="../ink/ink879.xml"/><Relationship Id="rId105" Type="http://schemas.openxmlformats.org/officeDocument/2006/relationships/image" Target="../media/image849.png"/><Relationship Id="rId126" Type="http://schemas.openxmlformats.org/officeDocument/2006/relationships/image" Target="../media/image859.png"/><Relationship Id="rId147" Type="http://schemas.openxmlformats.org/officeDocument/2006/relationships/customXml" Target="../ink/ink903.xml"/><Relationship Id="rId168" Type="http://schemas.openxmlformats.org/officeDocument/2006/relationships/image" Target="../media/image880.png"/><Relationship Id="rId8" Type="http://schemas.openxmlformats.org/officeDocument/2006/relationships/customXml" Target="../ink/ink833.xml"/><Relationship Id="rId51" Type="http://schemas.openxmlformats.org/officeDocument/2006/relationships/image" Target="../media/image822.png"/><Relationship Id="rId72" Type="http://schemas.openxmlformats.org/officeDocument/2006/relationships/customXml" Target="../ink/ink865.xml"/><Relationship Id="rId93" Type="http://schemas.openxmlformats.org/officeDocument/2006/relationships/image" Target="../media/image843.png"/><Relationship Id="rId98" Type="http://schemas.openxmlformats.org/officeDocument/2006/relationships/customXml" Target="../ink/ink878.xml"/><Relationship Id="rId121" Type="http://schemas.openxmlformats.org/officeDocument/2006/relationships/customXml" Target="../ink/ink890.xml"/><Relationship Id="rId142" Type="http://schemas.openxmlformats.org/officeDocument/2006/relationships/image" Target="../media/image867.png"/><Relationship Id="rId163" Type="http://schemas.openxmlformats.org/officeDocument/2006/relationships/customXml" Target="../ink/ink911.xml"/><Relationship Id="rId184" Type="http://schemas.openxmlformats.org/officeDocument/2006/relationships/image" Target="../media/image888.png"/><Relationship Id="rId189" Type="http://schemas.openxmlformats.org/officeDocument/2006/relationships/customXml" Target="../ink/ink924.xml"/><Relationship Id="rId219" Type="http://schemas.openxmlformats.org/officeDocument/2006/relationships/image" Target="../media/image905.png"/><Relationship Id="rId3" Type="http://schemas.openxmlformats.org/officeDocument/2006/relationships/image" Target="../media/image798.png"/><Relationship Id="rId214" Type="http://schemas.openxmlformats.org/officeDocument/2006/relationships/customXml" Target="../ink/ink937.xml"/><Relationship Id="rId25" Type="http://schemas.openxmlformats.org/officeDocument/2006/relationships/image" Target="../media/image809.png"/><Relationship Id="rId46" Type="http://schemas.openxmlformats.org/officeDocument/2006/relationships/customXml" Target="../ink/ink852.xml"/><Relationship Id="rId67" Type="http://schemas.openxmlformats.org/officeDocument/2006/relationships/image" Target="../media/image830.png"/><Relationship Id="rId116" Type="http://schemas.openxmlformats.org/officeDocument/2006/relationships/image" Target="../media/image854.png"/><Relationship Id="rId137" Type="http://schemas.openxmlformats.org/officeDocument/2006/relationships/customXml" Target="../ink/ink898.xml"/><Relationship Id="rId158" Type="http://schemas.openxmlformats.org/officeDocument/2006/relationships/image" Target="../media/image875.png"/><Relationship Id="rId20" Type="http://schemas.openxmlformats.org/officeDocument/2006/relationships/customXml" Target="../ink/ink839.xml"/><Relationship Id="rId41" Type="http://schemas.openxmlformats.org/officeDocument/2006/relationships/image" Target="../media/image817.png"/><Relationship Id="rId62" Type="http://schemas.openxmlformats.org/officeDocument/2006/relationships/customXml" Target="../ink/ink860.xml"/><Relationship Id="rId83" Type="http://schemas.openxmlformats.org/officeDocument/2006/relationships/image" Target="../media/image838.png"/><Relationship Id="rId88" Type="http://schemas.openxmlformats.org/officeDocument/2006/relationships/customXml" Target="../ink/ink873.xml"/><Relationship Id="rId111" Type="http://schemas.openxmlformats.org/officeDocument/2006/relationships/customXml" Target="../ink/ink885.xml"/><Relationship Id="rId132" Type="http://schemas.openxmlformats.org/officeDocument/2006/relationships/image" Target="../media/image862.png"/><Relationship Id="rId153" Type="http://schemas.openxmlformats.org/officeDocument/2006/relationships/customXml" Target="../ink/ink906.xml"/><Relationship Id="rId174" Type="http://schemas.openxmlformats.org/officeDocument/2006/relationships/image" Target="../media/image883.png"/><Relationship Id="rId179" Type="http://schemas.openxmlformats.org/officeDocument/2006/relationships/customXml" Target="../ink/ink919.xml"/><Relationship Id="rId195" Type="http://schemas.openxmlformats.org/officeDocument/2006/relationships/customXml" Target="../ink/ink927.xml"/><Relationship Id="rId209" Type="http://schemas.openxmlformats.org/officeDocument/2006/relationships/image" Target="../media/image900.png"/><Relationship Id="rId190" Type="http://schemas.openxmlformats.org/officeDocument/2006/relationships/image" Target="../media/image891.png"/><Relationship Id="rId204" Type="http://schemas.openxmlformats.org/officeDocument/2006/relationships/image" Target="../media/image898.png"/><Relationship Id="rId15" Type="http://schemas.openxmlformats.org/officeDocument/2006/relationships/image" Target="../media/image804.png"/><Relationship Id="rId36" Type="http://schemas.openxmlformats.org/officeDocument/2006/relationships/customXml" Target="../ink/ink847.xml"/><Relationship Id="rId57" Type="http://schemas.openxmlformats.org/officeDocument/2006/relationships/image" Target="../media/image825.png"/><Relationship Id="rId106" Type="http://schemas.openxmlformats.org/officeDocument/2006/relationships/customXml" Target="../ink/ink882.xml"/><Relationship Id="rId127" Type="http://schemas.openxmlformats.org/officeDocument/2006/relationships/customXml" Target="../ink/ink893.xml"/><Relationship Id="rId10" Type="http://schemas.openxmlformats.org/officeDocument/2006/relationships/customXml" Target="../ink/ink834.xml"/><Relationship Id="rId31" Type="http://schemas.openxmlformats.org/officeDocument/2006/relationships/image" Target="../media/image812.png"/><Relationship Id="rId52" Type="http://schemas.openxmlformats.org/officeDocument/2006/relationships/customXml" Target="../ink/ink855.xml"/><Relationship Id="rId73" Type="http://schemas.openxmlformats.org/officeDocument/2006/relationships/image" Target="../media/image833.png"/><Relationship Id="rId78" Type="http://schemas.openxmlformats.org/officeDocument/2006/relationships/customXml" Target="../ink/ink868.xml"/><Relationship Id="rId94" Type="http://schemas.openxmlformats.org/officeDocument/2006/relationships/customXml" Target="../ink/ink876.xml"/><Relationship Id="rId99" Type="http://schemas.openxmlformats.org/officeDocument/2006/relationships/image" Target="../media/image846.png"/><Relationship Id="rId101" Type="http://schemas.openxmlformats.org/officeDocument/2006/relationships/image" Target="../media/image847.png"/><Relationship Id="rId122" Type="http://schemas.openxmlformats.org/officeDocument/2006/relationships/image" Target="../media/image857.png"/><Relationship Id="rId143" Type="http://schemas.openxmlformats.org/officeDocument/2006/relationships/customXml" Target="../ink/ink901.xml"/><Relationship Id="rId148" Type="http://schemas.openxmlformats.org/officeDocument/2006/relationships/image" Target="../media/image870.png"/><Relationship Id="rId164" Type="http://schemas.openxmlformats.org/officeDocument/2006/relationships/image" Target="../media/image878.png"/><Relationship Id="rId169" Type="http://schemas.openxmlformats.org/officeDocument/2006/relationships/customXml" Target="../ink/ink914.xml"/><Relationship Id="rId185" Type="http://schemas.openxmlformats.org/officeDocument/2006/relationships/customXml" Target="../ink/ink922.xml"/><Relationship Id="rId4" Type="http://schemas.openxmlformats.org/officeDocument/2006/relationships/customXml" Target="../ink/ink831.xml"/><Relationship Id="rId9" Type="http://schemas.openxmlformats.org/officeDocument/2006/relationships/image" Target="../media/image801.png"/><Relationship Id="rId180" Type="http://schemas.openxmlformats.org/officeDocument/2006/relationships/image" Target="../media/image886.png"/><Relationship Id="rId210" Type="http://schemas.openxmlformats.org/officeDocument/2006/relationships/customXml" Target="../ink/ink935.xml"/><Relationship Id="rId215" Type="http://schemas.openxmlformats.org/officeDocument/2006/relationships/image" Target="../media/image903.png"/><Relationship Id="rId26" Type="http://schemas.openxmlformats.org/officeDocument/2006/relationships/customXml" Target="../ink/ink842.xml"/><Relationship Id="rId47" Type="http://schemas.openxmlformats.org/officeDocument/2006/relationships/image" Target="../media/image820.png"/><Relationship Id="rId68" Type="http://schemas.openxmlformats.org/officeDocument/2006/relationships/customXml" Target="../ink/ink863.xml"/><Relationship Id="rId89" Type="http://schemas.openxmlformats.org/officeDocument/2006/relationships/image" Target="../media/image841.png"/><Relationship Id="rId112" Type="http://schemas.openxmlformats.org/officeDocument/2006/relationships/image" Target="../media/image852.png"/><Relationship Id="rId133" Type="http://schemas.openxmlformats.org/officeDocument/2006/relationships/customXml" Target="../ink/ink896.xml"/><Relationship Id="rId154" Type="http://schemas.openxmlformats.org/officeDocument/2006/relationships/image" Target="../media/image873.png"/><Relationship Id="rId175" Type="http://schemas.openxmlformats.org/officeDocument/2006/relationships/customXml" Target="../ink/ink917.xml"/><Relationship Id="rId196" Type="http://schemas.openxmlformats.org/officeDocument/2006/relationships/image" Target="../media/image894.png"/><Relationship Id="rId200" Type="http://schemas.openxmlformats.org/officeDocument/2006/relationships/image" Target="../media/image896.png"/><Relationship Id="rId16" Type="http://schemas.openxmlformats.org/officeDocument/2006/relationships/customXml" Target="../ink/ink837.xml"/><Relationship Id="rId37" Type="http://schemas.openxmlformats.org/officeDocument/2006/relationships/image" Target="../media/image815.png"/><Relationship Id="rId58" Type="http://schemas.openxmlformats.org/officeDocument/2006/relationships/customXml" Target="../ink/ink858.xml"/><Relationship Id="rId79" Type="http://schemas.openxmlformats.org/officeDocument/2006/relationships/image" Target="../media/image836.png"/><Relationship Id="rId102" Type="http://schemas.openxmlformats.org/officeDocument/2006/relationships/customXml" Target="../ink/ink880.xml"/><Relationship Id="rId123" Type="http://schemas.openxmlformats.org/officeDocument/2006/relationships/customXml" Target="../ink/ink891.xml"/><Relationship Id="rId144" Type="http://schemas.openxmlformats.org/officeDocument/2006/relationships/image" Target="../media/image868.png"/><Relationship Id="rId90" Type="http://schemas.openxmlformats.org/officeDocument/2006/relationships/customXml" Target="../ink/ink874.xml"/><Relationship Id="rId165" Type="http://schemas.openxmlformats.org/officeDocument/2006/relationships/customXml" Target="../ink/ink912.xml"/><Relationship Id="rId186" Type="http://schemas.openxmlformats.org/officeDocument/2006/relationships/image" Target="../media/image889.png"/><Relationship Id="rId211" Type="http://schemas.openxmlformats.org/officeDocument/2006/relationships/image" Target="../media/image901.png"/><Relationship Id="rId27" Type="http://schemas.openxmlformats.org/officeDocument/2006/relationships/image" Target="../media/image810.png"/><Relationship Id="rId48" Type="http://schemas.openxmlformats.org/officeDocument/2006/relationships/customXml" Target="../ink/ink853.xml"/><Relationship Id="rId69" Type="http://schemas.openxmlformats.org/officeDocument/2006/relationships/image" Target="../media/image831.png"/><Relationship Id="rId113" Type="http://schemas.openxmlformats.org/officeDocument/2006/relationships/customXml" Target="../ink/ink886.xml"/><Relationship Id="rId134" Type="http://schemas.openxmlformats.org/officeDocument/2006/relationships/image" Target="../media/image863.png"/><Relationship Id="rId80" Type="http://schemas.openxmlformats.org/officeDocument/2006/relationships/customXml" Target="../ink/ink869.xml"/><Relationship Id="rId155" Type="http://schemas.openxmlformats.org/officeDocument/2006/relationships/customXml" Target="../ink/ink907.xml"/><Relationship Id="rId176" Type="http://schemas.openxmlformats.org/officeDocument/2006/relationships/image" Target="../media/image884.png"/><Relationship Id="rId197" Type="http://schemas.openxmlformats.org/officeDocument/2006/relationships/customXml" Target="../ink/ink928.xml"/><Relationship Id="rId201" Type="http://schemas.openxmlformats.org/officeDocument/2006/relationships/customXml" Target="../ink/ink930.xml"/><Relationship Id="rId17" Type="http://schemas.openxmlformats.org/officeDocument/2006/relationships/image" Target="../media/image805.png"/><Relationship Id="rId38" Type="http://schemas.openxmlformats.org/officeDocument/2006/relationships/customXml" Target="../ink/ink848.xml"/><Relationship Id="rId59" Type="http://schemas.openxmlformats.org/officeDocument/2006/relationships/image" Target="../media/image826.png"/><Relationship Id="rId103" Type="http://schemas.openxmlformats.org/officeDocument/2006/relationships/image" Target="../media/image848.png"/><Relationship Id="rId124" Type="http://schemas.openxmlformats.org/officeDocument/2006/relationships/image" Target="../media/image858.png"/><Relationship Id="rId70" Type="http://schemas.openxmlformats.org/officeDocument/2006/relationships/customXml" Target="../ink/ink864.xml"/><Relationship Id="rId91" Type="http://schemas.openxmlformats.org/officeDocument/2006/relationships/image" Target="../media/image842.png"/><Relationship Id="rId145" Type="http://schemas.openxmlformats.org/officeDocument/2006/relationships/customXml" Target="../ink/ink902.xml"/><Relationship Id="rId166" Type="http://schemas.openxmlformats.org/officeDocument/2006/relationships/image" Target="../media/image879.png"/><Relationship Id="rId187" Type="http://schemas.openxmlformats.org/officeDocument/2006/relationships/customXml" Target="../ink/ink92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36.xml"/><Relationship Id="rId28" Type="http://schemas.openxmlformats.org/officeDocument/2006/relationships/customXml" Target="../ink/ink843.xml"/><Relationship Id="rId49" Type="http://schemas.openxmlformats.org/officeDocument/2006/relationships/image" Target="../media/image821.png"/><Relationship Id="rId114" Type="http://schemas.openxmlformats.org/officeDocument/2006/relationships/image" Target="../media/image853.png"/><Relationship Id="rId60" Type="http://schemas.openxmlformats.org/officeDocument/2006/relationships/customXml" Target="../ink/ink859.xml"/><Relationship Id="rId81" Type="http://schemas.openxmlformats.org/officeDocument/2006/relationships/image" Target="../media/image837.png"/><Relationship Id="rId135" Type="http://schemas.openxmlformats.org/officeDocument/2006/relationships/customXml" Target="../ink/ink897.xml"/><Relationship Id="rId156" Type="http://schemas.openxmlformats.org/officeDocument/2006/relationships/image" Target="../media/image874.png"/><Relationship Id="rId177" Type="http://schemas.openxmlformats.org/officeDocument/2006/relationships/customXml" Target="../ink/ink918.xml"/><Relationship Id="rId198" Type="http://schemas.openxmlformats.org/officeDocument/2006/relationships/image" Target="../media/image895.png"/><Relationship Id="rId202" Type="http://schemas.openxmlformats.org/officeDocument/2006/relationships/image" Target="../media/image897.png"/><Relationship Id="rId18" Type="http://schemas.openxmlformats.org/officeDocument/2006/relationships/customXml" Target="../ink/ink838.xml"/><Relationship Id="rId39" Type="http://schemas.openxmlformats.org/officeDocument/2006/relationships/image" Target="../media/image816.png"/><Relationship Id="rId50" Type="http://schemas.openxmlformats.org/officeDocument/2006/relationships/customXml" Target="../ink/ink854.xml"/><Relationship Id="rId104" Type="http://schemas.openxmlformats.org/officeDocument/2006/relationships/customXml" Target="../ink/ink881.xml"/><Relationship Id="rId125" Type="http://schemas.openxmlformats.org/officeDocument/2006/relationships/customXml" Target="../ink/ink892.xml"/><Relationship Id="rId146" Type="http://schemas.openxmlformats.org/officeDocument/2006/relationships/image" Target="../media/image869.png"/><Relationship Id="rId167" Type="http://schemas.openxmlformats.org/officeDocument/2006/relationships/customXml" Target="../ink/ink913.xml"/><Relationship Id="rId188" Type="http://schemas.openxmlformats.org/officeDocument/2006/relationships/image" Target="../media/image890.png"/><Relationship Id="rId71" Type="http://schemas.openxmlformats.org/officeDocument/2006/relationships/image" Target="../media/image832.png"/><Relationship Id="rId92" Type="http://schemas.openxmlformats.org/officeDocument/2006/relationships/customXml" Target="../ink/ink875.xml"/><Relationship Id="rId213" Type="http://schemas.openxmlformats.org/officeDocument/2006/relationships/image" Target="../media/image902.png"/><Relationship Id="rId2" Type="http://schemas.openxmlformats.org/officeDocument/2006/relationships/customXml" Target="../ink/ink830.xml"/><Relationship Id="rId29" Type="http://schemas.openxmlformats.org/officeDocument/2006/relationships/image" Target="../media/image811.png"/><Relationship Id="rId40" Type="http://schemas.openxmlformats.org/officeDocument/2006/relationships/customXml" Target="../ink/ink849.xml"/><Relationship Id="rId115" Type="http://schemas.openxmlformats.org/officeDocument/2006/relationships/customXml" Target="../ink/ink887.xml"/><Relationship Id="rId136" Type="http://schemas.openxmlformats.org/officeDocument/2006/relationships/image" Target="../media/image864.png"/><Relationship Id="rId157" Type="http://schemas.openxmlformats.org/officeDocument/2006/relationships/customXml" Target="../ink/ink908.xml"/><Relationship Id="rId178" Type="http://schemas.openxmlformats.org/officeDocument/2006/relationships/image" Target="../media/image885.png"/><Relationship Id="rId61" Type="http://schemas.openxmlformats.org/officeDocument/2006/relationships/image" Target="../media/image827.png"/><Relationship Id="rId82" Type="http://schemas.openxmlformats.org/officeDocument/2006/relationships/customXml" Target="../ink/ink870.xml"/><Relationship Id="rId199" Type="http://schemas.openxmlformats.org/officeDocument/2006/relationships/customXml" Target="../ink/ink929.xml"/><Relationship Id="rId203" Type="http://schemas.openxmlformats.org/officeDocument/2006/relationships/customXml" Target="../ink/ink931.xml"/><Relationship Id="rId19" Type="http://schemas.openxmlformats.org/officeDocument/2006/relationships/image" Target="../media/image80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20.png"/><Relationship Id="rId299" Type="http://schemas.openxmlformats.org/officeDocument/2006/relationships/image" Target="../media/image943.png"/><Relationship Id="rId21" Type="http://schemas.openxmlformats.org/officeDocument/2006/relationships/image" Target="../media/image8050.png"/><Relationship Id="rId63" Type="http://schemas.openxmlformats.org/officeDocument/2006/relationships/image" Target="../media/image8260.png"/><Relationship Id="rId159" Type="http://schemas.openxmlformats.org/officeDocument/2006/relationships/image" Target="../media/image8730.png"/><Relationship Id="rId170" Type="http://schemas.openxmlformats.org/officeDocument/2006/relationships/customXml" Target="../ink/ink1024.xml"/><Relationship Id="rId226" Type="http://schemas.openxmlformats.org/officeDocument/2006/relationships/customXml" Target="../ink/ink1052.xml"/><Relationship Id="rId268" Type="http://schemas.openxmlformats.org/officeDocument/2006/relationships/customXml" Target="../ink/ink1073.xml"/><Relationship Id="rId32" Type="http://schemas.openxmlformats.org/officeDocument/2006/relationships/customXml" Target="../ink/ink955.xml"/><Relationship Id="rId74" Type="http://schemas.openxmlformats.org/officeDocument/2006/relationships/customXml" Target="../ink/ink976.xml"/><Relationship Id="rId128" Type="http://schemas.openxmlformats.org/officeDocument/2006/relationships/customXml" Target="../ink/ink1003.xml"/><Relationship Id="rId5" Type="http://schemas.openxmlformats.org/officeDocument/2006/relationships/image" Target="../media/image7970.png"/><Relationship Id="rId181" Type="http://schemas.openxmlformats.org/officeDocument/2006/relationships/image" Target="../media/image8840.png"/><Relationship Id="rId237" Type="http://schemas.openxmlformats.org/officeDocument/2006/relationships/image" Target="../media/image912.png"/><Relationship Id="rId279" Type="http://schemas.openxmlformats.org/officeDocument/2006/relationships/image" Target="../media/image933.png"/><Relationship Id="rId43" Type="http://schemas.openxmlformats.org/officeDocument/2006/relationships/image" Target="../media/image8160.png"/><Relationship Id="rId139" Type="http://schemas.openxmlformats.org/officeDocument/2006/relationships/image" Target="../media/image8630.png"/><Relationship Id="rId290" Type="http://schemas.openxmlformats.org/officeDocument/2006/relationships/customXml" Target="../ink/ink1084.xml"/><Relationship Id="rId304" Type="http://schemas.openxmlformats.org/officeDocument/2006/relationships/image" Target="../media/image945.png"/><Relationship Id="rId85" Type="http://schemas.openxmlformats.org/officeDocument/2006/relationships/image" Target="../media/image8370.png"/><Relationship Id="rId150" Type="http://schemas.openxmlformats.org/officeDocument/2006/relationships/customXml" Target="../ink/ink1014.xml"/><Relationship Id="rId192" Type="http://schemas.openxmlformats.org/officeDocument/2006/relationships/customXml" Target="../ink/ink1035.xml"/><Relationship Id="rId206" Type="http://schemas.openxmlformats.org/officeDocument/2006/relationships/customXml" Target="../ink/ink1042.xml"/><Relationship Id="rId248" Type="http://schemas.openxmlformats.org/officeDocument/2006/relationships/customXml" Target="../ink/ink1063.xml"/><Relationship Id="rId12" Type="http://schemas.openxmlformats.org/officeDocument/2006/relationships/customXml" Target="../ink/ink945.xml"/><Relationship Id="rId108" Type="http://schemas.openxmlformats.org/officeDocument/2006/relationships/customXml" Target="../ink/ink993.xml"/><Relationship Id="rId54" Type="http://schemas.openxmlformats.org/officeDocument/2006/relationships/customXml" Target="../ink/ink966.xml"/><Relationship Id="rId96" Type="http://schemas.openxmlformats.org/officeDocument/2006/relationships/customXml" Target="../ink/ink987.xml"/><Relationship Id="rId161" Type="http://schemas.openxmlformats.org/officeDocument/2006/relationships/image" Target="../media/image8740.png"/><Relationship Id="rId217" Type="http://schemas.openxmlformats.org/officeDocument/2006/relationships/image" Target="../media/image9020.png"/><Relationship Id="rId259" Type="http://schemas.openxmlformats.org/officeDocument/2006/relationships/image" Target="../media/image923.png"/><Relationship Id="rId23" Type="http://schemas.openxmlformats.org/officeDocument/2006/relationships/image" Target="../media/image8060.png"/><Relationship Id="rId119" Type="http://schemas.openxmlformats.org/officeDocument/2006/relationships/image" Target="../media/image8530.png"/><Relationship Id="rId270" Type="http://schemas.openxmlformats.org/officeDocument/2006/relationships/customXml" Target="../ink/ink1074.xml"/><Relationship Id="rId291" Type="http://schemas.openxmlformats.org/officeDocument/2006/relationships/image" Target="../media/image939.png"/><Relationship Id="rId305" Type="http://schemas.openxmlformats.org/officeDocument/2006/relationships/customXml" Target="../ink/ink1092.xml"/><Relationship Id="rId44" Type="http://schemas.openxmlformats.org/officeDocument/2006/relationships/customXml" Target="../ink/ink961.xml"/><Relationship Id="rId65" Type="http://schemas.openxmlformats.org/officeDocument/2006/relationships/image" Target="../media/image8270.png"/><Relationship Id="rId86" Type="http://schemas.openxmlformats.org/officeDocument/2006/relationships/customXml" Target="../ink/ink982.xml"/><Relationship Id="rId130" Type="http://schemas.openxmlformats.org/officeDocument/2006/relationships/customXml" Target="../ink/ink1004.xml"/><Relationship Id="rId151" Type="http://schemas.openxmlformats.org/officeDocument/2006/relationships/image" Target="../media/image8690.png"/><Relationship Id="rId172" Type="http://schemas.openxmlformats.org/officeDocument/2006/relationships/customXml" Target="../ink/ink1025.xml"/><Relationship Id="rId193" Type="http://schemas.openxmlformats.org/officeDocument/2006/relationships/image" Target="../media/image8900.png"/><Relationship Id="rId207" Type="http://schemas.openxmlformats.org/officeDocument/2006/relationships/image" Target="../media/image8970.png"/><Relationship Id="rId228" Type="http://schemas.openxmlformats.org/officeDocument/2006/relationships/customXml" Target="../ink/ink1053.xml"/><Relationship Id="rId249" Type="http://schemas.openxmlformats.org/officeDocument/2006/relationships/image" Target="../media/image918.png"/><Relationship Id="rId13" Type="http://schemas.openxmlformats.org/officeDocument/2006/relationships/image" Target="../media/image8010.png"/><Relationship Id="rId109" Type="http://schemas.openxmlformats.org/officeDocument/2006/relationships/image" Target="../media/image8480.png"/><Relationship Id="rId260" Type="http://schemas.openxmlformats.org/officeDocument/2006/relationships/customXml" Target="../ink/ink1069.xml"/><Relationship Id="rId281" Type="http://schemas.openxmlformats.org/officeDocument/2006/relationships/image" Target="../media/image934.png"/><Relationship Id="rId34" Type="http://schemas.openxmlformats.org/officeDocument/2006/relationships/customXml" Target="../ink/ink956.xml"/><Relationship Id="rId55" Type="http://schemas.openxmlformats.org/officeDocument/2006/relationships/image" Target="../media/image8220.png"/><Relationship Id="rId76" Type="http://schemas.openxmlformats.org/officeDocument/2006/relationships/customXml" Target="../ink/ink977.xml"/><Relationship Id="rId97" Type="http://schemas.openxmlformats.org/officeDocument/2006/relationships/image" Target="../media/image8420.png"/><Relationship Id="rId120" Type="http://schemas.openxmlformats.org/officeDocument/2006/relationships/customXml" Target="../ink/ink999.xml"/><Relationship Id="rId141" Type="http://schemas.openxmlformats.org/officeDocument/2006/relationships/image" Target="../media/image8640.png"/><Relationship Id="rId7" Type="http://schemas.openxmlformats.org/officeDocument/2006/relationships/image" Target="../media/image7980.png"/><Relationship Id="rId162" Type="http://schemas.openxmlformats.org/officeDocument/2006/relationships/customXml" Target="../ink/ink1020.xml"/><Relationship Id="rId183" Type="http://schemas.openxmlformats.org/officeDocument/2006/relationships/image" Target="../media/image8850.png"/><Relationship Id="rId218" Type="http://schemas.openxmlformats.org/officeDocument/2006/relationships/customXml" Target="../ink/ink1048.xml"/><Relationship Id="rId239" Type="http://schemas.openxmlformats.org/officeDocument/2006/relationships/image" Target="../media/image913.png"/><Relationship Id="rId250" Type="http://schemas.openxmlformats.org/officeDocument/2006/relationships/customXml" Target="../ink/ink1064.xml"/><Relationship Id="rId271" Type="http://schemas.openxmlformats.org/officeDocument/2006/relationships/image" Target="../media/image929.png"/><Relationship Id="rId292" Type="http://schemas.openxmlformats.org/officeDocument/2006/relationships/customXml" Target="../ink/ink1085.xml"/><Relationship Id="rId306" Type="http://schemas.openxmlformats.org/officeDocument/2006/relationships/image" Target="../media/image946.png"/><Relationship Id="rId24" Type="http://schemas.openxmlformats.org/officeDocument/2006/relationships/customXml" Target="../ink/ink951.xml"/><Relationship Id="rId45" Type="http://schemas.openxmlformats.org/officeDocument/2006/relationships/image" Target="../media/image8170.png"/><Relationship Id="rId66" Type="http://schemas.openxmlformats.org/officeDocument/2006/relationships/customXml" Target="../ink/ink972.xml"/><Relationship Id="rId87" Type="http://schemas.openxmlformats.org/officeDocument/2006/relationships/image" Target="../media/image81.png"/><Relationship Id="rId110" Type="http://schemas.openxmlformats.org/officeDocument/2006/relationships/customXml" Target="../ink/ink994.xml"/><Relationship Id="rId131" Type="http://schemas.openxmlformats.org/officeDocument/2006/relationships/image" Target="../media/image8590.png"/><Relationship Id="rId152" Type="http://schemas.openxmlformats.org/officeDocument/2006/relationships/customXml" Target="../ink/ink1015.xml"/><Relationship Id="rId173" Type="http://schemas.openxmlformats.org/officeDocument/2006/relationships/image" Target="../media/image8800.png"/><Relationship Id="rId194" Type="http://schemas.openxmlformats.org/officeDocument/2006/relationships/customXml" Target="../ink/ink1036.xml"/><Relationship Id="rId208" Type="http://schemas.openxmlformats.org/officeDocument/2006/relationships/customXml" Target="../ink/ink1043.xml"/><Relationship Id="rId229" Type="http://schemas.openxmlformats.org/officeDocument/2006/relationships/image" Target="../media/image908.png"/><Relationship Id="rId240" Type="http://schemas.openxmlformats.org/officeDocument/2006/relationships/customXml" Target="../ink/ink1059.xml"/><Relationship Id="rId261" Type="http://schemas.openxmlformats.org/officeDocument/2006/relationships/image" Target="../media/image924.png"/><Relationship Id="rId14" Type="http://schemas.openxmlformats.org/officeDocument/2006/relationships/customXml" Target="../ink/ink946.xml"/><Relationship Id="rId35" Type="http://schemas.openxmlformats.org/officeDocument/2006/relationships/image" Target="../media/image8120.png"/><Relationship Id="rId56" Type="http://schemas.openxmlformats.org/officeDocument/2006/relationships/customXml" Target="../ink/ink967.xml"/><Relationship Id="rId77" Type="http://schemas.openxmlformats.org/officeDocument/2006/relationships/image" Target="../media/image8330.png"/><Relationship Id="rId100" Type="http://schemas.openxmlformats.org/officeDocument/2006/relationships/customXml" Target="../ink/ink989.xml"/><Relationship Id="rId282" Type="http://schemas.openxmlformats.org/officeDocument/2006/relationships/customXml" Target="../ink/ink1080.xml"/><Relationship Id="rId8" Type="http://schemas.openxmlformats.org/officeDocument/2006/relationships/customXml" Target="../ink/ink943.xml"/><Relationship Id="rId98" Type="http://schemas.openxmlformats.org/officeDocument/2006/relationships/customXml" Target="../ink/ink988.xml"/><Relationship Id="rId121" Type="http://schemas.openxmlformats.org/officeDocument/2006/relationships/image" Target="../media/image8540.png"/><Relationship Id="rId142" Type="http://schemas.openxmlformats.org/officeDocument/2006/relationships/customXml" Target="../ink/ink1010.xml"/><Relationship Id="rId163" Type="http://schemas.openxmlformats.org/officeDocument/2006/relationships/image" Target="../media/image8750.png"/><Relationship Id="rId184" Type="http://schemas.openxmlformats.org/officeDocument/2006/relationships/customXml" Target="../ink/ink1031.xml"/><Relationship Id="rId219" Type="http://schemas.openxmlformats.org/officeDocument/2006/relationships/image" Target="../media/image9030.png"/><Relationship Id="rId230" Type="http://schemas.openxmlformats.org/officeDocument/2006/relationships/customXml" Target="../ink/ink1054.xml"/><Relationship Id="rId251" Type="http://schemas.openxmlformats.org/officeDocument/2006/relationships/image" Target="../media/image919.png"/><Relationship Id="rId25" Type="http://schemas.openxmlformats.org/officeDocument/2006/relationships/image" Target="../media/image8070.png"/><Relationship Id="rId46" Type="http://schemas.openxmlformats.org/officeDocument/2006/relationships/customXml" Target="../ink/ink962.xml"/><Relationship Id="rId67" Type="http://schemas.openxmlformats.org/officeDocument/2006/relationships/image" Target="../media/image8280.png"/><Relationship Id="rId272" Type="http://schemas.openxmlformats.org/officeDocument/2006/relationships/customXml" Target="../ink/ink1075.xml"/><Relationship Id="rId293" Type="http://schemas.openxmlformats.org/officeDocument/2006/relationships/image" Target="../media/image940.png"/><Relationship Id="rId307" Type="http://schemas.openxmlformats.org/officeDocument/2006/relationships/customXml" Target="../ink/ink1093.xml"/><Relationship Id="rId88" Type="http://schemas.openxmlformats.org/officeDocument/2006/relationships/customXml" Target="../ink/ink983.xml"/><Relationship Id="rId111" Type="http://schemas.openxmlformats.org/officeDocument/2006/relationships/image" Target="../media/image8490.png"/><Relationship Id="rId132" Type="http://schemas.openxmlformats.org/officeDocument/2006/relationships/customXml" Target="../ink/ink1005.xml"/><Relationship Id="rId153" Type="http://schemas.openxmlformats.org/officeDocument/2006/relationships/image" Target="../media/image8700.png"/><Relationship Id="rId174" Type="http://schemas.openxmlformats.org/officeDocument/2006/relationships/customXml" Target="../ink/ink1026.xml"/><Relationship Id="rId195" Type="http://schemas.openxmlformats.org/officeDocument/2006/relationships/image" Target="../media/image8910.png"/><Relationship Id="rId209" Type="http://schemas.openxmlformats.org/officeDocument/2006/relationships/image" Target="../media/image8980.png"/><Relationship Id="rId220" Type="http://schemas.openxmlformats.org/officeDocument/2006/relationships/customXml" Target="../ink/ink1049.xml"/><Relationship Id="rId241" Type="http://schemas.openxmlformats.org/officeDocument/2006/relationships/image" Target="../media/image914.png"/><Relationship Id="rId15" Type="http://schemas.openxmlformats.org/officeDocument/2006/relationships/image" Target="../media/image8020.png"/><Relationship Id="rId36" Type="http://schemas.openxmlformats.org/officeDocument/2006/relationships/customXml" Target="../ink/ink957.xml"/><Relationship Id="rId57" Type="http://schemas.openxmlformats.org/officeDocument/2006/relationships/image" Target="../media/image8230.png"/><Relationship Id="rId262" Type="http://schemas.openxmlformats.org/officeDocument/2006/relationships/customXml" Target="../ink/ink1070.xml"/><Relationship Id="rId283" Type="http://schemas.openxmlformats.org/officeDocument/2006/relationships/image" Target="../media/image935.png"/><Relationship Id="rId78" Type="http://schemas.openxmlformats.org/officeDocument/2006/relationships/customXml" Target="../ink/ink978.xml"/><Relationship Id="rId99" Type="http://schemas.openxmlformats.org/officeDocument/2006/relationships/image" Target="../media/image8430.png"/><Relationship Id="rId101" Type="http://schemas.openxmlformats.org/officeDocument/2006/relationships/image" Target="../media/image8440.png"/><Relationship Id="rId122" Type="http://schemas.openxmlformats.org/officeDocument/2006/relationships/customXml" Target="../ink/ink1000.xml"/><Relationship Id="rId143" Type="http://schemas.openxmlformats.org/officeDocument/2006/relationships/image" Target="../media/image8650.png"/><Relationship Id="rId164" Type="http://schemas.openxmlformats.org/officeDocument/2006/relationships/customXml" Target="../ink/ink1021.xml"/><Relationship Id="rId185" Type="http://schemas.openxmlformats.org/officeDocument/2006/relationships/image" Target="../media/image8860.png"/><Relationship Id="rId9" Type="http://schemas.openxmlformats.org/officeDocument/2006/relationships/image" Target="../media/image7990.png"/><Relationship Id="rId210" Type="http://schemas.openxmlformats.org/officeDocument/2006/relationships/customXml" Target="../ink/ink1044.xml"/><Relationship Id="rId26" Type="http://schemas.openxmlformats.org/officeDocument/2006/relationships/customXml" Target="../ink/ink952.xml"/><Relationship Id="rId231" Type="http://schemas.openxmlformats.org/officeDocument/2006/relationships/image" Target="../media/image909.png"/><Relationship Id="rId252" Type="http://schemas.openxmlformats.org/officeDocument/2006/relationships/customXml" Target="../ink/ink1065.xml"/><Relationship Id="rId273" Type="http://schemas.openxmlformats.org/officeDocument/2006/relationships/image" Target="../media/image930.png"/><Relationship Id="rId294" Type="http://schemas.openxmlformats.org/officeDocument/2006/relationships/customXml" Target="../ink/ink1086.xml"/><Relationship Id="rId47" Type="http://schemas.openxmlformats.org/officeDocument/2006/relationships/image" Target="../media/image8180.png"/><Relationship Id="rId68" Type="http://schemas.openxmlformats.org/officeDocument/2006/relationships/customXml" Target="../ink/ink973.xml"/><Relationship Id="rId89" Type="http://schemas.openxmlformats.org/officeDocument/2006/relationships/image" Target="../media/image8380.png"/><Relationship Id="rId112" Type="http://schemas.openxmlformats.org/officeDocument/2006/relationships/customXml" Target="../ink/ink995.xml"/><Relationship Id="rId133" Type="http://schemas.openxmlformats.org/officeDocument/2006/relationships/image" Target="../media/image8600.png"/><Relationship Id="rId154" Type="http://schemas.openxmlformats.org/officeDocument/2006/relationships/customXml" Target="../ink/ink1016.xml"/><Relationship Id="rId175" Type="http://schemas.openxmlformats.org/officeDocument/2006/relationships/image" Target="../media/image8810.png"/><Relationship Id="rId196" Type="http://schemas.openxmlformats.org/officeDocument/2006/relationships/customXml" Target="../ink/ink1037.xml"/><Relationship Id="rId200" Type="http://schemas.openxmlformats.org/officeDocument/2006/relationships/customXml" Target="../ink/ink1039.xml"/><Relationship Id="rId16" Type="http://schemas.openxmlformats.org/officeDocument/2006/relationships/customXml" Target="../ink/ink947.xml"/><Relationship Id="rId221" Type="http://schemas.openxmlformats.org/officeDocument/2006/relationships/image" Target="../media/image9040.png"/><Relationship Id="rId242" Type="http://schemas.openxmlformats.org/officeDocument/2006/relationships/customXml" Target="../ink/ink1060.xml"/><Relationship Id="rId263" Type="http://schemas.openxmlformats.org/officeDocument/2006/relationships/image" Target="../media/image925.png"/><Relationship Id="rId284" Type="http://schemas.openxmlformats.org/officeDocument/2006/relationships/customXml" Target="../ink/ink1081.xml"/><Relationship Id="rId37" Type="http://schemas.openxmlformats.org/officeDocument/2006/relationships/image" Target="../media/image8130.png"/><Relationship Id="rId58" Type="http://schemas.openxmlformats.org/officeDocument/2006/relationships/customXml" Target="../ink/ink968.xml"/><Relationship Id="rId79" Type="http://schemas.openxmlformats.org/officeDocument/2006/relationships/image" Target="../media/image8340.png"/><Relationship Id="rId102" Type="http://schemas.openxmlformats.org/officeDocument/2006/relationships/customXml" Target="../ink/ink990.xml"/><Relationship Id="rId123" Type="http://schemas.openxmlformats.org/officeDocument/2006/relationships/image" Target="../media/image8550.png"/><Relationship Id="rId144" Type="http://schemas.openxmlformats.org/officeDocument/2006/relationships/customXml" Target="../ink/ink1011.xml"/><Relationship Id="rId90" Type="http://schemas.openxmlformats.org/officeDocument/2006/relationships/customXml" Target="../ink/ink984.xml"/><Relationship Id="rId165" Type="http://schemas.openxmlformats.org/officeDocument/2006/relationships/image" Target="../media/image8760.png"/><Relationship Id="rId186" Type="http://schemas.openxmlformats.org/officeDocument/2006/relationships/customXml" Target="../ink/ink1032.xml"/><Relationship Id="rId211" Type="http://schemas.openxmlformats.org/officeDocument/2006/relationships/image" Target="../media/image8990.png"/><Relationship Id="rId232" Type="http://schemas.openxmlformats.org/officeDocument/2006/relationships/customXml" Target="../ink/ink1055.xml"/><Relationship Id="rId253" Type="http://schemas.openxmlformats.org/officeDocument/2006/relationships/image" Target="../media/image920.png"/><Relationship Id="rId274" Type="http://schemas.openxmlformats.org/officeDocument/2006/relationships/customXml" Target="../ink/ink1076.xml"/><Relationship Id="rId295" Type="http://schemas.openxmlformats.org/officeDocument/2006/relationships/image" Target="../media/image941.png"/><Relationship Id="rId27" Type="http://schemas.openxmlformats.org/officeDocument/2006/relationships/image" Target="../media/image8080.png"/><Relationship Id="rId48" Type="http://schemas.openxmlformats.org/officeDocument/2006/relationships/customXml" Target="../ink/ink963.xml"/><Relationship Id="rId69" Type="http://schemas.openxmlformats.org/officeDocument/2006/relationships/image" Target="../media/image8290.png"/><Relationship Id="rId113" Type="http://schemas.openxmlformats.org/officeDocument/2006/relationships/image" Target="../media/image8500.png"/><Relationship Id="rId134" Type="http://schemas.openxmlformats.org/officeDocument/2006/relationships/customXml" Target="../ink/ink1006.xml"/><Relationship Id="rId80" Type="http://schemas.openxmlformats.org/officeDocument/2006/relationships/customXml" Target="../ink/ink979.xml"/><Relationship Id="rId155" Type="http://schemas.openxmlformats.org/officeDocument/2006/relationships/image" Target="../media/image8710.png"/><Relationship Id="rId176" Type="http://schemas.openxmlformats.org/officeDocument/2006/relationships/customXml" Target="../ink/ink1027.xml"/><Relationship Id="rId197" Type="http://schemas.openxmlformats.org/officeDocument/2006/relationships/image" Target="../media/image8920.png"/><Relationship Id="rId201" Type="http://schemas.openxmlformats.org/officeDocument/2006/relationships/image" Target="../media/image8940.png"/><Relationship Id="rId222" Type="http://schemas.openxmlformats.org/officeDocument/2006/relationships/customXml" Target="../ink/ink1050.xml"/><Relationship Id="rId243" Type="http://schemas.openxmlformats.org/officeDocument/2006/relationships/image" Target="../media/image915.png"/><Relationship Id="rId264" Type="http://schemas.openxmlformats.org/officeDocument/2006/relationships/customXml" Target="../ink/ink1071.xml"/><Relationship Id="rId285" Type="http://schemas.openxmlformats.org/officeDocument/2006/relationships/image" Target="../media/image936.png"/><Relationship Id="rId17" Type="http://schemas.openxmlformats.org/officeDocument/2006/relationships/image" Target="../media/image8030.png"/><Relationship Id="rId38" Type="http://schemas.openxmlformats.org/officeDocument/2006/relationships/customXml" Target="../ink/ink958.xml"/><Relationship Id="rId59" Type="http://schemas.openxmlformats.org/officeDocument/2006/relationships/image" Target="../media/image8240.png"/><Relationship Id="rId103" Type="http://schemas.openxmlformats.org/officeDocument/2006/relationships/image" Target="../media/image8450.png"/><Relationship Id="rId124" Type="http://schemas.openxmlformats.org/officeDocument/2006/relationships/customXml" Target="../ink/ink1001.xml"/><Relationship Id="rId70" Type="http://schemas.openxmlformats.org/officeDocument/2006/relationships/customXml" Target="../ink/ink974.xml"/><Relationship Id="rId91" Type="http://schemas.openxmlformats.org/officeDocument/2006/relationships/image" Target="../media/image8390.png"/><Relationship Id="rId145" Type="http://schemas.openxmlformats.org/officeDocument/2006/relationships/image" Target="../media/image8660.png"/><Relationship Id="rId166" Type="http://schemas.openxmlformats.org/officeDocument/2006/relationships/customXml" Target="../ink/ink1022.xml"/><Relationship Id="rId187" Type="http://schemas.openxmlformats.org/officeDocument/2006/relationships/image" Target="../media/image88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45.xml"/><Relationship Id="rId233" Type="http://schemas.openxmlformats.org/officeDocument/2006/relationships/image" Target="../media/image910.png"/><Relationship Id="rId254" Type="http://schemas.openxmlformats.org/officeDocument/2006/relationships/customXml" Target="../ink/ink1066.xml"/><Relationship Id="rId28" Type="http://schemas.openxmlformats.org/officeDocument/2006/relationships/customXml" Target="../ink/ink953.xml"/><Relationship Id="rId49" Type="http://schemas.openxmlformats.org/officeDocument/2006/relationships/image" Target="../media/image8190.png"/><Relationship Id="rId114" Type="http://schemas.openxmlformats.org/officeDocument/2006/relationships/customXml" Target="../ink/ink996.xml"/><Relationship Id="rId275" Type="http://schemas.openxmlformats.org/officeDocument/2006/relationships/image" Target="../media/image931.png"/><Relationship Id="rId296" Type="http://schemas.openxmlformats.org/officeDocument/2006/relationships/customXml" Target="../ink/ink1087.xml"/><Relationship Id="rId300" Type="http://schemas.openxmlformats.org/officeDocument/2006/relationships/customXml" Target="../ink/ink1089.xml"/><Relationship Id="rId60" Type="http://schemas.openxmlformats.org/officeDocument/2006/relationships/customXml" Target="../ink/ink969.xml"/><Relationship Id="rId81" Type="http://schemas.openxmlformats.org/officeDocument/2006/relationships/image" Target="../media/image8350.png"/><Relationship Id="rId135" Type="http://schemas.openxmlformats.org/officeDocument/2006/relationships/image" Target="../media/image8610.png"/><Relationship Id="rId156" Type="http://schemas.openxmlformats.org/officeDocument/2006/relationships/customXml" Target="../ink/ink1017.xml"/><Relationship Id="rId177" Type="http://schemas.openxmlformats.org/officeDocument/2006/relationships/image" Target="../media/image8820.png"/><Relationship Id="rId198" Type="http://schemas.openxmlformats.org/officeDocument/2006/relationships/customXml" Target="../ink/ink1038.xml"/><Relationship Id="rId202" Type="http://schemas.openxmlformats.org/officeDocument/2006/relationships/customXml" Target="../ink/ink1040.xml"/><Relationship Id="rId223" Type="http://schemas.openxmlformats.org/officeDocument/2006/relationships/image" Target="../media/image9050.png"/><Relationship Id="rId244" Type="http://schemas.openxmlformats.org/officeDocument/2006/relationships/customXml" Target="../ink/ink1061.xml"/><Relationship Id="rId18" Type="http://schemas.openxmlformats.org/officeDocument/2006/relationships/customXml" Target="../ink/ink948.xml"/><Relationship Id="rId39" Type="http://schemas.openxmlformats.org/officeDocument/2006/relationships/image" Target="../media/image8140.png"/><Relationship Id="rId265" Type="http://schemas.openxmlformats.org/officeDocument/2006/relationships/image" Target="../media/image926.png"/><Relationship Id="rId286" Type="http://schemas.openxmlformats.org/officeDocument/2006/relationships/customXml" Target="../ink/ink1082.xml"/><Relationship Id="rId50" Type="http://schemas.openxmlformats.org/officeDocument/2006/relationships/customXml" Target="../ink/ink964.xml"/><Relationship Id="rId104" Type="http://schemas.openxmlformats.org/officeDocument/2006/relationships/customXml" Target="../ink/ink991.xml"/><Relationship Id="rId125" Type="http://schemas.openxmlformats.org/officeDocument/2006/relationships/image" Target="../media/image8560.png"/><Relationship Id="rId146" Type="http://schemas.openxmlformats.org/officeDocument/2006/relationships/customXml" Target="../ink/ink1012.xml"/><Relationship Id="rId167" Type="http://schemas.openxmlformats.org/officeDocument/2006/relationships/image" Target="../media/image8770.png"/><Relationship Id="rId188" Type="http://schemas.openxmlformats.org/officeDocument/2006/relationships/customXml" Target="../ink/ink1033.xml"/><Relationship Id="rId71" Type="http://schemas.openxmlformats.org/officeDocument/2006/relationships/image" Target="../media/image8300.png"/><Relationship Id="rId92" Type="http://schemas.openxmlformats.org/officeDocument/2006/relationships/customXml" Target="../ink/ink985.xml"/><Relationship Id="rId213" Type="http://schemas.openxmlformats.org/officeDocument/2006/relationships/image" Target="../media/image9000.png"/><Relationship Id="rId234" Type="http://schemas.openxmlformats.org/officeDocument/2006/relationships/customXml" Target="../ink/ink1056.xml"/><Relationship Id="rId2" Type="http://schemas.openxmlformats.org/officeDocument/2006/relationships/customXml" Target="../ink/ink940.xml"/><Relationship Id="rId29" Type="http://schemas.openxmlformats.org/officeDocument/2006/relationships/image" Target="../media/image8090.png"/><Relationship Id="rId255" Type="http://schemas.openxmlformats.org/officeDocument/2006/relationships/image" Target="../media/image921.png"/><Relationship Id="rId276" Type="http://schemas.openxmlformats.org/officeDocument/2006/relationships/customXml" Target="../ink/ink1077.xml"/><Relationship Id="rId297" Type="http://schemas.openxmlformats.org/officeDocument/2006/relationships/image" Target="../media/image942.png"/><Relationship Id="rId40" Type="http://schemas.openxmlformats.org/officeDocument/2006/relationships/customXml" Target="../ink/ink959.xml"/><Relationship Id="rId115" Type="http://schemas.openxmlformats.org/officeDocument/2006/relationships/image" Target="../media/image8510.png"/><Relationship Id="rId136" Type="http://schemas.openxmlformats.org/officeDocument/2006/relationships/customXml" Target="../ink/ink1007.xml"/><Relationship Id="rId157" Type="http://schemas.openxmlformats.org/officeDocument/2006/relationships/image" Target="../media/image8720.png"/><Relationship Id="rId178" Type="http://schemas.openxmlformats.org/officeDocument/2006/relationships/customXml" Target="../ink/ink1028.xml"/><Relationship Id="rId301" Type="http://schemas.openxmlformats.org/officeDocument/2006/relationships/image" Target="../media/image944.png"/><Relationship Id="rId61" Type="http://schemas.openxmlformats.org/officeDocument/2006/relationships/image" Target="../media/image8250.png"/><Relationship Id="rId82" Type="http://schemas.openxmlformats.org/officeDocument/2006/relationships/customXml" Target="../ink/ink980.xml"/><Relationship Id="rId199" Type="http://schemas.openxmlformats.org/officeDocument/2006/relationships/image" Target="../media/image8930.png"/><Relationship Id="rId203" Type="http://schemas.openxmlformats.org/officeDocument/2006/relationships/image" Target="../media/image8950.png"/><Relationship Id="rId19" Type="http://schemas.openxmlformats.org/officeDocument/2006/relationships/image" Target="../media/image8040.png"/><Relationship Id="rId224" Type="http://schemas.openxmlformats.org/officeDocument/2006/relationships/customXml" Target="../ink/ink1051.xml"/><Relationship Id="rId245" Type="http://schemas.openxmlformats.org/officeDocument/2006/relationships/image" Target="../media/image916.png"/><Relationship Id="rId266" Type="http://schemas.openxmlformats.org/officeDocument/2006/relationships/customXml" Target="../ink/ink1072.xml"/><Relationship Id="rId287" Type="http://schemas.openxmlformats.org/officeDocument/2006/relationships/image" Target="../media/image937.png"/><Relationship Id="rId30" Type="http://schemas.openxmlformats.org/officeDocument/2006/relationships/customXml" Target="../ink/ink954.xml"/><Relationship Id="rId105" Type="http://schemas.openxmlformats.org/officeDocument/2006/relationships/image" Target="../media/image8460.png"/><Relationship Id="rId126" Type="http://schemas.openxmlformats.org/officeDocument/2006/relationships/customXml" Target="../ink/ink1002.xml"/><Relationship Id="rId147" Type="http://schemas.openxmlformats.org/officeDocument/2006/relationships/image" Target="../media/image8670.png"/><Relationship Id="rId168" Type="http://schemas.openxmlformats.org/officeDocument/2006/relationships/customXml" Target="../ink/ink1023.xml"/><Relationship Id="rId51" Type="http://schemas.openxmlformats.org/officeDocument/2006/relationships/image" Target="../media/image8200.png"/><Relationship Id="rId72" Type="http://schemas.openxmlformats.org/officeDocument/2006/relationships/customXml" Target="../ink/ink975.xml"/><Relationship Id="rId93" Type="http://schemas.openxmlformats.org/officeDocument/2006/relationships/image" Target="../media/image8400.png"/><Relationship Id="rId189" Type="http://schemas.openxmlformats.org/officeDocument/2006/relationships/image" Target="../media/image8880.png"/><Relationship Id="rId3" Type="http://schemas.openxmlformats.org/officeDocument/2006/relationships/image" Target="../media/image2.png"/><Relationship Id="rId214" Type="http://schemas.openxmlformats.org/officeDocument/2006/relationships/customXml" Target="../ink/ink1046.xml"/><Relationship Id="rId235" Type="http://schemas.openxmlformats.org/officeDocument/2006/relationships/image" Target="../media/image911.png"/><Relationship Id="rId256" Type="http://schemas.openxmlformats.org/officeDocument/2006/relationships/customXml" Target="../ink/ink1067.xml"/><Relationship Id="rId277" Type="http://schemas.openxmlformats.org/officeDocument/2006/relationships/image" Target="../media/image932.png"/><Relationship Id="rId298" Type="http://schemas.openxmlformats.org/officeDocument/2006/relationships/customXml" Target="../ink/ink1088.xml"/><Relationship Id="rId116" Type="http://schemas.openxmlformats.org/officeDocument/2006/relationships/customXml" Target="../ink/ink997.xml"/><Relationship Id="rId137" Type="http://schemas.openxmlformats.org/officeDocument/2006/relationships/image" Target="../media/image8620.png"/><Relationship Id="rId158" Type="http://schemas.openxmlformats.org/officeDocument/2006/relationships/customXml" Target="../ink/ink1018.xml"/><Relationship Id="rId302" Type="http://schemas.openxmlformats.org/officeDocument/2006/relationships/customXml" Target="../ink/ink1090.xml"/><Relationship Id="rId20" Type="http://schemas.openxmlformats.org/officeDocument/2006/relationships/customXml" Target="../ink/ink949.xml"/><Relationship Id="rId41" Type="http://schemas.openxmlformats.org/officeDocument/2006/relationships/image" Target="../media/image8150.png"/><Relationship Id="rId62" Type="http://schemas.openxmlformats.org/officeDocument/2006/relationships/customXml" Target="../ink/ink970.xml"/><Relationship Id="rId83" Type="http://schemas.openxmlformats.org/officeDocument/2006/relationships/image" Target="../media/image8360.png"/><Relationship Id="rId179" Type="http://schemas.openxmlformats.org/officeDocument/2006/relationships/image" Target="../media/image8830.png"/><Relationship Id="rId190" Type="http://schemas.openxmlformats.org/officeDocument/2006/relationships/customXml" Target="../ink/ink1034.xml"/><Relationship Id="rId204" Type="http://schemas.openxmlformats.org/officeDocument/2006/relationships/customXml" Target="../ink/ink1041.xml"/><Relationship Id="rId225" Type="http://schemas.openxmlformats.org/officeDocument/2006/relationships/image" Target="../media/image906.png"/><Relationship Id="rId246" Type="http://schemas.openxmlformats.org/officeDocument/2006/relationships/customXml" Target="../ink/ink1062.xml"/><Relationship Id="rId267" Type="http://schemas.openxmlformats.org/officeDocument/2006/relationships/image" Target="../media/image927.png"/><Relationship Id="rId288" Type="http://schemas.openxmlformats.org/officeDocument/2006/relationships/customXml" Target="../ink/ink1083.xml"/><Relationship Id="rId106" Type="http://schemas.openxmlformats.org/officeDocument/2006/relationships/customXml" Target="../ink/ink992.xml"/><Relationship Id="rId127" Type="http://schemas.openxmlformats.org/officeDocument/2006/relationships/image" Target="../media/image8570.png"/><Relationship Id="rId10" Type="http://schemas.openxmlformats.org/officeDocument/2006/relationships/customXml" Target="../ink/ink944.xml"/><Relationship Id="rId31" Type="http://schemas.openxmlformats.org/officeDocument/2006/relationships/image" Target="../media/image8100.png"/><Relationship Id="rId52" Type="http://schemas.openxmlformats.org/officeDocument/2006/relationships/customXml" Target="../ink/ink965.xml"/><Relationship Id="rId73" Type="http://schemas.openxmlformats.org/officeDocument/2006/relationships/image" Target="../media/image8310.png"/><Relationship Id="rId94" Type="http://schemas.openxmlformats.org/officeDocument/2006/relationships/customXml" Target="../ink/ink986.xml"/><Relationship Id="rId148" Type="http://schemas.openxmlformats.org/officeDocument/2006/relationships/customXml" Target="../ink/ink1013.xml"/><Relationship Id="rId169" Type="http://schemas.openxmlformats.org/officeDocument/2006/relationships/image" Target="../media/image8780.png"/><Relationship Id="rId4" Type="http://schemas.openxmlformats.org/officeDocument/2006/relationships/customXml" Target="../ink/ink941.xml"/><Relationship Id="rId180" Type="http://schemas.openxmlformats.org/officeDocument/2006/relationships/customXml" Target="../ink/ink1029.xml"/><Relationship Id="rId215" Type="http://schemas.openxmlformats.org/officeDocument/2006/relationships/image" Target="../media/image9010.png"/><Relationship Id="rId236" Type="http://schemas.openxmlformats.org/officeDocument/2006/relationships/customXml" Target="../ink/ink1057.xml"/><Relationship Id="rId257" Type="http://schemas.openxmlformats.org/officeDocument/2006/relationships/image" Target="../media/image922.png"/><Relationship Id="rId278" Type="http://schemas.openxmlformats.org/officeDocument/2006/relationships/customXml" Target="../ink/ink1078.xml"/><Relationship Id="rId303" Type="http://schemas.openxmlformats.org/officeDocument/2006/relationships/customXml" Target="../ink/ink1091.xml"/><Relationship Id="rId42" Type="http://schemas.openxmlformats.org/officeDocument/2006/relationships/customXml" Target="../ink/ink960.xml"/><Relationship Id="rId84" Type="http://schemas.openxmlformats.org/officeDocument/2006/relationships/customXml" Target="../ink/ink981.xml"/><Relationship Id="rId138" Type="http://schemas.openxmlformats.org/officeDocument/2006/relationships/customXml" Target="../ink/ink1008.xml"/><Relationship Id="rId191" Type="http://schemas.openxmlformats.org/officeDocument/2006/relationships/image" Target="../media/image8890.png"/><Relationship Id="rId205" Type="http://schemas.openxmlformats.org/officeDocument/2006/relationships/image" Target="../media/image8960.png"/><Relationship Id="rId247" Type="http://schemas.openxmlformats.org/officeDocument/2006/relationships/image" Target="../media/image917.png"/><Relationship Id="rId107" Type="http://schemas.openxmlformats.org/officeDocument/2006/relationships/image" Target="../media/image8470.png"/><Relationship Id="rId289" Type="http://schemas.openxmlformats.org/officeDocument/2006/relationships/image" Target="../media/image938.png"/><Relationship Id="rId11" Type="http://schemas.openxmlformats.org/officeDocument/2006/relationships/image" Target="../media/image8000.png"/><Relationship Id="rId53" Type="http://schemas.openxmlformats.org/officeDocument/2006/relationships/image" Target="../media/image8210.png"/><Relationship Id="rId149" Type="http://schemas.openxmlformats.org/officeDocument/2006/relationships/image" Target="../media/image8680.png"/><Relationship Id="rId95" Type="http://schemas.openxmlformats.org/officeDocument/2006/relationships/image" Target="../media/image8410.png"/><Relationship Id="rId160" Type="http://schemas.openxmlformats.org/officeDocument/2006/relationships/customXml" Target="../ink/ink1019.xml"/><Relationship Id="rId216" Type="http://schemas.openxmlformats.org/officeDocument/2006/relationships/customXml" Target="../ink/ink1047.xml"/><Relationship Id="rId258" Type="http://schemas.openxmlformats.org/officeDocument/2006/relationships/customXml" Target="../ink/ink1068.xml"/><Relationship Id="rId22" Type="http://schemas.openxmlformats.org/officeDocument/2006/relationships/customXml" Target="../ink/ink950.xml"/><Relationship Id="rId64" Type="http://schemas.openxmlformats.org/officeDocument/2006/relationships/customXml" Target="../ink/ink971.xml"/><Relationship Id="rId118" Type="http://schemas.openxmlformats.org/officeDocument/2006/relationships/customXml" Target="../ink/ink998.xml"/><Relationship Id="rId171" Type="http://schemas.openxmlformats.org/officeDocument/2006/relationships/image" Target="../media/image8790.png"/><Relationship Id="rId227" Type="http://schemas.openxmlformats.org/officeDocument/2006/relationships/image" Target="../media/image907.png"/><Relationship Id="rId269" Type="http://schemas.openxmlformats.org/officeDocument/2006/relationships/image" Target="../media/image928.png"/><Relationship Id="rId33" Type="http://schemas.openxmlformats.org/officeDocument/2006/relationships/image" Target="../media/image8110.png"/><Relationship Id="rId129" Type="http://schemas.openxmlformats.org/officeDocument/2006/relationships/image" Target="../media/image8580.png"/><Relationship Id="rId280" Type="http://schemas.openxmlformats.org/officeDocument/2006/relationships/customXml" Target="../ink/ink1079.xml"/><Relationship Id="rId75" Type="http://schemas.openxmlformats.org/officeDocument/2006/relationships/image" Target="../media/image8320.png"/><Relationship Id="rId140" Type="http://schemas.openxmlformats.org/officeDocument/2006/relationships/customXml" Target="../ink/ink1009.xml"/><Relationship Id="rId182" Type="http://schemas.openxmlformats.org/officeDocument/2006/relationships/customXml" Target="../ink/ink1030.xml"/><Relationship Id="rId6" Type="http://schemas.openxmlformats.org/officeDocument/2006/relationships/customXml" Target="../ink/ink942.xml"/><Relationship Id="rId238" Type="http://schemas.openxmlformats.org/officeDocument/2006/relationships/customXml" Target="../ink/ink105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1.xml"/><Relationship Id="rId21" Type="http://schemas.openxmlformats.org/officeDocument/2006/relationships/customXml" Target="../ink/ink1103.xml"/><Relationship Id="rId42" Type="http://schemas.openxmlformats.org/officeDocument/2006/relationships/image" Target="../media/image966.png"/><Relationship Id="rId63" Type="http://schemas.openxmlformats.org/officeDocument/2006/relationships/customXml" Target="../ink/ink1124.xml"/><Relationship Id="rId84" Type="http://schemas.openxmlformats.org/officeDocument/2006/relationships/image" Target="../media/image987.png"/><Relationship Id="rId138" Type="http://schemas.openxmlformats.org/officeDocument/2006/relationships/image" Target="../media/image1013.png"/><Relationship Id="rId107" Type="http://schemas.openxmlformats.org/officeDocument/2006/relationships/customXml" Target="../ink/ink1146.xml"/><Relationship Id="rId11" Type="http://schemas.openxmlformats.org/officeDocument/2006/relationships/customXml" Target="../ink/ink1098.xml"/><Relationship Id="rId32" Type="http://schemas.openxmlformats.org/officeDocument/2006/relationships/image" Target="../media/image961.png"/><Relationship Id="rId37" Type="http://schemas.openxmlformats.org/officeDocument/2006/relationships/customXml" Target="../ink/ink1111.xml"/><Relationship Id="rId53" Type="http://schemas.openxmlformats.org/officeDocument/2006/relationships/customXml" Target="../ink/ink1119.xml"/><Relationship Id="rId58" Type="http://schemas.openxmlformats.org/officeDocument/2006/relationships/image" Target="../media/image974.png"/><Relationship Id="rId74" Type="http://schemas.openxmlformats.org/officeDocument/2006/relationships/image" Target="../media/image982.png"/><Relationship Id="rId79" Type="http://schemas.openxmlformats.org/officeDocument/2006/relationships/customXml" Target="../ink/ink1132.xml"/><Relationship Id="rId102" Type="http://schemas.openxmlformats.org/officeDocument/2006/relationships/image" Target="../media/image996.png"/><Relationship Id="rId123" Type="http://schemas.openxmlformats.org/officeDocument/2006/relationships/customXml" Target="../ink/ink1154.xml"/><Relationship Id="rId128" Type="http://schemas.openxmlformats.org/officeDocument/2006/relationships/image" Target="../media/image1008.png"/><Relationship Id="rId5" Type="http://schemas.openxmlformats.org/officeDocument/2006/relationships/customXml" Target="../ink/ink1095.xml"/><Relationship Id="rId90" Type="http://schemas.openxmlformats.org/officeDocument/2006/relationships/image" Target="../media/image990.png"/><Relationship Id="rId95" Type="http://schemas.openxmlformats.org/officeDocument/2006/relationships/customXml" Target="../ink/ink1140.xml"/><Relationship Id="rId22" Type="http://schemas.openxmlformats.org/officeDocument/2006/relationships/image" Target="../media/image956.png"/><Relationship Id="rId27" Type="http://schemas.openxmlformats.org/officeDocument/2006/relationships/customXml" Target="../ink/ink1106.xml"/><Relationship Id="rId43" Type="http://schemas.openxmlformats.org/officeDocument/2006/relationships/customXml" Target="../ink/ink1114.xml"/><Relationship Id="rId48" Type="http://schemas.openxmlformats.org/officeDocument/2006/relationships/image" Target="../media/image969.png"/><Relationship Id="rId64" Type="http://schemas.openxmlformats.org/officeDocument/2006/relationships/image" Target="../media/image977.png"/><Relationship Id="rId69" Type="http://schemas.openxmlformats.org/officeDocument/2006/relationships/customXml" Target="../ink/ink1127.xml"/><Relationship Id="rId113" Type="http://schemas.openxmlformats.org/officeDocument/2006/relationships/customXml" Target="../ink/ink1149.xml"/><Relationship Id="rId118" Type="http://schemas.openxmlformats.org/officeDocument/2006/relationships/image" Target="../media/image1003.png"/><Relationship Id="rId134" Type="http://schemas.openxmlformats.org/officeDocument/2006/relationships/image" Target="../media/image1011.png"/><Relationship Id="rId139" Type="http://schemas.openxmlformats.org/officeDocument/2006/relationships/customXml" Target="../ink/ink1162.xml"/><Relationship Id="rId80" Type="http://schemas.openxmlformats.org/officeDocument/2006/relationships/image" Target="../media/image985.png"/><Relationship Id="rId85" Type="http://schemas.openxmlformats.org/officeDocument/2006/relationships/customXml" Target="../ink/ink1135.xml"/><Relationship Id="rId12" Type="http://schemas.openxmlformats.org/officeDocument/2006/relationships/image" Target="../media/image951.png"/><Relationship Id="rId17" Type="http://schemas.openxmlformats.org/officeDocument/2006/relationships/customXml" Target="../ink/ink1101.xml"/><Relationship Id="rId33" Type="http://schemas.openxmlformats.org/officeDocument/2006/relationships/customXml" Target="../ink/ink1109.xml"/><Relationship Id="rId38" Type="http://schemas.openxmlformats.org/officeDocument/2006/relationships/image" Target="../media/image964.png"/><Relationship Id="rId59" Type="http://schemas.openxmlformats.org/officeDocument/2006/relationships/customXml" Target="../ink/ink1122.xml"/><Relationship Id="rId103" Type="http://schemas.openxmlformats.org/officeDocument/2006/relationships/customXml" Target="../ink/ink1144.xml"/><Relationship Id="rId108" Type="http://schemas.openxmlformats.org/officeDocument/2006/relationships/image" Target="../media/image998.png"/><Relationship Id="rId124" Type="http://schemas.openxmlformats.org/officeDocument/2006/relationships/image" Target="../media/image1006.png"/><Relationship Id="rId129" Type="http://schemas.openxmlformats.org/officeDocument/2006/relationships/customXml" Target="../ink/ink1157.xml"/><Relationship Id="rId54" Type="http://schemas.openxmlformats.org/officeDocument/2006/relationships/image" Target="../media/image972.png"/><Relationship Id="rId70" Type="http://schemas.openxmlformats.org/officeDocument/2006/relationships/image" Target="../media/image980.png"/><Relationship Id="rId75" Type="http://schemas.openxmlformats.org/officeDocument/2006/relationships/customXml" Target="../ink/ink1130.xml"/><Relationship Id="rId91" Type="http://schemas.openxmlformats.org/officeDocument/2006/relationships/customXml" Target="../ink/ink1138.xml"/><Relationship Id="rId96" Type="http://schemas.openxmlformats.org/officeDocument/2006/relationships/image" Target="../media/image993.png"/><Relationship Id="rId140" Type="http://schemas.openxmlformats.org/officeDocument/2006/relationships/image" Target="../media/image10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8.png"/><Relationship Id="rId23" Type="http://schemas.openxmlformats.org/officeDocument/2006/relationships/customXml" Target="../ink/ink1104.xml"/><Relationship Id="rId28" Type="http://schemas.openxmlformats.org/officeDocument/2006/relationships/image" Target="../media/image959.png"/><Relationship Id="rId49" Type="http://schemas.openxmlformats.org/officeDocument/2006/relationships/customXml" Target="../ink/ink1117.xml"/><Relationship Id="rId114" Type="http://schemas.openxmlformats.org/officeDocument/2006/relationships/image" Target="../media/image1001.png"/><Relationship Id="rId119" Type="http://schemas.openxmlformats.org/officeDocument/2006/relationships/customXml" Target="../ink/ink1152.xml"/><Relationship Id="rId44" Type="http://schemas.openxmlformats.org/officeDocument/2006/relationships/image" Target="../media/image967.png"/><Relationship Id="rId60" Type="http://schemas.openxmlformats.org/officeDocument/2006/relationships/image" Target="../media/image975.png"/><Relationship Id="rId65" Type="http://schemas.openxmlformats.org/officeDocument/2006/relationships/customXml" Target="../ink/ink1125.xml"/><Relationship Id="rId81" Type="http://schemas.openxmlformats.org/officeDocument/2006/relationships/customXml" Target="../ink/ink1133.xml"/><Relationship Id="rId86" Type="http://schemas.openxmlformats.org/officeDocument/2006/relationships/image" Target="../media/image988.png"/><Relationship Id="rId130" Type="http://schemas.openxmlformats.org/officeDocument/2006/relationships/image" Target="../media/image1009.png"/><Relationship Id="rId135" Type="http://schemas.openxmlformats.org/officeDocument/2006/relationships/customXml" Target="../ink/ink1160.xml"/><Relationship Id="rId13" Type="http://schemas.openxmlformats.org/officeDocument/2006/relationships/customXml" Target="../ink/ink1099.xml"/><Relationship Id="rId18" Type="http://schemas.openxmlformats.org/officeDocument/2006/relationships/image" Target="../media/image954.png"/><Relationship Id="rId39" Type="http://schemas.openxmlformats.org/officeDocument/2006/relationships/customXml" Target="../ink/ink1112.xml"/><Relationship Id="rId109" Type="http://schemas.openxmlformats.org/officeDocument/2006/relationships/customXml" Target="../ink/ink1147.xml"/><Relationship Id="rId34" Type="http://schemas.openxmlformats.org/officeDocument/2006/relationships/image" Target="../media/image962.png"/><Relationship Id="rId50" Type="http://schemas.openxmlformats.org/officeDocument/2006/relationships/image" Target="../media/image970.png"/><Relationship Id="rId55" Type="http://schemas.openxmlformats.org/officeDocument/2006/relationships/customXml" Target="../ink/ink1120.xml"/><Relationship Id="rId76" Type="http://schemas.openxmlformats.org/officeDocument/2006/relationships/image" Target="../media/image983.png"/><Relationship Id="rId97" Type="http://schemas.openxmlformats.org/officeDocument/2006/relationships/customXml" Target="../ink/ink1141.xml"/><Relationship Id="rId104" Type="http://schemas.openxmlformats.org/officeDocument/2006/relationships/image" Target="../media/image997.png"/><Relationship Id="rId120" Type="http://schemas.openxmlformats.org/officeDocument/2006/relationships/image" Target="../media/image1004.png"/><Relationship Id="rId125" Type="http://schemas.openxmlformats.org/officeDocument/2006/relationships/customXml" Target="../ink/ink1155.xml"/><Relationship Id="rId141" Type="http://schemas.openxmlformats.org/officeDocument/2006/relationships/customXml" Target="../ink/ink1163.xml"/><Relationship Id="rId7" Type="http://schemas.openxmlformats.org/officeDocument/2006/relationships/customXml" Target="../ink/ink1096.xml"/><Relationship Id="rId71" Type="http://schemas.openxmlformats.org/officeDocument/2006/relationships/customXml" Target="../ink/ink1128.xml"/><Relationship Id="rId92" Type="http://schemas.openxmlformats.org/officeDocument/2006/relationships/image" Target="../media/image991.png"/><Relationship Id="rId2" Type="http://schemas.openxmlformats.org/officeDocument/2006/relationships/customXml" Target="../ink/ink1094.xml"/><Relationship Id="rId29" Type="http://schemas.openxmlformats.org/officeDocument/2006/relationships/customXml" Target="../ink/ink1107.xml"/><Relationship Id="rId24" Type="http://schemas.openxmlformats.org/officeDocument/2006/relationships/image" Target="../media/image957.png"/><Relationship Id="rId40" Type="http://schemas.openxmlformats.org/officeDocument/2006/relationships/image" Target="../media/image965.png"/><Relationship Id="rId45" Type="http://schemas.openxmlformats.org/officeDocument/2006/relationships/customXml" Target="../ink/ink1115.xml"/><Relationship Id="rId66" Type="http://schemas.openxmlformats.org/officeDocument/2006/relationships/image" Target="../media/image978.png"/><Relationship Id="rId87" Type="http://schemas.openxmlformats.org/officeDocument/2006/relationships/customXml" Target="../ink/ink1136.xml"/><Relationship Id="rId110" Type="http://schemas.openxmlformats.org/officeDocument/2006/relationships/image" Target="../media/image999.png"/><Relationship Id="rId115" Type="http://schemas.openxmlformats.org/officeDocument/2006/relationships/customXml" Target="../ink/ink1150.xml"/><Relationship Id="rId131" Type="http://schemas.openxmlformats.org/officeDocument/2006/relationships/customXml" Target="../ink/ink1158.xml"/><Relationship Id="rId136" Type="http://schemas.openxmlformats.org/officeDocument/2006/relationships/image" Target="../media/image1012.png"/><Relationship Id="rId61" Type="http://schemas.openxmlformats.org/officeDocument/2006/relationships/customXml" Target="../ink/ink1123.xml"/><Relationship Id="rId82" Type="http://schemas.openxmlformats.org/officeDocument/2006/relationships/image" Target="../media/image986.png"/><Relationship Id="rId19" Type="http://schemas.openxmlformats.org/officeDocument/2006/relationships/customXml" Target="../ink/ink1102.xml"/><Relationship Id="rId14" Type="http://schemas.openxmlformats.org/officeDocument/2006/relationships/image" Target="../media/image952.png"/><Relationship Id="rId30" Type="http://schemas.openxmlformats.org/officeDocument/2006/relationships/image" Target="../media/image960.png"/><Relationship Id="rId35" Type="http://schemas.openxmlformats.org/officeDocument/2006/relationships/customXml" Target="../ink/ink1110.xml"/><Relationship Id="rId56" Type="http://schemas.openxmlformats.org/officeDocument/2006/relationships/image" Target="../media/image973.png"/><Relationship Id="rId77" Type="http://schemas.openxmlformats.org/officeDocument/2006/relationships/customXml" Target="../ink/ink1131.xml"/><Relationship Id="rId100" Type="http://schemas.openxmlformats.org/officeDocument/2006/relationships/image" Target="../media/image995.png"/><Relationship Id="rId105" Type="http://schemas.openxmlformats.org/officeDocument/2006/relationships/customXml" Target="../ink/ink1145.xml"/><Relationship Id="rId126" Type="http://schemas.openxmlformats.org/officeDocument/2006/relationships/image" Target="../media/image1007.png"/><Relationship Id="rId8" Type="http://schemas.openxmlformats.org/officeDocument/2006/relationships/image" Target="../media/image949.png"/><Relationship Id="rId51" Type="http://schemas.openxmlformats.org/officeDocument/2006/relationships/customXml" Target="../ink/ink1118.xml"/><Relationship Id="rId72" Type="http://schemas.openxmlformats.org/officeDocument/2006/relationships/image" Target="../media/image981.png"/><Relationship Id="rId93" Type="http://schemas.openxmlformats.org/officeDocument/2006/relationships/customXml" Target="../ink/ink1139.xml"/><Relationship Id="rId98" Type="http://schemas.openxmlformats.org/officeDocument/2006/relationships/image" Target="../media/image994.png"/><Relationship Id="rId121" Type="http://schemas.openxmlformats.org/officeDocument/2006/relationships/customXml" Target="../ink/ink1153.xml"/><Relationship Id="rId142" Type="http://schemas.openxmlformats.org/officeDocument/2006/relationships/customXml" Target="../ink/ink1164.xml"/><Relationship Id="rId3" Type="http://schemas.openxmlformats.org/officeDocument/2006/relationships/image" Target="../media/image2.png"/><Relationship Id="rId25" Type="http://schemas.openxmlformats.org/officeDocument/2006/relationships/customXml" Target="../ink/ink1105.xml"/><Relationship Id="rId46" Type="http://schemas.openxmlformats.org/officeDocument/2006/relationships/image" Target="../media/image968.png"/><Relationship Id="rId67" Type="http://schemas.openxmlformats.org/officeDocument/2006/relationships/customXml" Target="../ink/ink1126.xml"/><Relationship Id="rId116" Type="http://schemas.openxmlformats.org/officeDocument/2006/relationships/image" Target="../media/image1002.png"/><Relationship Id="rId137" Type="http://schemas.openxmlformats.org/officeDocument/2006/relationships/customXml" Target="../ink/ink1161.xml"/><Relationship Id="rId20" Type="http://schemas.openxmlformats.org/officeDocument/2006/relationships/image" Target="../media/image955.png"/><Relationship Id="rId41" Type="http://schemas.openxmlformats.org/officeDocument/2006/relationships/customXml" Target="../ink/ink1113.xml"/><Relationship Id="rId62" Type="http://schemas.openxmlformats.org/officeDocument/2006/relationships/image" Target="../media/image976.png"/><Relationship Id="rId83" Type="http://schemas.openxmlformats.org/officeDocument/2006/relationships/customXml" Target="../ink/ink1134.xml"/><Relationship Id="rId88" Type="http://schemas.openxmlformats.org/officeDocument/2006/relationships/image" Target="../media/image989.png"/><Relationship Id="rId111" Type="http://schemas.openxmlformats.org/officeDocument/2006/relationships/customXml" Target="../ink/ink1148.xml"/><Relationship Id="rId132" Type="http://schemas.openxmlformats.org/officeDocument/2006/relationships/image" Target="../media/image1010.png"/><Relationship Id="rId15" Type="http://schemas.openxmlformats.org/officeDocument/2006/relationships/customXml" Target="../ink/ink1100.xml"/><Relationship Id="rId36" Type="http://schemas.openxmlformats.org/officeDocument/2006/relationships/image" Target="../media/image963.png"/><Relationship Id="rId57" Type="http://schemas.openxmlformats.org/officeDocument/2006/relationships/customXml" Target="../ink/ink1121.xml"/><Relationship Id="rId106" Type="http://schemas.openxmlformats.org/officeDocument/2006/relationships/image" Target="../media/image81.png"/><Relationship Id="rId127" Type="http://schemas.openxmlformats.org/officeDocument/2006/relationships/customXml" Target="../ink/ink1156.xml"/><Relationship Id="rId10" Type="http://schemas.openxmlformats.org/officeDocument/2006/relationships/image" Target="../media/image950.png"/><Relationship Id="rId31" Type="http://schemas.openxmlformats.org/officeDocument/2006/relationships/customXml" Target="../ink/ink1108.xml"/><Relationship Id="rId52" Type="http://schemas.openxmlformats.org/officeDocument/2006/relationships/image" Target="../media/image971.png"/><Relationship Id="rId73" Type="http://schemas.openxmlformats.org/officeDocument/2006/relationships/customXml" Target="../ink/ink1129.xml"/><Relationship Id="rId78" Type="http://schemas.openxmlformats.org/officeDocument/2006/relationships/image" Target="../media/image984.png"/><Relationship Id="rId94" Type="http://schemas.openxmlformats.org/officeDocument/2006/relationships/image" Target="../media/image992.png"/><Relationship Id="rId99" Type="http://schemas.openxmlformats.org/officeDocument/2006/relationships/customXml" Target="../ink/ink1142.xml"/><Relationship Id="rId101" Type="http://schemas.openxmlformats.org/officeDocument/2006/relationships/customXml" Target="../ink/ink1143.xml"/><Relationship Id="rId122" Type="http://schemas.openxmlformats.org/officeDocument/2006/relationships/image" Target="../media/image1005.png"/><Relationship Id="rId4" Type="http://schemas.openxmlformats.org/officeDocument/2006/relationships/image" Target="../media/image906.jpeg"/><Relationship Id="rId9" Type="http://schemas.openxmlformats.org/officeDocument/2006/relationships/customXml" Target="../ink/ink1097.xml"/><Relationship Id="rId26" Type="http://schemas.openxmlformats.org/officeDocument/2006/relationships/image" Target="../media/image958.png"/><Relationship Id="rId47" Type="http://schemas.openxmlformats.org/officeDocument/2006/relationships/customXml" Target="../ink/ink1116.xml"/><Relationship Id="rId68" Type="http://schemas.openxmlformats.org/officeDocument/2006/relationships/image" Target="../media/image979.png"/><Relationship Id="rId89" Type="http://schemas.openxmlformats.org/officeDocument/2006/relationships/customXml" Target="../ink/ink1137.xml"/><Relationship Id="rId112" Type="http://schemas.openxmlformats.org/officeDocument/2006/relationships/image" Target="../media/image1000.png"/><Relationship Id="rId133" Type="http://schemas.openxmlformats.org/officeDocument/2006/relationships/customXml" Target="../ink/ink1159.xml"/><Relationship Id="rId16" Type="http://schemas.openxmlformats.org/officeDocument/2006/relationships/image" Target="../media/image9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2.xml"/><Relationship Id="rId21" Type="http://schemas.openxmlformats.org/officeDocument/2006/relationships/customXml" Target="../ink/ink1174.xml"/><Relationship Id="rId42" Type="http://schemas.openxmlformats.org/officeDocument/2006/relationships/image" Target="../media/image1036.png"/><Relationship Id="rId63" Type="http://schemas.openxmlformats.org/officeDocument/2006/relationships/customXml" Target="../ink/ink1195.xml"/><Relationship Id="rId84" Type="http://schemas.openxmlformats.org/officeDocument/2006/relationships/image" Target="../media/image1057.png"/><Relationship Id="rId138" Type="http://schemas.openxmlformats.org/officeDocument/2006/relationships/image" Target="../media/image1084.png"/><Relationship Id="rId159" Type="http://schemas.openxmlformats.org/officeDocument/2006/relationships/customXml" Target="../ink/ink1243.xml"/><Relationship Id="rId170" Type="http://schemas.openxmlformats.org/officeDocument/2006/relationships/image" Target="../media/image1100.png"/><Relationship Id="rId191" Type="http://schemas.openxmlformats.org/officeDocument/2006/relationships/customXml" Target="../ink/ink1259.xml"/><Relationship Id="rId205" Type="http://schemas.openxmlformats.org/officeDocument/2006/relationships/customXml" Target="../ink/ink1266.xml"/><Relationship Id="rId107" Type="http://schemas.openxmlformats.org/officeDocument/2006/relationships/customXml" Target="../ink/ink1217.xml"/><Relationship Id="rId11" Type="http://schemas.openxmlformats.org/officeDocument/2006/relationships/customXml" Target="../ink/ink1169.xml"/><Relationship Id="rId32" Type="http://schemas.openxmlformats.org/officeDocument/2006/relationships/image" Target="../media/image1031.png"/><Relationship Id="rId53" Type="http://schemas.openxmlformats.org/officeDocument/2006/relationships/customXml" Target="../ink/ink1190.xml"/><Relationship Id="rId74" Type="http://schemas.openxmlformats.org/officeDocument/2006/relationships/image" Target="../media/image1052.png"/><Relationship Id="rId128" Type="http://schemas.openxmlformats.org/officeDocument/2006/relationships/image" Target="../media/image1079.png"/><Relationship Id="rId149" Type="http://schemas.openxmlformats.org/officeDocument/2006/relationships/customXml" Target="../ink/ink1238.xml"/><Relationship Id="rId5" Type="http://schemas.openxmlformats.org/officeDocument/2006/relationships/customXml" Target="../ink/ink1166.xml"/><Relationship Id="rId95" Type="http://schemas.openxmlformats.org/officeDocument/2006/relationships/customXml" Target="../ink/ink1211.xml"/><Relationship Id="rId160" Type="http://schemas.openxmlformats.org/officeDocument/2006/relationships/image" Target="../media/image1095.png"/><Relationship Id="rId181" Type="http://schemas.openxmlformats.org/officeDocument/2006/relationships/customXml" Target="../ink/ink1254.xml"/><Relationship Id="rId22" Type="http://schemas.openxmlformats.org/officeDocument/2006/relationships/image" Target="../media/image1026.png"/><Relationship Id="rId43" Type="http://schemas.openxmlformats.org/officeDocument/2006/relationships/customXml" Target="../ink/ink1185.xml"/><Relationship Id="rId64" Type="http://schemas.openxmlformats.org/officeDocument/2006/relationships/image" Target="../media/image1047.png"/><Relationship Id="rId118" Type="http://schemas.openxmlformats.org/officeDocument/2006/relationships/image" Target="../media/image1074.png"/><Relationship Id="rId139" Type="http://schemas.openxmlformats.org/officeDocument/2006/relationships/customXml" Target="../ink/ink1233.xml"/><Relationship Id="rId85" Type="http://schemas.openxmlformats.org/officeDocument/2006/relationships/customXml" Target="../ink/ink1206.xml"/><Relationship Id="rId150" Type="http://schemas.openxmlformats.org/officeDocument/2006/relationships/image" Target="../media/image1090.png"/><Relationship Id="rId171" Type="http://schemas.openxmlformats.org/officeDocument/2006/relationships/customXml" Target="../ink/ink1249.xml"/><Relationship Id="rId192" Type="http://schemas.openxmlformats.org/officeDocument/2006/relationships/image" Target="../media/image1111.png"/><Relationship Id="rId206" Type="http://schemas.openxmlformats.org/officeDocument/2006/relationships/image" Target="../media/image81.png"/><Relationship Id="rId12" Type="http://schemas.openxmlformats.org/officeDocument/2006/relationships/image" Target="../media/image1021.png"/><Relationship Id="rId33" Type="http://schemas.openxmlformats.org/officeDocument/2006/relationships/customXml" Target="../ink/ink1180.xml"/><Relationship Id="rId108" Type="http://schemas.openxmlformats.org/officeDocument/2006/relationships/image" Target="../media/image1069.png"/><Relationship Id="rId129" Type="http://schemas.openxmlformats.org/officeDocument/2006/relationships/customXml" Target="../ink/ink1228.xml"/><Relationship Id="rId54" Type="http://schemas.openxmlformats.org/officeDocument/2006/relationships/image" Target="../media/image1042.png"/><Relationship Id="rId75" Type="http://schemas.openxmlformats.org/officeDocument/2006/relationships/customXml" Target="../ink/ink1201.xml"/><Relationship Id="rId96" Type="http://schemas.openxmlformats.org/officeDocument/2006/relationships/image" Target="../media/image1063.png"/><Relationship Id="rId140" Type="http://schemas.openxmlformats.org/officeDocument/2006/relationships/image" Target="../media/image1085.png"/><Relationship Id="rId161" Type="http://schemas.openxmlformats.org/officeDocument/2006/relationships/customXml" Target="../ink/ink1244.xml"/><Relationship Id="rId182" Type="http://schemas.openxmlformats.org/officeDocument/2006/relationships/image" Target="../media/image1106.png"/><Relationship Id="rId6" Type="http://schemas.openxmlformats.org/officeDocument/2006/relationships/image" Target="../media/image1018.png"/><Relationship Id="rId23" Type="http://schemas.openxmlformats.org/officeDocument/2006/relationships/customXml" Target="../ink/ink1175.xml"/><Relationship Id="rId119" Type="http://schemas.openxmlformats.org/officeDocument/2006/relationships/customXml" Target="../ink/ink1223.xml"/><Relationship Id="rId44" Type="http://schemas.openxmlformats.org/officeDocument/2006/relationships/image" Target="../media/image1037.png"/><Relationship Id="rId65" Type="http://schemas.openxmlformats.org/officeDocument/2006/relationships/customXml" Target="../ink/ink1196.xml"/><Relationship Id="rId86" Type="http://schemas.openxmlformats.org/officeDocument/2006/relationships/image" Target="../media/image1058.png"/><Relationship Id="rId130" Type="http://schemas.openxmlformats.org/officeDocument/2006/relationships/image" Target="../media/image1080.png"/><Relationship Id="rId151" Type="http://schemas.openxmlformats.org/officeDocument/2006/relationships/customXml" Target="../ink/ink1239.xml"/><Relationship Id="rId172" Type="http://schemas.openxmlformats.org/officeDocument/2006/relationships/image" Target="../media/image1101.png"/><Relationship Id="rId193" Type="http://schemas.openxmlformats.org/officeDocument/2006/relationships/customXml" Target="../ink/ink1260.xml"/><Relationship Id="rId13" Type="http://schemas.openxmlformats.org/officeDocument/2006/relationships/customXml" Target="../ink/ink1170.xml"/><Relationship Id="rId109" Type="http://schemas.openxmlformats.org/officeDocument/2006/relationships/customXml" Target="../ink/ink1218.xml"/><Relationship Id="rId34" Type="http://schemas.openxmlformats.org/officeDocument/2006/relationships/image" Target="../media/image1032.png"/><Relationship Id="rId55" Type="http://schemas.openxmlformats.org/officeDocument/2006/relationships/customXml" Target="../ink/ink1191.xml"/><Relationship Id="rId76" Type="http://schemas.openxmlformats.org/officeDocument/2006/relationships/image" Target="../media/image1053.png"/><Relationship Id="rId97" Type="http://schemas.openxmlformats.org/officeDocument/2006/relationships/customXml" Target="../ink/ink1212.xml"/><Relationship Id="rId120" Type="http://schemas.openxmlformats.org/officeDocument/2006/relationships/image" Target="../media/image1075.png"/><Relationship Id="rId141" Type="http://schemas.openxmlformats.org/officeDocument/2006/relationships/customXml" Target="../ink/ink1234.xml"/><Relationship Id="rId7" Type="http://schemas.openxmlformats.org/officeDocument/2006/relationships/customXml" Target="../ink/ink1167.xml"/><Relationship Id="rId162" Type="http://schemas.openxmlformats.org/officeDocument/2006/relationships/image" Target="../media/image1096.png"/><Relationship Id="rId183" Type="http://schemas.openxmlformats.org/officeDocument/2006/relationships/customXml" Target="../ink/ink1255.xml"/><Relationship Id="rId24" Type="http://schemas.openxmlformats.org/officeDocument/2006/relationships/image" Target="../media/image1027.png"/><Relationship Id="rId40" Type="http://schemas.openxmlformats.org/officeDocument/2006/relationships/image" Target="../media/image1035.png"/><Relationship Id="rId45" Type="http://schemas.openxmlformats.org/officeDocument/2006/relationships/customXml" Target="../ink/ink1186.xml"/><Relationship Id="rId66" Type="http://schemas.openxmlformats.org/officeDocument/2006/relationships/image" Target="../media/image1048.png"/><Relationship Id="rId87" Type="http://schemas.openxmlformats.org/officeDocument/2006/relationships/customXml" Target="../ink/ink1207.xml"/><Relationship Id="rId110" Type="http://schemas.openxmlformats.org/officeDocument/2006/relationships/image" Target="../media/image1070.png"/><Relationship Id="rId115" Type="http://schemas.openxmlformats.org/officeDocument/2006/relationships/customXml" Target="../ink/ink1221.xml"/><Relationship Id="rId131" Type="http://schemas.openxmlformats.org/officeDocument/2006/relationships/customXml" Target="../ink/ink1229.xml"/><Relationship Id="rId136" Type="http://schemas.openxmlformats.org/officeDocument/2006/relationships/image" Target="../media/image1083.png"/><Relationship Id="rId157" Type="http://schemas.openxmlformats.org/officeDocument/2006/relationships/customXml" Target="../ink/ink1242.xml"/><Relationship Id="rId178" Type="http://schemas.openxmlformats.org/officeDocument/2006/relationships/image" Target="../media/image1104.png"/><Relationship Id="rId61" Type="http://schemas.openxmlformats.org/officeDocument/2006/relationships/customXml" Target="../ink/ink1194.xml"/><Relationship Id="rId82" Type="http://schemas.openxmlformats.org/officeDocument/2006/relationships/image" Target="../media/image1056.png"/><Relationship Id="rId152" Type="http://schemas.openxmlformats.org/officeDocument/2006/relationships/image" Target="../media/image1091.png"/><Relationship Id="rId173" Type="http://schemas.openxmlformats.org/officeDocument/2006/relationships/customXml" Target="../ink/ink1250.xml"/><Relationship Id="rId194" Type="http://schemas.openxmlformats.org/officeDocument/2006/relationships/image" Target="../media/image1112.png"/><Relationship Id="rId199" Type="http://schemas.openxmlformats.org/officeDocument/2006/relationships/customXml" Target="../ink/ink1263.xml"/><Relationship Id="rId203" Type="http://schemas.openxmlformats.org/officeDocument/2006/relationships/customXml" Target="../ink/ink1265.xml"/><Relationship Id="rId19" Type="http://schemas.openxmlformats.org/officeDocument/2006/relationships/customXml" Target="../ink/ink1173.xml"/><Relationship Id="rId14" Type="http://schemas.openxmlformats.org/officeDocument/2006/relationships/image" Target="../media/image1022.png"/><Relationship Id="rId30" Type="http://schemas.openxmlformats.org/officeDocument/2006/relationships/image" Target="../media/image1030.png"/><Relationship Id="rId35" Type="http://schemas.openxmlformats.org/officeDocument/2006/relationships/customXml" Target="../ink/ink1181.xml"/><Relationship Id="rId56" Type="http://schemas.openxmlformats.org/officeDocument/2006/relationships/image" Target="../media/image1043.png"/><Relationship Id="rId77" Type="http://schemas.openxmlformats.org/officeDocument/2006/relationships/customXml" Target="../ink/ink1202.xml"/><Relationship Id="rId100" Type="http://schemas.openxmlformats.org/officeDocument/2006/relationships/image" Target="../media/image1065.png"/><Relationship Id="rId105" Type="http://schemas.openxmlformats.org/officeDocument/2006/relationships/customXml" Target="../ink/ink1216.xml"/><Relationship Id="rId126" Type="http://schemas.openxmlformats.org/officeDocument/2006/relationships/image" Target="../media/image1078.png"/><Relationship Id="rId147" Type="http://schemas.openxmlformats.org/officeDocument/2006/relationships/customXml" Target="../ink/ink1237.xml"/><Relationship Id="rId168" Type="http://schemas.openxmlformats.org/officeDocument/2006/relationships/image" Target="../media/image1099.png"/><Relationship Id="rId8" Type="http://schemas.openxmlformats.org/officeDocument/2006/relationships/image" Target="../media/image1019.png"/><Relationship Id="rId51" Type="http://schemas.openxmlformats.org/officeDocument/2006/relationships/customXml" Target="../ink/ink1189.xml"/><Relationship Id="rId72" Type="http://schemas.openxmlformats.org/officeDocument/2006/relationships/image" Target="../media/image1051.png"/><Relationship Id="rId93" Type="http://schemas.openxmlformats.org/officeDocument/2006/relationships/customXml" Target="../ink/ink1210.xml"/><Relationship Id="rId98" Type="http://schemas.openxmlformats.org/officeDocument/2006/relationships/image" Target="../media/image1064.png"/><Relationship Id="rId121" Type="http://schemas.openxmlformats.org/officeDocument/2006/relationships/customXml" Target="../ink/ink1224.xml"/><Relationship Id="rId142" Type="http://schemas.openxmlformats.org/officeDocument/2006/relationships/image" Target="../media/image1086.png"/><Relationship Id="rId163" Type="http://schemas.openxmlformats.org/officeDocument/2006/relationships/customXml" Target="../ink/ink1245.xml"/><Relationship Id="rId184" Type="http://schemas.openxmlformats.org/officeDocument/2006/relationships/image" Target="../media/image1107.png"/><Relationship Id="rId189" Type="http://schemas.openxmlformats.org/officeDocument/2006/relationships/customXml" Target="../ink/ink1258.xml"/><Relationship Id="rId3" Type="http://schemas.openxmlformats.org/officeDocument/2006/relationships/customXml" Target="../ink/ink1165.xml"/><Relationship Id="rId25" Type="http://schemas.openxmlformats.org/officeDocument/2006/relationships/customXml" Target="../ink/ink1176.xml"/><Relationship Id="rId46" Type="http://schemas.openxmlformats.org/officeDocument/2006/relationships/image" Target="../media/image1038.png"/><Relationship Id="rId67" Type="http://schemas.openxmlformats.org/officeDocument/2006/relationships/customXml" Target="../ink/ink1197.xml"/><Relationship Id="rId116" Type="http://schemas.openxmlformats.org/officeDocument/2006/relationships/image" Target="../media/image1073.png"/><Relationship Id="rId137" Type="http://schemas.openxmlformats.org/officeDocument/2006/relationships/customXml" Target="../ink/ink1232.xml"/><Relationship Id="rId158" Type="http://schemas.openxmlformats.org/officeDocument/2006/relationships/image" Target="../media/image1094.png"/><Relationship Id="rId20" Type="http://schemas.openxmlformats.org/officeDocument/2006/relationships/image" Target="../media/image1025.png"/><Relationship Id="rId41" Type="http://schemas.openxmlformats.org/officeDocument/2006/relationships/customXml" Target="../ink/ink1184.xml"/><Relationship Id="rId62" Type="http://schemas.openxmlformats.org/officeDocument/2006/relationships/image" Target="../media/image1046.png"/><Relationship Id="rId83" Type="http://schemas.openxmlformats.org/officeDocument/2006/relationships/customXml" Target="../ink/ink1205.xml"/><Relationship Id="rId88" Type="http://schemas.openxmlformats.org/officeDocument/2006/relationships/image" Target="../media/image1059.png"/><Relationship Id="rId111" Type="http://schemas.openxmlformats.org/officeDocument/2006/relationships/customXml" Target="../ink/ink1219.xml"/><Relationship Id="rId132" Type="http://schemas.openxmlformats.org/officeDocument/2006/relationships/image" Target="../media/image1081.png"/><Relationship Id="rId153" Type="http://schemas.openxmlformats.org/officeDocument/2006/relationships/customXml" Target="../ink/ink1240.xml"/><Relationship Id="rId174" Type="http://schemas.openxmlformats.org/officeDocument/2006/relationships/image" Target="../media/image1102.png"/><Relationship Id="rId179" Type="http://schemas.openxmlformats.org/officeDocument/2006/relationships/customXml" Target="../ink/ink1253.xml"/><Relationship Id="rId195" Type="http://schemas.openxmlformats.org/officeDocument/2006/relationships/customXml" Target="../ink/ink1261.xml"/><Relationship Id="rId190" Type="http://schemas.openxmlformats.org/officeDocument/2006/relationships/image" Target="../media/image1110.png"/><Relationship Id="rId204" Type="http://schemas.openxmlformats.org/officeDocument/2006/relationships/image" Target="../media/image1117.png"/><Relationship Id="rId15" Type="http://schemas.openxmlformats.org/officeDocument/2006/relationships/customXml" Target="../ink/ink1171.xml"/><Relationship Id="rId36" Type="http://schemas.openxmlformats.org/officeDocument/2006/relationships/image" Target="../media/image1033.png"/><Relationship Id="rId57" Type="http://schemas.openxmlformats.org/officeDocument/2006/relationships/customXml" Target="../ink/ink1192.xml"/><Relationship Id="rId106" Type="http://schemas.openxmlformats.org/officeDocument/2006/relationships/image" Target="../media/image1068.png"/><Relationship Id="rId127" Type="http://schemas.openxmlformats.org/officeDocument/2006/relationships/customXml" Target="../ink/ink1227.xml"/><Relationship Id="rId10" Type="http://schemas.openxmlformats.org/officeDocument/2006/relationships/image" Target="../media/image1020.png"/><Relationship Id="rId31" Type="http://schemas.openxmlformats.org/officeDocument/2006/relationships/customXml" Target="../ink/ink1179.xml"/><Relationship Id="rId52" Type="http://schemas.openxmlformats.org/officeDocument/2006/relationships/image" Target="../media/image1041.png"/><Relationship Id="rId73" Type="http://schemas.openxmlformats.org/officeDocument/2006/relationships/customXml" Target="../ink/ink1200.xml"/><Relationship Id="rId78" Type="http://schemas.openxmlformats.org/officeDocument/2006/relationships/image" Target="../media/image1054.png"/><Relationship Id="rId94" Type="http://schemas.openxmlformats.org/officeDocument/2006/relationships/image" Target="../media/image1062.png"/><Relationship Id="rId99" Type="http://schemas.openxmlformats.org/officeDocument/2006/relationships/customXml" Target="../ink/ink1213.xml"/><Relationship Id="rId101" Type="http://schemas.openxmlformats.org/officeDocument/2006/relationships/customXml" Target="../ink/ink1214.xml"/><Relationship Id="rId122" Type="http://schemas.openxmlformats.org/officeDocument/2006/relationships/image" Target="../media/image1076.png"/><Relationship Id="rId143" Type="http://schemas.openxmlformats.org/officeDocument/2006/relationships/customXml" Target="../ink/ink1235.xml"/><Relationship Id="rId148" Type="http://schemas.openxmlformats.org/officeDocument/2006/relationships/image" Target="../media/image1089.png"/><Relationship Id="rId164" Type="http://schemas.openxmlformats.org/officeDocument/2006/relationships/image" Target="../media/image1097.png"/><Relationship Id="rId169" Type="http://schemas.openxmlformats.org/officeDocument/2006/relationships/customXml" Target="../ink/ink1248.xml"/><Relationship Id="rId185" Type="http://schemas.openxmlformats.org/officeDocument/2006/relationships/customXml" Target="../ink/ink1256.xml"/><Relationship Id="rId4" Type="http://schemas.openxmlformats.org/officeDocument/2006/relationships/image" Target="../media/image1017.png"/><Relationship Id="rId9" Type="http://schemas.openxmlformats.org/officeDocument/2006/relationships/customXml" Target="../ink/ink1168.xml"/><Relationship Id="rId180" Type="http://schemas.openxmlformats.org/officeDocument/2006/relationships/image" Target="../media/image1105.png"/><Relationship Id="rId26" Type="http://schemas.openxmlformats.org/officeDocument/2006/relationships/image" Target="../media/image1028.png"/><Relationship Id="rId47" Type="http://schemas.openxmlformats.org/officeDocument/2006/relationships/customXml" Target="../ink/ink1187.xml"/><Relationship Id="rId68" Type="http://schemas.openxmlformats.org/officeDocument/2006/relationships/image" Target="../media/image1049.png"/><Relationship Id="rId89" Type="http://schemas.openxmlformats.org/officeDocument/2006/relationships/customXml" Target="../ink/ink1208.xml"/><Relationship Id="rId112" Type="http://schemas.openxmlformats.org/officeDocument/2006/relationships/image" Target="../media/image1071.png"/><Relationship Id="rId133" Type="http://schemas.openxmlformats.org/officeDocument/2006/relationships/customXml" Target="../ink/ink1230.xml"/><Relationship Id="rId154" Type="http://schemas.openxmlformats.org/officeDocument/2006/relationships/image" Target="../media/image1092.png"/><Relationship Id="rId175" Type="http://schemas.openxmlformats.org/officeDocument/2006/relationships/customXml" Target="../ink/ink1251.xml"/><Relationship Id="rId196" Type="http://schemas.openxmlformats.org/officeDocument/2006/relationships/image" Target="../media/image1113.png"/><Relationship Id="rId200" Type="http://schemas.openxmlformats.org/officeDocument/2006/relationships/image" Target="../media/image1115.png"/><Relationship Id="rId16" Type="http://schemas.openxmlformats.org/officeDocument/2006/relationships/image" Target="../media/image1023.png"/><Relationship Id="rId37" Type="http://schemas.openxmlformats.org/officeDocument/2006/relationships/customXml" Target="../ink/ink1182.xml"/><Relationship Id="rId58" Type="http://schemas.openxmlformats.org/officeDocument/2006/relationships/image" Target="../media/image1044.png"/><Relationship Id="rId79" Type="http://schemas.openxmlformats.org/officeDocument/2006/relationships/customXml" Target="../ink/ink1203.xml"/><Relationship Id="rId102" Type="http://schemas.openxmlformats.org/officeDocument/2006/relationships/image" Target="../media/image1066.png"/><Relationship Id="rId123" Type="http://schemas.openxmlformats.org/officeDocument/2006/relationships/customXml" Target="../ink/ink1225.xml"/><Relationship Id="rId144" Type="http://schemas.openxmlformats.org/officeDocument/2006/relationships/image" Target="../media/image1087.png"/><Relationship Id="rId90" Type="http://schemas.openxmlformats.org/officeDocument/2006/relationships/image" Target="../media/image1060.png"/><Relationship Id="rId165" Type="http://schemas.openxmlformats.org/officeDocument/2006/relationships/customXml" Target="../ink/ink1246.xml"/><Relationship Id="rId186" Type="http://schemas.openxmlformats.org/officeDocument/2006/relationships/image" Target="../media/image1108.png"/><Relationship Id="rId27" Type="http://schemas.openxmlformats.org/officeDocument/2006/relationships/customXml" Target="../ink/ink1177.xml"/><Relationship Id="rId48" Type="http://schemas.openxmlformats.org/officeDocument/2006/relationships/image" Target="../media/image1039.png"/><Relationship Id="rId69" Type="http://schemas.openxmlformats.org/officeDocument/2006/relationships/customXml" Target="../ink/ink1198.xml"/><Relationship Id="rId113" Type="http://schemas.openxmlformats.org/officeDocument/2006/relationships/customXml" Target="../ink/ink1220.xml"/><Relationship Id="rId134" Type="http://schemas.openxmlformats.org/officeDocument/2006/relationships/image" Target="../media/image1082.png"/><Relationship Id="rId80" Type="http://schemas.openxmlformats.org/officeDocument/2006/relationships/image" Target="../media/image1055.png"/><Relationship Id="rId155" Type="http://schemas.openxmlformats.org/officeDocument/2006/relationships/customXml" Target="../ink/ink1241.xml"/><Relationship Id="rId176" Type="http://schemas.openxmlformats.org/officeDocument/2006/relationships/image" Target="../media/image1103.png"/><Relationship Id="rId197" Type="http://schemas.openxmlformats.org/officeDocument/2006/relationships/customXml" Target="../ink/ink1262.xml"/><Relationship Id="rId201" Type="http://schemas.openxmlformats.org/officeDocument/2006/relationships/customXml" Target="../ink/ink1264.xml"/><Relationship Id="rId17" Type="http://schemas.openxmlformats.org/officeDocument/2006/relationships/customXml" Target="../ink/ink1172.xml"/><Relationship Id="rId38" Type="http://schemas.openxmlformats.org/officeDocument/2006/relationships/image" Target="../media/image1034.png"/><Relationship Id="rId59" Type="http://schemas.openxmlformats.org/officeDocument/2006/relationships/customXml" Target="../ink/ink1193.xml"/><Relationship Id="rId103" Type="http://schemas.openxmlformats.org/officeDocument/2006/relationships/customXml" Target="../ink/ink1215.xml"/><Relationship Id="rId124" Type="http://schemas.openxmlformats.org/officeDocument/2006/relationships/image" Target="../media/image1077.png"/><Relationship Id="rId70" Type="http://schemas.openxmlformats.org/officeDocument/2006/relationships/image" Target="../media/image1050.png"/><Relationship Id="rId91" Type="http://schemas.openxmlformats.org/officeDocument/2006/relationships/customXml" Target="../ink/ink1209.xml"/><Relationship Id="rId145" Type="http://schemas.openxmlformats.org/officeDocument/2006/relationships/customXml" Target="../ink/ink1236.xml"/><Relationship Id="rId166" Type="http://schemas.openxmlformats.org/officeDocument/2006/relationships/image" Target="../media/image1098.png"/><Relationship Id="rId187" Type="http://schemas.openxmlformats.org/officeDocument/2006/relationships/customXml" Target="../ink/ink1257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29.png"/><Relationship Id="rId49" Type="http://schemas.openxmlformats.org/officeDocument/2006/relationships/customXml" Target="../ink/ink1188.xml"/><Relationship Id="rId114" Type="http://schemas.openxmlformats.org/officeDocument/2006/relationships/image" Target="../media/image1072.png"/><Relationship Id="rId60" Type="http://schemas.openxmlformats.org/officeDocument/2006/relationships/image" Target="../media/image1045.png"/><Relationship Id="rId81" Type="http://schemas.openxmlformats.org/officeDocument/2006/relationships/customXml" Target="../ink/ink1204.xml"/><Relationship Id="rId135" Type="http://schemas.openxmlformats.org/officeDocument/2006/relationships/customXml" Target="../ink/ink1231.xml"/><Relationship Id="rId156" Type="http://schemas.openxmlformats.org/officeDocument/2006/relationships/image" Target="../media/image1093.png"/><Relationship Id="rId177" Type="http://schemas.openxmlformats.org/officeDocument/2006/relationships/customXml" Target="../ink/ink1252.xml"/><Relationship Id="rId198" Type="http://schemas.openxmlformats.org/officeDocument/2006/relationships/image" Target="../media/image1114.png"/><Relationship Id="rId202" Type="http://schemas.openxmlformats.org/officeDocument/2006/relationships/image" Target="../media/image1116.png"/><Relationship Id="rId18" Type="http://schemas.openxmlformats.org/officeDocument/2006/relationships/image" Target="../media/image1024.png"/><Relationship Id="rId39" Type="http://schemas.openxmlformats.org/officeDocument/2006/relationships/customXml" Target="../ink/ink1183.xml"/><Relationship Id="rId50" Type="http://schemas.openxmlformats.org/officeDocument/2006/relationships/image" Target="../media/image1040.png"/><Relationship Id="rId104" Type="http://schemas.openxmlformats.org/officeDocument/2006/relationships/image" Target="../media/image1067.png"/><Relationship Id="rId125" Type="http://schemas.openxmlformats.org/officeDocument/2006/relationships/customXml" Target="../ink/ink1226.xml"/><Relationship Id="rId146" Type="http://schemas.openxmlformats.org/officeDocument/2006/relationships/image" Target="../media/image1088.png"/><Relationship Id="rId167" Type="http://schemas.openxmlformats.org/officeDocument/2006/relationships/customXml" Target="../ink/ink1247.xml"/><Relationship Id="rId188" Type="http://schemas.openxmlformats.org/officeDocument/2006/relationships/image" Target="../media/image1109.png"/><Relationship Id="rId71" Type="http://schemas.openxmlformats.org/officeDocument/2006/relationships/customXml" Target="../ink/ink1199.xml"/><Relationship Id="rId92" Type="http://schemas.openxmlformats.org/officeDocument/2006/relationships/image" Target="../media/image1061.png"/><Relationship Id="rId2" Type="http://schemas.openxmlformats.org/officeDocument/2006/relationships/image" Target="../media/image947.png"/><Relationship Id="rId29" Type="http://schemas.openxmlformats.org/officeDocument/2006/relationships/customXml" Target="../ink/ink117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71.xml"/><Relationship Id="rId18" Type="http://schemas.openxmlformats.org/officeDocument/2006/relationships/image" Target="../media/image1127.png"/><Relationship Id="rId26" Type="http://schemas.openxmlformats.org/officeDocument/2006/relationships/image" Target="../media/image1131.png"/><Relationship Id="rId39" Type="http://schemas.openxmlformats.org/officeDocument/2006/relationships/customXml" Target="../ink/ink1284.xml"/><Relationship Id="rId21" Type="http://schemas.openxmlformats.org/officeDocument/2006/relationships/customXml" Target="../ink/ink1275.xml"/><Relationship Id="rId34" Type="http://schemas.openxmlformats.org/officeDocument/2006/relationships/image" Target="../media/image1135.png"/><Relationship Id="rId42" Type="http://schemas.openxmlformats.org/officeDocument/2006/relationships/image" Target="../media/image1138.png"/><Relationship Id="rId47" Type="http://schemas.openxmlformats.org/officeDocument/2006/relationships/customXml" Target="../ink/ink1288.xml"/><Relationship Id="rId50" Type="http://schemas.openxmlformats.org/officeDocument/2006/relationships/image" Target="../media/image1142.png"/><Relationship Id="rId55" Type="http://schemas.openxmlformats.org/officeDocument/2006/relationships/customXml" Target="../ink/ink1292.xml"/><Relationship Id="rId7" Type="http://schemas.openxmlformats.org/officeDocument/2006/relationships/customXml" Target="../ink/ink1268.xml"/><Relationship Id="rId2" Type="http://schemas.openxmlformats.org/officeDocument/2006/relationships/image" Target="../media/image1015.png"/><Relationship Id="rId16" Type="http://schemas.openxmlformats.org/officeDocument/2006/relationships/image" Target="../media/image1126.png"/><Relationship Id="rId29" Type="http://schemas.openxmlformats.org/officeDocument/2006/relationships/customXml" Target="../ink/ink1279.xml"/><Relationship Id="rId11" Type="http://schemas.openxmlformats.org/officeDocument/2006/relationships/customXml" Target="../ink/ink1270.xml"/><Relationship Id="rId24" Type="http://schemas.openxmlformats.org/officeDocument/2006/relationships/image" Target="../media/image1130.png"/><Relationship Id="rId32" Type="http://schemas.openxmlformats.org/officeDocument/2006/relationships/image" Target="../media/image1134.png"/><Relationship Id="rId37" Type="http://schemas.openxmlformats.org/officeDocument/2006/relationships/customXml" Target="../ink/ink1283.xml"/><Relationship Id="rId40" Type="http://schemas.openxmlformats.org/officeDocument/2006/relationships/image" Target="../media/image81.png"/><Relationship Id="rId45" Type="http://schemas.openxmlformats.org/officeDocument/2006/relationships/customXml" Target="../ink/ink1287.xml"/><Relationship Id="rId53" Type="http://schemas.openxmlformats.org/officeDocument/2006/relationships/customXml" Target="../ink/ink1291.xml"/><Relationship Id="rId58" Type="http://schemas.openxmlformats.org/officeDocument/2006/relationships/image" Target="../media/image1146.png"/><Relationship Id="rId5" Type="http://schemas.openxmlformats.org/officeDocument/2006/relationships/customXml" Target="../ink/ink1267.xml"/><Relationship Id="rId19" Type="http://schemas.openxmlformats.org/officeDocument/2006/relationships/customXml" Target="../ink/ink1274.xml"/><Relationship Id="rId4" Type="http://schemas.openxmlformats.org/officeDocument/2006/relationships/image" Target="../media/image1118.png"/><Relationship Id="rId9" Type="http://schemas.openxmlformats.org/officeDocument/2006/relationships/customXml" Target="../ink/ink1269.xml"/><Relationship Id="rId14" Type="http://schemas.openxmlformats.org/officeDocument/2006/relationships/image" Target="../media/image1125.png"/><Relationship Id="rId22" Type="http://schemas.openxmlformats.org/officeDocument/2006/relationships/image" Target="../media/image1129.png"/><Relationship Id="rId27" Type="http://schemas.openxmlformats.org/officeDocument/2006/relationships/customXml" Target="../ink/ink1278.xml"/><Relationship Id="rId30" Type="http://schemas.openxmlformats.org/officeDocument/2006/relationships/image" Target="../media/image1133.png"/><Relationship Id="rId35" Type="http://schemas.openxmlformats.org/officeDocument/2006/relationships/customXml" Target="../ink/ink1282.xml"/><Relationship Id="rId43" Type="http://schemas.openxmlformats.org/officeDocument/2006/relationships/customXml" Target="../ink/ink1286.xml"/><Relationship Id="rId48" Type="http://schemas.openxmlformats.org/officeDocument/2006/relationships/image" Target="../media/image1141.png"/><Relationship Id="rId56" Type="http://schemas.openxmlformats.org/officeDocument/2006/relationships/image" Target="../media/image1145.png"/><Relationship Id="rId8" Type="http://schemas.openxmlformats.org/officeDocument/2006/relationships/image" Target="../media/image1122.png"/><Relationship Id="rId51" Type="http://schemas.openxmlformats.org/officeDocument/2006/relationships/customXml" Target="../ink/ink1290.xml"/><Relationship Id="rId3" Type="http://schemas.openxmlformats.org/officeDocument/2006/relationships/image" Target="../media/image1016.png"/><Relationship Id="rId12" Type="http://schemas.openxmlformats.org/officeDocument/2006/relationships/image" Target="../media/image1124.png"/><Relationship Id="rId17" Type="http://schemas.openxmlformats.org/officeDocument/2006/relationships/customXml" Target="../ink/ink1273.xml"/><Relationship Id="rId25" Type="http://schemas.openxmlformats.org/officeDocument/2006/relationships/customXml" Target="../ink/ink1277.xml"/><Relationship Id="rId33" Type="http://schemas.openxmlformats.org/officeDocument/2006/relationships/customXml" Target="../ink/ink1281.xml"/><Relationship Id="rId38" Type="http://schemas.openxmlformats.org/officeDocument/2006/relationships/image" Target="../media/image1137.png"/><Relationship Id="rId46" Type="http://schemas.openxmlformats.org/officeDocument/2006/relationships/image" Target="../media/image1140.png"/><Relationship Id="rId59" Type="http://schemas.openxmlformats.org/officeDocument/2006/relationships/customXml" Target="../ink/ink1294.xml"/><Relationship Id="rId20" Type="http://schemas.openxmlformats.org/officeDocument/2006/relationships/image" Target="../media/image1128.png"/><Relationship Id="rId41" Type="http://schemas.openxmlformats.org/officeDocument/2006/relationships/customXml" Target="../ink/ink1285.xml"/><Relationship Id="rId54" Type="http://schemas.openxmlformats.org/officeDocument/2006/relationships/image" Target="../media/image1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1.png"/><Relationship Id="rId15" Type="http://schemas.openxmlformats.org/officeDocument/2006/relationships/customXml" Target="../ink/ink1272.xml"/><Relationship Id="rId23" Type="http://schemas.openxmlformats.org/officeDocument/2006/relationships/customXml" Target="../ink/ink1276.xml"/><Relationship Id="rId28" Type="http://schemas.openxmlformats.org/officeDocument/2006/relationships/image" Target="../media/image1132.png"/><Relationship Id="rId36" Type="http://schemas.openxmlformats.org/officeDocument/2006/relationships/image" Target="../media/image1136.png"/><Relationship Id="rId49" Type="http://schemas.openxmlformats.org/officeDocument/2006/relationships/customXml" Target="../ink/ink1289.xml"/><Relationship Id="rId57" Type="http://schemas.openxmlformats.org/officeDocument/2006/relationships/customXml" Target="../ink/ink1293.xml"/><Relationship Id="rId10" Type="http://schemas.openxmlformats.org/officeDocument/2006/relationships/image" Target="../media/image1123.png"/><Relationship Id="rId31" Type="http://schemas.openxmlformats.org/officeDocument/2006/relationships/customXml" Target="../ink/ink1280.xml"/><Relationship Id="rId44" Type="http://schemas.openxmlformats.org/officeDocument/2006/relationships/image" Target="../media/image1139.png"/><Relationship Id="rId52" Type="http://schemas.openxmlformats.org/officeDocument/2006/relationships/image" Target="../media/image1143.png"/><Relationship Id="rId60" Type="http://schemas.openxmlformats.org/officeDocument/2006/relationships/image" Target="../media/image114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2.xml"/><Relationship Id="rId21" Type="http://schemas.openxmlformats.org/officeDocument/2006/relationships/customXml" Target="../ink/ink1304.xml"/><Relationship Id="rId42" Type="http://schemas.openxmlformats.org/officeDocument/2006/relationships/image" Target="../media/image1166.png"/><Relationship Id="rId63" Type="http://schemas.openxmlformats.org/officeDocument/2006/relationships/customXml" Target="../ink/ink1325.xml"/><Relationship Id="rId84" Type="http://schemas.openxmlformats.org/officeDocument/2006/relationships/image" Target="../media/image1187.png"/><Relationship Id="rId138" Type="http://schemas.openxmlformats.org/officeDocument/2006/relationships/image" Target="../media/image1213.png"/><Relationship Id="rId107" Type="http://schemas.openxmlformats.org/officeDocument/2006/relationships/customXml" Target="../ink/ink1347.xml"/><Relationship Id="rId11" Type="http://schemas.openxmlformats.org/officeDocument/2006/relationships/customXml" Target="../ink/ink1299.xml"/><Relationship Id="rId32" Type="http://schemas.openxmlformats.org/officeDocument/2006/relationships/image" Target="../media/image1161.png"/><Relationship Id="rId53" Type="http://schemas.openxmlformats.org/officeDocument/2006/relationships/customXml" Target="../ink/ink1320.xml"/><Relationship Id="rId74" Type="http://schemas.openxmlformats.org/officeDocument/2006/relationships/image" Target="../media/image1182.png"/><Relationship Id="rId128" Type="http://schemas.openxmlformats.org/officeDocument/2006/relationships/image" Target="../media/image1209.png"/><Relationship Id="rId149" Type="http://schemas.openxmlformats.org/officeDocument/2006/relationships/customXml" Target="../ink/ink1368.xml"/><Relationship Id="rId5" Type="http://schemas.openxmlformats.org/officeDocument/2006/relationships/customXml" Target="../ink/ink1296.xml"/><Relationship Id="rId95" Type="http://schemas.openxmlformats.org/officeDocument/2006/relationships/customXml" Target="../ink/ink1341.xml"/><Relationship Id="rId22" Type="http://schemas.openxmlformats.org/officeDocument/2006/relationships/image" Target="../media/image1156.png"/><Relationship Id="rId43" Type="http://schemas.openxmlformats.org/officeDocument/2006/relationships/customXml" Target="../ink/ink1315.xml"/><Relationship Id="rId64" Type="http://schemas.openxmlformats.org/officeDocument/2006/relationships/image" Target="../media/image1177.png"/><Relationship Id="rId118" Type="http://schemas.openxmlformats.org/officeDocument/2006/relationships/image" Target="../media/image1204.png"/><Relationship Id="rId139" Type="http://schemas.openxmlformats.org/officeDocument/2006/relationships/customXml" Target="../ink/ink1363.xml"/><Relationship Id="rId80" Type="http://schemas.openxmlformats.org/officeDocument/2006/relationships/image" Target="../media/image1185.png"/><Relationship Id="rId85" Type="http://schemas.openxmlformats.org/officeDocument/2006/relationships/customXml" Target="../ink/ink1336.xml"/><Relationship Id="rId150" Type="http://schemas.openxmlformats.org/officeDocument/2006/relationships/image" Target="../media/image1219.png"/><Relationship Id="rId155" Type="http://schemas.openxmlformats.org/officeDocument/2006/relationships/customXml" Target="../ink/ink1371.xml"/><Relationship Id="rId12" Type="http://schemas.openxmlformats.org/officeDocument/2006/relationships/image" Target="../media/image1151.png"/><Relationship Id="rId17" Type="http://schemas.openxmlformats.org/officeDocument/2006/relationships/customXml" Target="../ink/ink1302.xml"/><Relationship Id="rId33" Type="http://schemas.openxmlformats.org/officeDocument/2006/relationships/customXml" Target="../ink/ink1310.xml"/><Relationship Id="rId38" Type="http://schemas.openxmlformats.org/officeDocument/2006/relationships/image" Target="../media/image1164.png"/><Relationship Id="rId59" Type="http://schemas.openxmlformats.org/officeDocument/2006/relationships/customXml" Target="../ink/ink1323.xml"/><Relationship Id="rId103" Type="http://schemas.openxmlformats.org/officeDocument/2006/relationships/customXml" Target="../ink/ink1345.xml"/><Relationship Id="rId108" Type="http://schemas.openxmlformats.org/officeDocument/2006/relationships/image" Target="../media/image1199.png"/><Relationship Id="rId124" Type="http://schemas.openxmlformats.org/officeDocument/2006/relationships/image" Target="../media/image1207.png"/><Relationship Id="rId129" Type="http://schemas.openxmlformats.org/officeDocument/2006/relationships/customXml" Target="../ink/ink1358.xml"/><Relationship Id="rId54" Type="http://schemas.openxmlformats.org/officeDocument/2006/relationships/image" Target="../media/image1172.png"/><Relationship Id="rId70" Type="http://schemas.openxmlformats.org/officeDocument/2006/relationships/image" Target="../media/image1180.png"/><Relationship Id="rId75" Type="http://schemas.openxmlformats.org/officeDocument/2006/relationships/customXml" Target="../ink/ink1331.xml"/><Relationship Id="rId91" Type="http://schemas.openxmlformats.org/officeDocument/2006/relationships/customXml" Target="../ink/ink1339.xml"/><Relationship Id="rId96" Type="http://schemas.openxmlformats.org/officeDocument/2006/relationships/image" Target="../media/image1193.png"/><Relationship Id="rId140" Type="http://schemas.openxmlformats.org/officeDocument/2006/relationships/image" Target="../media/image1214.png"/><Relationship Id="rId145" Type="http://schemas.openxmlformats.org/officeDocument/2006/relationships/customXml" Target="../ink/ink13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8.png"/><Relationship Id="rId23" Type="http://schemas.openxmlformats.org/officeDocument/2006/relationships/customXml" Target="../ink/ink1305.xml"/><Relationship Id="rId28" Type="http://schemas.openxmlformats.org/officeDocument/2006/relationships/image" Target="../media/image1159.png"/><Relationship Id="rId49" Type="http://schemas.openxmlformats.org/officeDocument/2006/relationships/customXml" Target="../ink/ink1318.xml"/><Relationship Id="rId114" Type="http://schemas.openxmlformats.org/officeDocument/2006/relationships/image" Target="../media/image1202.png"/><Relationship Id="rId119" Type="http://schemas.openxmlformats.org/officeDocument/2006/relationships/customXml" Target="../ink/ink1353.xml"/><Relationship Id="rId44" Type="http://schemas.openxmlformats.org/officeDocument/2006/relationships/image" Target="../media/image1167.png"/><Relationship Id="rId60" Type="http://schemas.openxmlformats.org/officeDocument/2006/relationships/image" Target="../media/image1175.png"/><Relationship Id="rId65" Type="http://schemas.openxmlformats.org/officeDocument/2006/relationships/customXml" Target="../ink/ink1326.xml"/><Relationship Id="rId81" Type="http://schemas.openxmlformats.org/officeDocument/2006/relationships/customXml" Target="../ink/ink1334.xml"/><Relationship Id="rId86" Type="http://schemas.openxmlformats.org/officeDocument/2006/relationships/image" Target="../media/image1188.png"/><Relationship Id="rId130" Type="http://schemas.openxmlformats.org/officeDocument/2006/relationships/image" Target="../media/image1210.png"/><Relationship Id="rId135" Type="http://schemas.openxmlformats.org/officeDocument/2006/relationships/customXml" Target="../ink/ink1361.xml"/><Relationship Id="rId151" Type="http://schemas.openxmlformats.org/officeDocument/2006/relationships/customXml" Target="../ink/ink1369.xml"/><Relationship Id="rId156" Type="http://schemas.openxmlformats.org/officeDocument/2006/relationships/image" Target="../media/image1222.png"/><Relationship Id="rId13" Type="http://schemas.openxmlformats.org/officeDocument/2006/relationships/customXml" Target="../ink/ink1300.xml"/><Relationship Id="rId18" Type="http://schemas.openxmlformats.org/officeDocument/2006/relationships/image" Target="../media/image1154.png"/><Relationship Id="rId39" Type="http://schemas.openxmlformats.org/officeDocument/2006/relationships/customXml" Target="../ink/ink1313.xml"/><Relationship Id="rId109" Type="http://schemas.openxmlformats.org/officeDocument/2006/relationships/customXml" Target="../ink/ink1348.xml"/><Relationship Id="rId34" Type="http://schemas.openxmlformats.org/officeDocument/2006/relationships/image" Target="../media/image1162.png"/><Relationship Id="rId50" Type="http://schemas.openxmlformats.org/officeDocument/2006/relationships/image" Target="../media/image1170.png"/><Relationship Id="rId55" Type="http://schemas.openxmlformats.org/officeDocument/2006/relationships/customXml" Target="../ink/ink1321.xml"/><Relationship Id="rId76" Type="http://schemas.openxmlformats.org/officeDocument/2006/relationships/image" Target="../media/image1183.png"/><Relationship Id="rId97" Type="http://schemas.openxmlformats.org/officeDocument/2006/relationships/customXml" Target="../ink/ink1342.xml"/><Relationship Id="rId104" Type="http://schemas.openxmlformats.org/officeDocument/2006/relationships/image" Target="../media/image1197.png"/><Relationship Id="rId120" Type="http://schemas.openxmlformats.org/officeDocument/2006/relationships/image" Target="../media/image1205.png"/><Relationship Id="rId125" Type="http://schemas.openxmlformats.org/officeDocument/2006/relationships/customXml" Target="../ink/ink1356.xml"/><Relationship Id="rId141" Type="http://schemas.openxmlformats.org/officeDocument/2006/relationships/customXml" Target="../ink/ink1364.xml"/><Relationship Id="rId146" Type="http://schemas.openxmlformats.org/officeDocument/2006/relationships/image" Target="../media/image1217.png"/><Relationship Id="rId7" Type="http://schemas.openxmlformats.org/officeDocument/2006/relationships/customXml" Target="../ink/ink1297.xml"/><Relationship Id="rId71" Type="http://schemas.openxmlformats.org/officeDocument/2006/relationships/customXml" Target="../ink/ink1329.xml"/><Relationship Id="rId92" Type="http://schemas.openxmlformats.org/officeDocument/2006/relationships/image" Target="../media/image1191.png"/><Relationship Id="rId2" Type="http://schemas.openxmlformats.org/officeDocument/2006/relationships/image" Target="../media/image1119.jpeg"/><Relationship Id="rId29" Type="http://schemas.openxmlformats.org/officeDocument/2006/relationships/customXml" Target="../ink/ink1308.xml"/><Relationship Id="rId24" Type="http://schemas.openxmlformats.org/officeDocument/2006/relationships/image" Target="../media/image1157.png"/><Relationship Id="rId40" Type="http://schemas.openxmlformats.org/officeDocument/2006/relationships/image" Target="../media/image1165.png"/><Relationship Id="rId45" Type="http://schemas.openxmlformats.org/officeDocument/2006/relationships/customXml" Target="../ink/ink1316.xml"/><Relationship Id="rId66" Type="http://schemas.openxmlformats.org/officeDocument/2006/relationships/image" Target="../media/image1178.png"/><Relationship Id="rId87" Type="http://schemas.openxmlformats.org/officeDocument/2006/relationships/customXml" Target="../ink/ink1337.xml"/><Relationship Id="rId110" Type="http://schemas.openxmlformats.org/officeDocument/2006/relationships/image" Target="../media/image1200.png"/><Relationship Id="rId115" Type="http://schemas.openxmlformats.org/officeDocument/2006/relationships/customXml" Target="../ink/ink1351.xml"/><Relationship Id="rId131" Type="http://schemas.openxmlformats.org/officeDocument/2006/relationships/customXml" Target="../ink/ink1359.xml"/><Relationship Id="rId136" Type="http://schemas.openxmlformats.org/officeDocument/2006/relationships/image" Target="../media/image1212.png"/><Relationship Id="rId157" Type="http://schemas.openxmlformats.org/officeDocument/2006/relationships/customXml" Target="../ink/ink1372.xml"/><Relationship Id="rId61" Type="http://schemas.openxmlformats.org/officeDocument/2006/relationships/customXml" Target="../ink/ink1324.xml"/><Relationship Id="rId82" Type="http://schemas.openxmlformats.org/officeDocument/2006/relationships/image" Target="../media/image1186.png"/><Relationship Id="rId152" Type="http://schemas.openxmlformats.org/officeDocument/2006/relationships/image" Target="../media/image1220.png"/><Relationship Id="rId19" Type="http://schemas.openxmlformats.org/officeDocument/2006/relationships/customXml" Target="../ink/ink1303.xml"/><Relationship Id="rId14" Type="http://schemas.openxmlformats.org/officeDocument/2006/relationships/image" Target="../media/image1152.png"/><Relationship Id="rId30" Type="http://schemas.openxmlformats.org/officeDocument/2006/relationships/image" Target="../media/image1160.png"/><Relationship Id="rId35" Type="http://schemas.openxmlformats.org/officeDocument/2006/relationships/customXml" Target="../ink/ink1311.xml"/><Relationship Id="rId56" Type="http://schemas.openxmlformats.org/officeDocument/2006/relationships/image" Target="../media/image1173.png"/><Relationship Id="rId77" Type="http://schemas.openxmlformats.org/officeDocument/2006/relationships/customXml" Target="../ink/ink1332.xml"/><Relationship Id="rId100" Type="http://schemas.openxmlformats.org/officeDocument/2006/relationships/image" Target="../media/image1195.png"/><Relationship Id="rId105" Type="http://schemas.openxmlformats.org/officeDocument/2006/relationships/customXml" Target="../ink/ink1346.xml"/><Relationship Id="rId126" Type="http://schemas.openxmlformats.org/officeDocument/2006/relationships/image" Target="../media/image1208.png"/><Relationship Id="rId147" Type="http://schemas.openxmlformats.org/officeDocument/2006/relationships/customXml" Target="../ink/ink1367.xml"/><Relationship Id="rId8" Type="http://schemas.openxmlformats.org/officeDocument/2006/relationships/image" Target="../media/image1149.png"/><Relationship Id="rId51" Type="http://schemas.openxmlformats.org/officeDocument/2006/relationships/customXml" Target="../ink/ink1319.xml"/><Relationship Id="rId72" Type="http://schemas.openxmlformats.org/officeDocument/2006/relationships/image" Target="../media/image1181.png"/><Relationship Id="rId93" Type="http://schemas.openxmlformats.org/officeDocument/2006/relationships/customXml" Target="../ink/ink1340.xml"/><Relationship Id="rId98" Type="http://schemas.openxmlformats.org/officeDocument/2006/relationships/image" Target="../media/image1194.png"/><Relationship Id="rId121" Type="http://schemas.openxmlformats.org/officeDocument/2006/relationships/customXml" Target="../ink/ink1354.xml"/><Relationship Id="rId142" Type="http://schemas.openxmlformats.org/officeDocument/2006/relationships/image" Target="../media/image1215.png"/><Relationship Id="rId3" Type="http://schemas.openxmlformats.org/officeDocument/2006/relationships/customXml" Target="../ink/ink1295.xml"/><Relationship Id="rId25" Type="http://schemas.openxmlformats.org/officeDocument/2006/relationships/customXml" Target="../ink/ink1306.xml"/><Relationship Id="rId46" Type="http://schemas.openxmlformats.org/officeDocument/2006/relationships/image" Target="../media/image1168.png"/><Relationship Id="rId67" Type="http://schemas.openxmlformats.org/officeDocument/2006/relationships/customXml" Target="../ink/ink1327.xml"/><Relationship Id="rId116" Type="http://schemas.openxmlformats.org/officeDocument/2006/relationships/image" Target="../media/image1203.png"/><Relationship Id="rId137" Type="http://schemas.openxmlformats.org/officeDocument/2006/relationships/customXml" Target="../ink/ink1362.xml"/><Relationship Id="rId158" Type="http://schemas.openxmlformats.org/officeDocument/2006/relationships/image" Target="../media/image1223.png"/><Relationship Id="rId20" Type="http://schemas.openxmlformats.org/officeDocument/2006/relationships/image" Target="../media/image1155.png"/><Relationship Id="rId41" Type="http://schemas.openxmlformats.org/officeDocument/2006/relationships/customXml" Target="../ink/ink1314.xml"/><Relationship Id="rId62" Type="http://schemas.openxmlformats.org/officeDocument/2006/relationships/image" Target="../media/image1176.png"/><Relationship Id="rId83" Type="http://schemas.openxmlformats.org/officeDocument/2006/relationships/customXml" Target="../ink/ink1335.xml"/><Relationship Id="rId88" Type="http://schemas.openxmlformats.org/officeDocument/2006/relationships/image" Target="../media/image1189.png"/><Relationship Id="rId111" Type="http://schemas.openxmlformats.org/officeDocument/2006/relationships/customXml" Target="../ink/ink1349.xml"/><Relationship Id="rId132" Type="http://schemas.openxmlformats.org/officeDocument/2006/relationships/image" Target="../media/image821.png"/><Relationship Id="rId153" Type="http://schemas.openxmlformats.org/officeDocument/2006/relationships/customXml" Target="../ink/ink1370.xml"/><Relationship Id="rId15" Type="http://schemas.openxmlformats.org/officeDocument/2006/relationships/customXml" Target="../ink/ink1301.xml"/><Relationship Id="rId36" Type="http://schemas.openxmlformats.org/officeDocument/2006/relationships/image" Target="../media/image1163.png"/><Relationship Id="rId57" Type="http://schemas.openxmlformats.org/officeDocument/2006/relationships/customXml" Target="../ink/ink1322.xml"/><Relationship Id="rId106" Type="http://schemas.openxmlformats.org/officeDocument/2006/relationships/image" Target="../media/image1198.png"/><Relationship Id="rId127" Type="http://schemas.openxmlformats.org/officeDocument/2006/relationships/customXml" Target="../ink/ink1357.xml"/><Relationship Id="rId10" Type="http://schemas.openxmlformats.org/officeDocument/2006/relationships/image" Target="../media/image1150.png"/><Relationship Id="rId31" Type="http://schemas.openxmlformats.org/officeDocument/2006/relationships/customXml" Target="../ink/ink1309.xml"/><Relationship Id="rId52" Type="http://schemas.openxmlformats.org/officeDocument/2006/relationships/image" Target="../media/image1171.png"/><Relationship Id="rId73" Type="http://schemas.openxmlformats.org/officeDocument/2006/relationships/customXml" Target="../ink/ink1330.xml"/><Relationship Id="rId78" Type="http://schemas.openxmlformats.org/officeDocument/2006/relationships/image" Target="../media/image1184.png"/><Relationship Id="rId94" Type="http://schemas.openxmlformats.org/officeDocument/2006/relationships/image" Target="../media/image1192.png"/><Relationship Id="rId99" Type="http://schemas.openxmlformats.org/officeDocument/2006/relationships/customXml" Target="../ink/ink1343.xml"/><Relationship Id="rId101" Type="http://schemas.openxmlformats.org/officeDocument/2006/relationships/customXml" Target="../ink/ink1344.xml"/><Relationship Id="rId122" Type="http://schemas.openxmlformats.org/officeDocument/2006/relationships/image" Target="../media/image1206.png"/><Relationship Id="rId143" Type="http://schemas.openxmlformats.org/officeDocument/2006/relationships/customXml" Target="../ink/ink1365.xml"/><Relationship Id="rId148" Type="http://schemas.openxmlformats.org/officeDocument/2006/relationships/image" Target="../media/image1218.png"/><Relationship Id="rId4" Type="http://schemas.openxmlformats.org/officeDocument/2006/relationships/image" Target="../media/image1120.png"/><Relationship Id="rId9" Type="http://schemas.openxmlformats.org/officeDocument/2006/relationships/customXml" Target="../ink/ink1298.xml"/><Relationship Id="rId26" Type="http://schemas.openxmlformats.org/officeDocument/2006/relationships/image" Target="../media/image1158.png"/><Relationship Id="rId47" Type="http://schemas.openxmlformats.org/officeDocument/2006/relationships/customXml" Target="../ink/ink1317.xml"/><Relationship Id="rId68" Type="http://schemas.openxmlformats.org/officeDocument/2006/relationships/image" Target="../media/image1179.png"/><Relationship Id="rId89" Type="http://schemas.openxmlformats.org/officeDocument/2006/relationships/customXml" Target="../ink/ink1338.xml"/><Relationship Id="rId112" Type="http://schemas.openxmlformats.org/officeDocument/2006/relationships/image" Target="../media/image1201.png"/><Relationship Id="rId133" Type="http://schemas.openxmlformats.org/officeDocument/2006/relationships/customXml" Target="../ink/ink1360.xml"/><Relationship Id="rId154" Type="http://schemas.openxmlformats.org/officeDocument/2006/relationships/image" Target="../media/image1221.png"/><Relationship Id="rId16" Type="http://schemas.openxmlformats.org/officeDocument/2006/relationships/image" Target="../media/image1153.png"/><Relationship Id="rId37" Type="http://schemas.openxmlformats.org/officeDocument/2006/relationships/customXml" Target="../ink/ink1312.xml"/><Relationship Id="rId58" Type="http://schemas.openxmlformats.org/officeDocument/2006/relationships/image" Target="../media/image1174.png"/><Relationship Id="rId79" Type="http://schemas.openxmlformats.org/officeDocument/2006/relationships/customXml" Target="../ink/ink1333.xml"/><Relationship Id="rId102" Type="http://schemas.openxmlformats.org/officeDocument/2006/relationships/image" Target="../media/image1196.png"/><Relationship Id="rId123" Type="http://schemas.openxmlformats.org/officeDocument/2006/relationships/customXml" Target="../ink/ink1355.xml"/><Relationship Id="rId144" Type="http://schemas.openxmlformats.org/officeDocument/2006/relationships/image" Target="../media/image1216.png"/><Relationship Id="rId90" Type="http://schemas.openxmlformats.org/officeDocument/2006/relationships/image" Target="../media/image1190.png"/><Relationship Id="rId27" Type="http://schemas.openxmlformats.org/officeDocument/2006/relationships/customXml" Target="../ink/ink1307.xml"/><Relationship Id="rId48" Type="http://schemas.openxmlformats.org/officeDocument/2006/relationships/image" Target="../media/image1169.png"/><Relationship Id="rId69" Type="http://schemas.openxmlformats.org/officeDocument/2006/relationships/customXml" Target="../ink/ink1328.xml"/><Relationship Id="rId113" Type="http://schemas.openxmlformats.org/officeDocument/2006/relationships/customXml" Target="../ink/ink1350.xml"/><Relationship Id="rId134" Type="http://schemas.openxmlformats.org/officeDocument/2006/relationships/image" Target="../media/image1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5.png"/><Relationship Id="rId2" Type="http://schemas.openxmlformats.org/officeDocument/2006/relationships/image" Target="../media/image12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1.png"/><Relationship Id="rId21" Type="http://schemas.openxmlformats.org/officeDocument/2006/relationships/image" Target="../media/image1235.png"/><Relationship Id="rId324" Type="http://schemas.openxmlformats.org/officeDocument/2006/relationships/customXml" Target="../ink/ink1545.xml"/><Relationship Id="rId531" Type="http://schemas.openxmlformats.org/officeDocument/2006/relationships/customXml" Target="../ink/ink1652.xml"/><Relationship Id="rId170" Type="http://schemas.openxmlformats.org/officeDocument/2006/relationships/customXml" Target="../ink/ink1465.xml"/><Relationship Id="rId268" Type="http://schemas.openxmlformats.org/officeDocument/2006/relationships/customXml" Target="../ink/ink1515.xml"/><Relationship Id="rId475" Type="http://schemas.openxmlformats.org/officeDocument/2006/relationships/image" Target="../media/image1450.png"/><Relationship Id="rId32" Type="http://schemas.openxmlformats.org/officeDocument/2006/relationships/customXml" Target="../ink/ink1388.xml"/><Relationship Id="rId128" Type="http://schemas.openxmlformats.org/officeDocument/2006/relationships/customXml" Target="../ink/ink1439.xml"/><Relationship Id="rId335" Type="http://schemas.openxmlformats.org/officeDocument/2006/relationships/image" Target="../media/image1380.png"/><Relationship Id="rId542" Type="http://schemas.openxmlformats.org/officeDocument/2006/relationships/customXml" Target="../ink/ink1658.xml"/><Relationship Id="rId181" Type="http://schemas.openxmlformats.org/officeDocument/2006/relationships/customXml" Target="../ink/ink1471.xml"/><Relationship Id="rId402" Type="http://schemas.openxmlformats.org/officeDocument/2006/relationships/customXml" Target="../ink/ink1584.xml"/><Relationship Id="rId279" Type="http://schemas.openxmlformats.org/officeDocument/2006/relationships/image" Target="../media/image1354.png"/><Relationship Id="rId486" Type="http://schemas.openxmlformats.org/officeDocument/2006/relationships/customXml" Target="../ink/ink1626.xml"/><Relationship Id="rId43" Type="http://schemas.openxmlformats.org/officeDocument/2006/relationships/image" Target="../media/image1246.png"/><Relationship Id="rId139" Type="http://schemas.openxmlformats.org/officeDocument/2006/relationships/image" Target="../media/image1289.png"/><Relationship Id="rId346" Type="http://schemas.openxmlformats.org/officeDocument/2006/relationships/customXml" Target="../ink/ink1556.xml"/><Relationship Id="rId553" Type="http://schemas.openxmlformats.org/officeDocument/2006/relationships/image" Target="../media/image1485.png"/><Relationship Id="rId192" Type="http://schemas.openxmlformats.org/officeDocument/2006/relationships/image" Target="../media/image1311.png"/><Relationship Id="rId206" Type="http://schemas.openxmlformats.org/officeDocument/2006/relationships/image" Target="../media/image1318.png"/><Relationship Id="rId413" Type="http://schemas.openxmlformats.org/officeDocument/2006/relationships/image" Target="../media/image1419.png"/><Relationship Id="rId497" Type="http://schemas.openxmlformats.org/officeDocument/2006/relationships/image" Target="../media/image1461.png"/><Relationship Id="rId357" Type="http://schemas.openxmlformats.org/officeDocument/2006/relationships/image" Target="../media/image1391.png"/><Relationship Id="rId54" Type="http://schemas.openxmlformats.org/officeDocument/2006/relationships/customXml" Target="../ink/ink1399.xml"/><Relationship Id="rId217" Type="http://schemas.openxmlformats.org/officeDocument/2006/relationships/customXml" Target="../ink/ink1489.xml"/><Relationship Id="rId564" Type="http://schemas.openxmlformats.org/officeDocument/2006/relationships/customXml" Target="../ink/ink1669.xml"/><Relationship Id="rId424" Type="http://schemas.openxmlformats.org/officeDocument/2006/relationships/customXml" Target="../ink/ink1595.xml"/><Relationship Id="rId270" Type="http://schemas.openxmlformats.org/officeDocument/2006/relationships/customXml" Target="../ink/ink1516.xml"/><Relationship Id="rId65" Type="http://schemas.openxmlformats.org/officeDocument/2006/relationships/image" Target="../media/image1257.png"/><Relationship Id="rId130" Type="http://schemas.openxmlformats.org/officeDocument/2006/relationships/customXml" Target="../ink/ink1440.xml"/><Relationship Id="rId368" Type="http://schemas.openxmlformats.org/officeDocument/2006/relationships/customXml" Target="../ink/ink1567.xml"/><Relationship Id="rId575" Type="http://schemas.openxmlformats.org/officeDocument/2006/relationships/image" Target="../media/image1495.png"/><Relationship Id="rId228" Type="http://schemas.openxmlformats.org/officeDocument/2006/relationships/image" Target="../media/image1329.png"/><Relationship Id="rId435" Type="http://schemas.openxmlformats.org/officeDocument/2006/relationships/image" Target="../media/image1430.png"/><Relationship Id="rId281" Type="http://schemas.openxmlformats.org/officeDocument/2006/relationships/customXml" Target="../ink/ink1522.xml"/><Relationship Id="rId502" Type="http://schemas.openxmlformats.org/officeDocument/2006/relationships/customXml" Target="../ink/ink1635.xml"/><Relationship Id="rId76" Type="http://schemas.openxmlformats.org/officeDocument/2006/relationships/customXml" Target="../ink/ink1410.xml"/><Relationship Id="rId141" Type="http://schemas.openxmlformats.org/officeDocument/2006/relationships/customXml" Target="../ink/ink1447.xml"/><Relationship Id="rId379" Type="http://schemas.openxmlformats.org/officeDocument/2006/relationships/image" Target="../media/image1402.png"/><Relationship Id="rId586" Type="http://schemas.openxmlformats.org/officeDocument/2006/relationships/customXml" Target="../ink/ink1681.xml"/><Relationship Id="rId7" Type="http://schemas.openxmlformats.org/officeDocument/2006/relationships/image" Target="../media/image1228.png"/><Relationship Id="rId239" Type="http://schemas.openxmlformats.org/officeDocument/2006/relationships/customXml" Target="../ink/ink1500.xml"/><Relationship Id="rId446" Type="http://schemas.openxmlformats.org/officeDocument/2006/relationships/customXml" Target="../ink/ink1606.xml"/><Relationship Id="rId292" Type="http://schemas.openxmlformats.org/officeDocument/2006/relationships/image" Target="../media/image1360.png"/><Relationship Id="rId306" Type="http://schemas.openxmlformats.org/officeDocument/2006/relationships/customXml" Target="../ink/ink1535.xml"/><Relationship Id="rId87" Type="http://schemas.openxmlformats.org/officeDocument/2006/relationships/image" Target="../media/image1268.png"/><Relationship Id="rId513" Type="http://schemas.openxmlformats.org/officeDocument/2006/relationships/customXml" Target="../ink/ink1641.xml"/><Relationship Id="rId597" Type="http://schemas.openxmlformats.org/officeDocument/2006/relationships/image" Target="../media/image1506.png"/><Relationship Id="rId152" Type="http://schemas.openxmlformats.org/officeDocument/2006/relationships/image" Target="../media/image1293.png"/><Relationship Id="rId457" Type="http://schemas.openxmlformats.org/officeDocument/2006/relationships/image" Target="../media/image1441.png"/><Relationship Id="rId14" Type="http://schemas.openxmlformats.org/officeDocument/2006/relationships/customXml" Target="../ink/ink1379.xml"/><Relationship Id="rId317" Type="http://schemas.openxmlformats.org/officeDocument/2006/relationships/customXml" Target="../ink/ink1541.xml"/><Relationship Id="rId524" Type="http://schemas.openxmlformats.org/officeDocument/2006/relationships/customXml" Target="../ink/ink1648.xml"/><Relationship Id="rId98" Type="http://schemas.openxmlformats.org/officeDocument/2006/relationships/customXml" Target="../ink/ink1421.xml"/><Relationship Id="rId163" Type="http://schemas.openxmlformats.org/officeDocument/2006/relationships/image" Target="../media/image1297.png"/><Relationship Id="rId370" Type="http://schemas.openxmlformats.org/officeDocument/2006/relationships/customXml" Target="../ink/ink1568.xml"/><Relationship Id="rId230" Type="http://schemas.openxmlformats.org/officeDocument/2006/relationships/image" Target="../media/image1330.png"/><Relationship Id="rId468" Type="http://schemas.openxmlformats.org/officeDocument/2006/relationships/customXml" Target="../ink/ink1617.xml"/><Relationship Id="rId25" Type="http://schemas.openxmlformats.org/officeDocument/2006/relationships/image" Target="../media/image1237.png"/><Relationship Id="rId67" Type="http://schemas.openxmlformats.org/officeDocument/2006/relationships/image" Target="../media/image1258.png"/><Relationship Id="rId272" Type="http://schemas.openxmlformats.org/officeDocument/2006/relationships/customXml" Target="../ink/ink1517.xml"/><Relationship Id="rId328" Type="http://schemas.openxmlformats.org/officeDocument/2006/relationships/customXml" Target="../ink/ink1547.xml"/><Relationship Id="rId535" Type="http://schemas.openxmlformats.org/officeDocument/2006/relationships/image" Target="../media/image1476.png"/><Relationship Id="rId577" Type="http://schemas.openxmlformats.org/officeDocument/2006/relationships/image" Target="../media/image1496.png"/><Relationship Id="rId132" Type="http://schemas.openxmlformats.org/officeDocument/2006/relationships/customXml" Target="../ink/ink1441.xml"/><Relationship Id="rId174" Type="http://schemas.openxmlformats.org/officeDocument/2006/relationships/image" Target="../media/image1302.png"/><Relationship Id="rId381" Type="http://schemas.openxmlformats.org/officeDocument/2006/relationships/image" Target="../media/image1403.png"/><Relationship Id="rId602" Type="http://schemas.openxmlformats.org/officeDocument/2006/relationships/customXml" Target="../ink/ink1689.xml"/><Relationship Id="rId241" Type="http://schemas.openxmlformats.org/officeDocument/2006/relationships/image" Target="../media/image1335.png"/><Relationship Id="rId437" Type="http://schemas.openxmlformats.org/officeDocument/2006/relationships/image" Target="../media/image1431.png"/><Relationship Id="rId479" Type="http://schemas.openxmlformats.org/officeDocument/2006/relationships/image" Target="../media/image1452.png"/><Relationship Id="rId36" Type="http://schemas.openxmlformats.org/officeDocument/2006/relationships/customXml" Target="../ink/ink1390.xml"/><Relationship Id="rId283" Type="http://schemas.openxmlformats.org/officeDocument/2006/relationships/customXml" Target="../ink/ink1523.xml"/><Relationship Id="rId339" Type="http://schemas.openxmlformats.org/officeDocument/2006/relationships/image" Target="../media/image1382.png"/><Relationship Id="rId490" Type="http://schemas.openxmlformats.org/officeDocument/2006/relationships/customXml" Target="../ink/ink1628.xml"/><Relationship Id="rId504" Type="http://schemas.openxmlformats.org/officeDocument/2006/relationships/customXml" Target="../ink/ink1636.xml"/><Relationship Id="rId546" Type="http://schemas.openxmlformats.org/officeDocument/2006/relationships/customXml" Target="../ink/ink1660.xml"/><Relationship Id="rId78" Type="http://schemas.openxmlformats.org/officeDocument/2006/relationships/customXml" Target="../ink/ink1411.xml"/><Relationship Id="rId101" Type="http://schemas.openxmlformats.org/officeDocument/2006/relationships/image" Target="../media/image1275.png"/><Relationship Id="rId143" Type="http://schemas.openxmlformats.org/officeDocument/2006/relationships/customXml" Target="../ink/ink1449.xml"/><Relationship Id="rId185" Type="http://schemas.openxmlformats.org/officeDocument/2006/relationships/customXml" Target="../ink/ink1473.xml"/><Relationship Id="rId350" Type="http://schemas.openxmlformats.org/officeDocument/2006/relationships/customXml" Target="../ink/ink1558.xml"/><Relationship Id="rId406" Type="http://schemas.openxmlformats.org/officeDocument/2006/relationships/customXml" Target="../ink/ink1586.xml"/><Relationship Id="rId588" Type="http://schemas.openxmlformats.org/officeDocument/2006/relationships/customXml" Target="../ink/ink1682.xml"/><Relationship Id="rId9" Type="http://schemas.openxmlformats.org/officeDocument/2006/relationships/image" Target="../media/image1229.png"/><Relationship Id="rId210" Type="http://schemas.openxmlformats.org/officeDocument/2006/relationships/image" Target="../media/image1320.png"/><Relationship Id="rId392" Type="http://schemas.openxmlformats.org/officeDocument/2006/relationships/customXml" Target="../ink/ink1579.xml"/><Relationship Id="rId448" Type="http://schemas.openxmlformats.org/officeDocument/2006/relationships/customXml" Target="../ink/ink1607.xml"/><Relationship Id="rId252" Type="http://schemas.openxmlformats.org/officeDocument/2006/relationships/customXml" Target="../ink/ink1507.xml"/><Relationship Id="rId294" Type="http://schemas.openxmlformats.org/officeDocument/2006/relationships/customXml" Target="../ink/ink1529.xml"/><Relationship Id="rId308" Type="http://schemas.openxmlformats.org/officeDocument/2006/relationships/customXml" Target="../ink/ink1536.xml"/><Relationship Id="rId515" Type="http://schemas.openxmlformats.org/officeDocument/2006/relationships/customXml" Target="../ink/ink1643.xml"/><Relationship Id="rId47" Type="http://schemas.openxmlformats.org/officeDocument/2006/relationships/image" Target="../media/image1248.png"/><Relationship Id="rId89" Type="http://schemas.openxmlformats.org/officeDocument/2006/relationships/image" Target="../media/image1269.png"/><Relationship Id="rId112" Type="http://schemas.openxmlformats.org/officeDocument/2006/relationships/image" Target="../media/image1279.png"/><Relationship Id="rId154" Type="http://schemas.openxmlformats.org/officeDocument/2006/relationships/customXml" Target="../ink/ink1456.xml"/><Relationship Id="rId361" Type="http://schemas.openxmlformats.org/officeDocument/2006/relationships/image" Target="../media/image1393.png"/><Relationship Id="rId557" Type="http://schemas.openxmlformats.org/officeDocument/2006/relationships/image" Target="../media/image1487.png"/><Relationship Id="rId599" Type="http://schemas.openxmlformats.org/officeDocument/2006/relationships/image" Target="../media/image1507.png"/><Relationship Id="rId196" Type="http://schemas.openxmlformats.org/officeDocument/2006/relationships/image" Target="../media/image1313.png"/><Relationship Id="rId417" Type="http://schemas.openxmlformats.org/officeDocument/2006/relationships/image" Target="../media/image1421.png"/><Relationship Id="rId459" Type="http://schemas.openxmlformats.org/officeDocument/2006/relationships/image" Target="../media/image1442.png"/><Relationship Id="rId16" Type="http://schemas.openxmlformats.org/officeDocument/2006/relationships/customXml" Target="../ink/ink1380.xml"/><Relationship Id="rId221" Type="http://schemas.openxmlformats.org/officeDocument/2006/relationships/customXml" Target="../ink/ink1491.xml"/><Relationship Id="rId263" Type="http://schemas.openxmlformats.org/officeDocument/2006/relationships/image" Target="../media/image1346.png"/><Relationship Id="rId319" Type="http://schemas.openxmlformats.org/officeDocument/2006/relationships/image" Target="../media/image1372.png"/><Relationship Id="rId470" Type="http://schemas.openxmlformats.org/officeDocument/2006/relationships/customXml" Target="../ink/ink1618.xml"/><Relationship Id="rId526" Type="http://schemas.openxmlformats.org/officeDocument/2006/relationships/image" Target="../media/image1472.png"/><Relationship Id="rId58" Type="http://schemas.openxmlformats.org/officeDocument/2006/relationships/customXml" Target="../ink/ink1401.xml"/><Relationship Id="rId123" Type="http://schemas.openxmlformats.org/officeDocument/2006/relationships/image" Target="../media/image1283.png"/><Relationship Id="rId330" Type="http://schemas.openxmlformats.org/officeDocument/2006/relationships/customXml" Target="../ink/ink1548.xml"/><Relationship Id="rId568" Type="http://schemas.openxmlformats.org/officeDocument/2006/relationships/customXml" Target="../ink/ink1672.xml"/><Relationship Id="rId165" Type="http://schemas.openxmlformats.org/officeDocument/2006/relationships/image" Target="../media/image1298.png"/><Relationship Id="rId372" Type="http://schemas.openxmlformats.org/officeDocument/2006/relationships/customXml" Target="../ink/ink1569.xml"/><Relationship Id="rId428" Type="http://schemas.openxmlformats.org/officeDocument/2006/relationships/customXml" Target="../ink/ink1597.xml"/><Relationship Id="rId232" Type="http://schemas.openxmlformats.org/officeDocument/2006/relationships/image" Target="../media/image1331.png"/><Relationship Id="rId274" Type="http://schemas.openxmlformats.org/officeDocument/2006/relationships/customXml" Target="../ink/ink1518.xml"/><Relationship Id="rId481" Type="http://schemas.openxmlformats.org/officeDocument/2006/relationships/image" Target="../media/image1453.png"/><Relationship Id="rId27" Type="http://schemas.openxmlformats.org/officeDocument/2006/relationships/image" Target="../media/image1238.png"/><Relationship Id="rId69" Type="http://schemas.openxmlformats.org/officeDocument/2006/relationships/image" Target="../media/image1259.png"/><Relationship Id="rId134" Type="http://schemas.openxmlformats.org/officeDocument/2006/relationships/image" Target="../media/image1287.png"/><Relationship Id="rId537" Type="http://schemas.openxmlformats.org/officeDocument/2006/relationships/image" Target="../media/image1477.png"/><Relationship Id="rId579" Type="http://schemas.openxmlformats.org/officeDocument/2006/relationships/image" Target="../media/image1497.png"/><Relationship Id="rId80" Type="http://schemas.openxmlformats.org/officeDocument/2006/relationships/customXml" Target="../ink/ink1412.xml"/><Relationship Id="rId176" Type="http://schemas.openxmlformats.org/officeDocument/2006/relationships/image" Target="../media/image1303.png"/><Relationship Id="rId341" Type="http://schemas.openxmlformats.org/officeDocument/2006/relationships/image" Target="../media/image1383.png"/><Relationship Id="rId383" Type="http://schemas.openxmlformats.org/officeDocument/2006/relationships/image" Target="../media/image1404.png"/><Relationship Id="rId439" Type="http://schemas.openxmlformats.org/officeDocument/2006/relationships/image" Target="../media/image1432.png"/><Relationship Id="rId590" Type="http://schemas.openxmlformats.org/officeDocument/2006/relationships/customXml" Target="../ink/ink1683.xml"/><Relationship Id="rId604" Type="http://schemas.openxmlformats.org/officeDocument/2006/relationships/customXml" Target="../ink/ink1690.xml"/><Relationship Id="rId201" Type="http://schemas.openxmlformats.org/officeDocument/2006/relationships/customXml" Target="../ink/ink1481.xml"/><Relationship Id="rId243" Type="http://schemas.openxmlformats.org/officeDocument/2006/relationships/image" Target="../media/image1336.png"/><Relationship Id="rId285" Type="http://schemas.openxmlformats.org/officeDocument/2006/relationships/customXml" Target="../ink/ink1524.xml"/><Relationship Id="rId450" Type="http://schemas.openxmlformats.org/officeDocument/2006/relationships/customXml" Target="../ink/ink1608.xml"/><Relationship Id="rId506" Type="http://schemas.openxmlformats.org/officeDocument/2006/relationships/customXml" Target="../ink/ink1637.xml"/><Relationship Id="rId38" Type="http://schemas.openxmlformats.org/officeDocument/2006/relationships/customXml" Target="../ink/ink1391.xml"/><Relationship Id="rId103" Type="http://schemas.openxmlformats.org/officeDocument/2006/relationships/image" Target="../media/image1276.png"/><Relationship Id="rId310" Type="http://schemas.openxmlformats.org/officeDocument/2006/relationships/image" Target="../media/image1368.png"/><Relationship Id="rId492" Type="http://schemas.openxmlformats.org/officeDocument/2006/relationships/customXml" Target="../ink/ink1629.xml"/><Relationship Id="rId548" Type="http://schemas.openxmlformats.org/officeDocument/2006/relationships/customXml" Target="../ink/ink1661.xml"/><Relationship Id="rId91" Type="http://schemas.openxmlformats.org/officeDocument/2006/relationships/image" Target="../media/image1270.png"/><Relationship Id="rId145" Type="http://schemas.openxmlformats.org/officeDocument/2006/relationships/customXml" Target="../ink/ink1450.xml"/><Relationship Id="rId187" Type="http://schemas.openxmlformats.org/officeDocument/2006/relationships/customXml" Target="../ink/ink1474.xml"/><Relationship Id="rId352" Type="http://schemas.openxmlformats.org/officeDocument/2006/relationships/customXml" Target="../ink/ink1559.xml"/><Relationship Id="rId394" Type="http://schemas.openxmlformats.org/officeDocument/2006/relationships/customXml" Target="../ink/ink1580.xml"/><Relationship Id="rId408" Type="http://schemas.openxmlformats.org/officeDocument/2006/relationships/customXml" Target="../ink/ink1587.xml"/><Relationship Id="rId212" Type="http://schemas.openxmlformats.org/officeDocument/2006/relationships/image" Target="../media/image1321.png"/><Relationship Id="rId254" Type="http://schemas.openxmlformats.org/officeDocument/2006/relationships/customXml" Target="../ink/ink1508.xml"/><Relationship Id="rId49" Type="http://schemas.openxmlformats.org/officeDocument/2006/relationships/image" Target="../media/image1249.png"/><Relationship Id="rId114" Type="http://schemas.openxmlformats.org/officeDocument/2006/relationships/image" Target="../media/image1280.png"/><Relationship Id="rId296" Type="http://schemas.openxmlformats.org/officeDocument/2006/relationships/customXml" Target="../ink/ink1530.xml"/><Relationship Id="rId461" Type="http://schemas.openxmlformats.org/officeDocument/2006/relationships/image" Target="../media/image1443.png"/><Relationship Id="rId517" Type="http://schemas.openxmlformats.org/officeDocument/2006/relationships/customXml" Target="../ink/ink1644.xml"/><Relationship Id="rId559" Type="http://schemas.openxmlformats.org/officeDocument/2006/relationships/image" Target="../media/image1488.png"/><Relationship Id="rId60" Type="http://schemas.openxmlformats.org/officeDocument/2006/relationships/customXml" Target="../ink/ink1402.xml"/><Relationship Id="rId156" Type="http://schemas.openxmlformats.org/officeDocument/2006/relationships/customXml" Target="../ink/ink1457.xml"/><Relationship Id="rId198" Type="http://schemas.openxmlformats.org/officeDocument/2006/relationships/image" Target="../media/image1314.png"/><Relationship Id="rId321" Type="http://schemas.openxmlformats.org/officeDocument/2006/relationships/image" Target="../media/image1373.png"/><Relationship Id="rId363" Type="http://schemas.openxmlformats.org/officeDocument/2006/relationships/image" Target="../media/image1394.png"/><Relationship Id="rId419" Type="http://schemas.openxmlformats.org/officeDocument/2006/relationships/image" Target="../media/image1422.png"/><Relationship Id="rId570" Type="http://schemas.openxmlformats.org/officeDocument/2006/relationships/customXml" Target="../ink/ink1673.xml"/><Relationship Id="rId223" Type="http://schemas.openxmlformats.org/officeDocument/2006/relationships/customXml" Target="../ink/ink1492.xml"/><Relationship Id="rId430" Type="http://schemas.openxmlformats.org/officeDocument/2006/relationships/customXml" Target="../ink/ink1598.xml"/><Relationship Id="rId18" Type="http://schemas.openxmlformats.org/officeDocument/2006/relationships/customXml" Target="../ink/ink1381.xml"/><Relationship Id="rId265" Type="http://schemas.openxmlformats.org/officeDocument/2006/relationships/image" Target="../media/image1347.png"/><Relationship Id="rId472" Type="http://schemas.openxmlformats.org/officeDocument/2006/relationships/customXml" Target="../ink/ink1619.xml"/><Relationship Id="rId528" Type="http://schemas.openxmlformats.org/officeDocument/2006/relationships/image" Target="../media/image1473.png"/><Relationship Id="rId125" Type="http://schemas.openxmlformats.org/officeDocument/2006/relationships/customXml" Target="../ink/ink1437.xml"/><Relationship Id="rId167" Type="http://schemas.openxmlformats.org/officeDocument/2006/relationships/image" Target="../media/image1299.png"/><Relationship Id="rId332" Type="http://schemas.openxmlformats.org/officeDocument/2006/relationships/customXml" Target="../ink/ink1549.xml"/><Relationship Id="rId374" Type="http://schemas.openxmlformats.org/officeDocument/2006/relationships/customXml" Target="../ink/ink1570.xml"/><Relationship Id="rId581" Type="http://schemas.openxmlformats.org/officeDocument/2006/relationships/image" Target="../media/image1498.png"/><Relationship Id="rId71" Type="http://schemas.openxmlformats.org/officeDocument/2006/relationships/image" Target="../media/image1260.png"/><Relationship Id="rId234" Type="http://schemas.openxmlformats.org/officeDocument/2006/relationships/image" Target="../media/image1332.png"/><Relationship Id="rId2" Type="http://schemas.openxmlformats.org/officeDocument/2006/relationships/customXml" Target="../ink/ink1373.xml"/><Relationship Id="rId29" Type="http://schemas.openxmlformats.org/officeDocument/2006/relationships/image" Target="../media/image1239.png"/><Relationship Id="rId276" Type="http://schemas.openxmlformats.org/officeDocument/2006/relationships/customXml" Target="../ink/ink1519.xml"/><Relationship Id="rId441" Type="http://schemas.openxmlformats.org/officeDocument/2006/relationships/image" Target="../media/image1433.png"/><Relationship Id="rId483" Type="http://schemas.openxmlformats.org/officeDocument/2006/relationships/image" Target="../media/image1454.png"/><Relationship Id="rId539" Type="http://schemas.openxmlformats.org/officeDocument/2006/relationships/image" Target="../media/image1478.png"/><Relationship Id="rId40" Type="http://schemas.openxmlformats.org/officeDocument/2006/relationships/customXml" Target="../ink/ink1392.xml"/><Relationship Id="rId136" Type="http://schemas.openxmlformats.org/officeDocument/2006/relationships/customXml" Target="../ink/ink1444.xml"/><Relationship Id="rId178" Type="http://schemas.openxmlformats.org/officeDocument/2006/relationships/image" Target="../media/image1304.png"/><Relationship Id="rId301" Type="http://schemas.openxmlformats.org/officeDocument/2006/relationships/image" Target="../media/image1364.png"/><Relationship Id="rId343" Type="http://schemas.openxmlformats.org/officeDocument/2006/relationships/image" Target="../media/image1384.png"/><Relationship Id="rId550" Type="http://schemas.openxmlformats.org/officeDocument/2006/relationships/customXml" Target="../ink/ink1662.xml"/><Relationship Id="rId82" Type="http://schemas.openxmlformats.org/officeDocument/2006/relationships/customXml" Target="../ink/ink1413.xml"/><Relationship Id="rId203" Type="http://schemas.openxmlformats.org/officeDocument/2006/relationships/customXml" Target="../ink/ink1482.xml"/><Relationship Id="rId385" Type="http://schemas.openxmlformats.org/officeDocument/2006/relationships/image" Target="../media/image1405.png"/><Relationship Id="rId592" Type="http://schemas.openxmlformats.org/officeDocument/2006/relationships/customXml" Target="../ink/ink1684.xml"/><Relationship Id="rId606" Type="http://schemas.openxmlformats.org/officeDocument/2006/relationships/customXml" Target="../ink/ink1691.xml"/><Relationship Id="rId245" Type="http://schemas.openxmlformats.org/officeDocument/2006/relationships/image" Target="../media/image1337.png"/><Relationship Id="rId287" Type="http://schemas.openxmlformats.org/officeDocument/2006/relationships/customXml" Target="../ink/ink1525.xml"/><Relationship Id="rId410" Type="http://schemas.openxmlformats.org/officeDocument/2006/relationships/customXml" Target="../ink/ink1588.xml"/><Relationship Id="rId452" Type="http://schemas.openxmlformats.org/officeDocument/2006/relationships/customXml" Target="../ink/ink1609.xml"/><Relationship Id="rId494" Type="http://schemas.openxmlformats.org/officeDocument/2006/relationships/customXml" Target="../ink/ink1630.xml"/><Relationship Id="rId508" Type="http://schemas.openxmlformats.org/officeDocument/2006/relationships/image" Target="../media/image1465.png"/><Relationship Id="rId105" Type="http://schemas.openxmlformats.org/officeDocument/2006/relationships/image" Target="../media/image821.png"/><Relationship Id="rId147" Type="http://schemas.openxmlformats.org/officeDocument/2006/relationships/image" Target="../media/image1291.png"/><Relationship Id="rId312" Type="http://schemas.openxmlformats.org/officeDocument/2006/relationships/image" Target="../media/image1369.png"/><Relationship Id="rId354" Type="http://schemas.openxmlformats.org/officeDocument/2006/relationships/customXml" Target="../ink/ink1560.xml"/><Relationship Id="rId51" Type="http://schemas.openxmlformats.org/officeDocument/2006/relationships/image" Target="../media/image1250.png"/><Relationship Id="rId93" Type="http://schemas.openxmlformats.org/officeDocument/2006/relationships/image" Target="../media/image1271.png"/><Relationship Id="rId189" Type="http://schemas.openxmlformats.org/officeDocument/2006/relationships/customXml" Target="../ink/ink1475.xml"/><Relationship Id="rId396" Type="http://schemas.openxmlformats.org/officeDocument/2006/relationships/customXml" Target="../ink/ink1581.xml"/><Relationship Id="rId561" Type="http://schemas.openxmlformats.org/officeDocument/2006/relationships/image" Target="../media/image1489.png"/><Relationship Id="rId214" Type="http://schemas.openxmlformats.org/officeDocument/2006/relationships/image" Target="../media/image1322.png"/><Relationship Id="rId256" Type="http://schemas.openxmlformats.org/officeDocument/2006/relationships/customXml" Target="../ink/ink1509.xml"/><Relationship Id="rId298" Type="http://schemas.openxmlformats.org/officeDocument/2006/relationships/customXml" Target="../ink/ink1531.xml"/><Relationship Id="rId421" Type="http://schemas.openxmlformats.org/officeDocument/2006/relationships/image" Target="../media/image1423.png"/><Relationship Id="rId463" Type="http://schemas.openxmlformats.org/officeDocument/2006/relationships/image" Target="../media/image1444.png"/><Relationship Id="rId519" Type="http://schemas.openxmlformats.org/officeDocument/2006/relationships/customXml" Target="../ink/ink1645.xml"/><Relationship Id="rId116" Type="http://schemas.openxmlformats.org/officeDocument/2006/relationships/customXml" Target="../ink/ink1431.xml"/><Relationship Id="rId158" Type="http://schemas.openxmlformats.org/officeDocument/2006/relationships/image" Target="../media/image1295.png"/><Relationship Id="rId323" Type="http://schemas.openxmlformats.org/officeDocument/2006/relationships/image" Target="../media/image1374.png"/><Relationship Id="rId530" Type="http://schemas.openxmlformats.org/officeDocument/2006/relationships/image" Target="../media/image1474.png"/><Relationship Id="rId20" Type="http://schemas.openxmlformats.org/officeDocument/2006/relationships/customXml" Target="../ink/ink1382.xml"/><Relationship Id="rId62" Type="http://schemas.openxmlformats.org/officeDocument/2006/relationships/customXml" Target="../ink/ink1403.xml"/><Relationship Id="rId365" Type="http://schemas.openxmlformats.org/officeDocument/2006/relationships/image" Target="../media/image1395.png"/><Relationship Id="rId572" Type="http://schemas.openxmlformats.org/officeDocument/2006/relationships/customXml" Target="../ink/ink1674.xml"/><Relationship Id="rId225" Type="http://schemas.openxmlformats.org/officeDocument/2006/relationships/customXml" Target="../ink/ink1493.xml"/><Relationship Id="rId267" Type="http://schemas.openxmlformats.org/officeDocument/2006/relationships/image" Target="../media/image1348.png"/><Relationship Id="rId432" Type="http://schemas.openxmlformats.org/officeDocument/2006/relationships/customXml" Target="../ink/ink1599.xml"/><Relationship Id="rId474" Type="http://schemas.openxmlformats.org/officeDocument/2006/relationships/customXml" Target="../ink/ink1620.xml"/><Relationship Id="rId127" Type="http://schemas.openxmlformats.org/officeDocument/2006/relationships/customXml" Target="../ink/ink1438.xml"/><Relationship Id="rId31" Type="http://schemas.openxmlformats.org/officeDocument/2006/relationships/image" Target="../media/image1240.png"/><Relationship Id="rId73" Type="http://schemas.openxmlformats.org/officeDocument/2006/relationships/image" Target="../media/image1261.png"/><Relationship Id="rId169" Type="http://schemas.openxmlformats.org/officeDocument/2006/relationships/image" Target="../media/image1300.png"/><Relationship Id="rId334" Type="http://schemas.openxmlformats.org/officeDocument/2006/relationships/customXml" Target="../ink/ink1550.xml"/><Relationship Id="rId376" Type="http://schemas.openxmlformats.org/officeDocument/2006/relationships/customXml" Target="../ink/ink1571.xml"/><Relationship Id="rId541" Type="http://schemas.openxmlformats.org/officeDocument/2006/relationships/image" Target="../media/image1479.png"/><Relationship Id="rId583" Type="http://schemas.openxmlformats.org/officeDocument/2006/relationships/image" Target="../media/image1499.png"/><Relationship Id="rId4" Type="http://schemas.openxmlformats.org/officeDocument/2006/relationships/customXml" Target="../ink/ink1374.xml"/><Relationship Id="rId180" Type="http://schemas.openxmlformats.org/officeDocument/2006/relationships/image" Target="../media/image1305.png"/><Relationship Id="rId236" Type="http://schemas.openxmlformats.org/officeDocument/2006/relationships/image" Target="../media/image1333.png"/><Relationship Id="rId278" Type="http://schemas.openxmlformats.org/officeDocument/2006/relationships/customXml" Target="../ink/ink1520.xml"/><Relationship Id="rId401" Type="http://schemas.openxmlformats.org/officeDocument/2006/relationships/image" Target="../media/image1413.png"/><Relationship Id="rId443" Type="http://schemas.openxmlformats.org/officeDocument/2006/relationships/image" Target="../media/image1434.png"/><Relationship Id="rId303" Type="http://schemas.openxmlformats.org/officeDocument/2006/relationships/image" Target="../media/image1365.png"/><Relationship Id="rId485" Type="http://schemas.openxmlformats.org/officeDocument/2006/relationships/image" Target="../media/image1455.png"/><Relationship Id="rId42" Type="http://schemas.openxmlformats.org/officeDocument/2006/relationships/customXml" Target="../ink/ink1393.xml"/><Relationship Id="rId84" Type="http://schemas.openxmlformats.org/officeDocument/2006/relationships/customXml" Target="../ink/ink1414.xml"/><Relationship Id="rId138" Type="http://schemas.openxmlformats.org/officeDocument/2006/relationships/customXml" Target="../ink/ink1445.xml"/><Relationship Id="rId345" Type="http://schemas.openxmlformats.org/officeDocument/2006/relationships/image" Target="../media/image1385.png"/><Relationship Id="rId387" Type="http://schemas.openxmlformats.org/officeDocument/2006/relationships/image" Target="../media/image1406.png"/><Relationship Id="rId510" Type="http://schemas.openxmlformats.org/officeDocument/2006/relationships/image" Target="../media/image1466.png"/><Relationship Id="rId552" Type="http://schemas.openxmlformats.org/officeDocument/2006/relationships/customXml" Target="../ink/ink1663.xml"/><Relationship Id="rId594" Type="http://schemas.openxmlformats.org/officeDocument/2006/relationships/customXml" Target="../ink/ink1685.xml"/><Relationship Id="rId608" Type="http://schemas.openxmlformats.org/officeDocument/2006/relationships/customXml" Target="../ink/ink1692.xml"/><Relationship Id="rId191" Type="http://schemas.openxmlformats.org/officeDocument/2006/relationships/customXml" Target="../ink/ink1476.xml"/><Relationship Id="rId205" Type="http://schemas.openxmlformats.org/officeDocument/2006/relationships/customXml" Target="../ink/ink1483.xml"/><Relationship Id="rId247" Type="http://schemas.openxmlformats.org/officeDocument/2006/relationships/image" Target="../media/image1338.png"/><Relationship Id="rId412" Type="http://schemas.openxmlformats.org/officeDocument/2006/relationships/customXml" Target="../ink/ink1589.xml"/><Relationship Id="rId107" Type="http://schemas.openxmlformats.org/officeDocument/2006/relationships/customXml" Target="../ink/ink1426.xml"/><Relationship Id="rId289" Type="http://schemas.openxmlformats.org/officeDocument/2006/relationships/customXml" Target="../ink/ink1526.xml"/><Relationship Id="rId454" Type="http://schemas.openxmlformats.org/officeDocument/2006/relationships/customXml" Target="../ink/ink1610.xml"/><Relationship Id="rId496" Type="http://schemas.openxmlformats.org/officeDocument/2006/relationships/customXml" Target="../ink/ink1631.xml"/><Relationship Id="rId11" Type="http://schemas.openxmlformats.org/officeDocument/2006/relationships/image" Target="../media/image1230.png"/><Relationship Id="rId53" Type="http://schemas.openxmlformats.org/officeDocument/2006/relationships/image" Target="../media/image1251.png"/><Relationship Id="rId149" Type="http://schemas.openxmlformats.org/officeDocument/2006/relationships/image" Target="../media/image1292.png"/><Relationship Id="rId314" Type="http://schemas.openxmlformats.org/officeDocument/2006/relationships/image" Target="../media/image1370.png"/><Relationship Id="rId356" Type="http://schemas.openxmlformats.org/officeDocument/2006/relationships/customXml" Target="../ink/ink1561.xml"/><Relationship Id="rId398" Type="http://schemas.openxmlformats.org/officeDocument/2006/relationships/customXml" Target="../ink/ink1582.xml"/><Relationship Id="rId521" Type="http://schemas.openxmlformats.org/officeDocument/2006/relationships/image" Target="../media/image1470.png"/><Relationship Id="rId563" Type="http://schemas.openxmlformats.org/officeDocument/2006/relationships/image" Target="../media/image1490.png"/><Relationship Id="rId95" Type="http://schemas.openxmlformats.org/officeDocument/2006/relationships/image" Target="../media/image1272.png"/><Relationship Id="rId160" Type="http://schemas.openxmlformats.org/officeDocument/2006/relationships/image" Target="../media/image1296.png"/><Relationship Id="rId216" Type="http://schemas.openxmlformats.org/officeDocument/2006/relationships/image" Target="../media/image1323.png"/><Relationship Id="rId423" Type="http://schemas.openxmlformats.org/officeDocument/2006/relationships/image" Target="../media/image1424.png"/><Relationship Id="rId258" Type="http://schemas.openxmlformats.org/officeDocument/2006/relationships/customXml" Target="../ink/ink1510.xml"/><Relationship Id="rId465" Type="http://schemas.openxmlformats.org/officeDocument/2006/relationships/image" Target="../media/image1445.png"/><Relationship Id="rId22" Type="http://schemas.openxmlformats.org/officeDocument/2006/relationships/customXml" Target="../ink/ink1383.xml"/><Relationship Id="rId64" Type="http://schemas.openxmlformats.org/officeDocument/2006/relationships/customXml" Target="../ink/ink1404.xml"/><Relationship Id="rId118" Type="http://schemas.openxmlformats.org/officeDocument/2006/relationships/customXml" Target="../ink/ink1432.xml"/><Relationship Id="rId325" Type="http://schemas.openxmlformats.org/officeDocument/2006/relationships/image" Target="../media/image1375.png"/><Relationship Id="rId367" Type="http://schemas.openxmlformats.org/officeDocument/2006/relationships/image" Target="../media/image1396.png"/><Relationship Id="rId532" Type="http://schemas.openxmlformats.org/officeDocument/2006/relationships/customXml" Target="../ink/ink1653.xml"/><Relationship Id="rId574" Type="http://schemas.openxmlformats.org/officeDocument/2006/relationships/customXml" Target="../ink/ink1675.xml"/><Relationship Id="rId171" Type="http://schemas.openxmlformats.org/officeDocument/2006/relationships/customXml" Target="../ink/ink1466.xml"/><Relationship Id="rId227" Type="http://schemas.openxmlformats.org/officeDocument/2006/relationships/customXml" Target="../ink/ink1494.xml"/><Relationship Id="rId269" Type="http://schemas.openxmlformats.org/officeDocument/2006/relationships/image" Target="../media/image1349.png"/><Relationship Id="rId434" Type="http://schemas.openxmlformats.org/officeDocument/2006/relationships/customXml" Target="../ink/ink1600.xml"/><Relationship Id="rId476" Type="http://schemas.openxmlformats.org/officeDocument/2006/relationships/customXml" Target="../ink/ink1621.xml"/><Relationship Id="rId33" Type="http://schemas.openxmlformats.org/officeDocument/2006/relationships/image" Target="../media/image1241.png"/><Relationship Id="rId129" Type="http://schemas.openxmlformats.org/officeDocument/2006/relationships/image" Target="../media/image1285.png"/><Relationship Id="rId280" Type="http://schemas.openxmlformats.org/officeDocument/2006/relationships/customXml" Target="../ink/ink1521.xml"/><Relationship Id="rId336" Type="http://schemas.openxmlformats.org/officeDocument/2006/relationships/customXml" Target="../ink/ink1551.xml"/><Relationship Id="rId501" Type="http://schemas.openxmlformats.org/officeDocument/2006/relationships/customXml" Target="../ink/ink1634.xml"/><Relationship Id="rId543" Type="http://schemas.openxmlformats.org/officeDocument/2006/relationships/image" Target="../media/image1480.png"/><Relationship Id="rId75" Type="http://schemas.openxmlformats.org/officeDocument/2006/relationships/image" Target="../media/image1262.png"/><Relationship Id="rId140" Type="http://schemas.openxmlformats.org/officeDocument/2006/relationships/customXml" Target="../ink/ink1446.xml"/><Relationship Id="rId182" Type="http://schemas.openxmlformats.org/officeDocument/2006/relationships/image" Target="../media/image1306.png"/><Relationship Id="rId378" Type="http://schemas.openxmlformats.org/officeDocument/2006/relationships/customXml" Target="../ink/ink1572.xml"/><Relationship Id="rId403" Type="http://schemas.openxmlformats.org/officeDocument/2006/relationships/image" Target="../media/image1414.png"/><Relationship Id="rId585" Type="http://schemas.openxmlformats.org/officeDocument/2006/relationships/image" Target="../media/image1500.png"/><Relationship Id="rId6" Type="http://schemas.openxmlformats.org/officeDocument/2006/relationships/customXml" Target="../ink/ink1375.xml"/><Relationship Id="rId238" Type="http://schemas.openxmlformats.org/officeDocument/2006/relationships/image" Target="../media/image1334.png"/><Relationship Id="rId445" Type="http://schemas.openxmlformats.org/officeDocument/2006/relationships/image" Target="../media/image1435.png"/><Relationship Id="rId487" Type="http://schemas.openxmlformats.org/officeDocument/2006/relationships/image" Target="../media/image1456.png"/><Relationship Id="rId610" Type="http://schemas.openxmlformats.org/officeDocument/2006/relationships/customXml" Target="../ink/ink1693.xml"/><Relationship Id="rId291" Type="http://schemas.openxmlformats.org/officeDocument/2006/relationships/customXml" Target="../ink/ink1527.xml"/><Relationship Id="rId305" Type="http://schemas.openxmlformats.org/officeDocument/2006/relationships/image" Target="../media/image1366.png"/><Relationship Id="rId347" Type="http://schemas.openxmlformats.org/officeDocument/2006/relationships/image" Target="../media/image1386.png"/><Relationship Id="rId512" Type="http://schemas.openxmlformats.org/officeDocument/2006/relationships/image" Target="../media/image1467.png"/><Relationship Id="rId44" Type="http://schemas.openxmlformats.org/officeDocument/2006/relationships/customXml" Target="../ink/ink1394.xml"/><Relationship Id="rId86" Type="http://schemas.openxmlformats.org/officeDocument/2006/relationships/customXml" Target="../ink/ink1415.xml"/><Relationship Id="rId151" Type="http://schemas.openxmlformats.org/officeDocument/2006/relationships/customXml" Target="../ink/ink1454.xml"/><Relationship Id="rId389" Type="http://schemas.openxmlformats.org/officeDocument/2006/relationships/image" Target="../media/image1407.png"/><Relationship Id="rId554" Type="http://schemas.openxmlformats.org/officeDocument/2006/relationships/customXml" Target="../ink/ink1664.xml"/><Relationship Id="rId596" Type="http://schemas.openxmlformats.org/officeDocument/2006/relationships/customXml" Target="../ink/ink1686.xml"/><Relationship Id="rId193" Type="http://schemas.openxmlformats.org/officeDocument/2006/relationships/customXml" Target="../ink/ink1477.xml"/><Relationship Id="rId207" Type="http://schemas.openxmlformats.org/officeDocument/2006/relationships/customXml" Target="../ink/ink1484.xml"/><Relationship Id="rId249" Type="http://schemas.openxmlformats.org/officeDocument/2006/relationships/image" Target="../media/image1339.png"/><Relationship Id="rId414" Type="http://schemas.openxmlformats.org/officeDocument/2006/relationships/customXml" Target="../ink/ink1590.xml"/><Relationship Id="rId456" Type="http://schemas.openxmlformats.org/officeDocument/2006/relationships/customXml" Target="../ink/ink1611.xml"/><Relationship Id="rId498" Type="http://schemas.openxmlformats.org/officeDocument/2006/relationships/customXml" Target="../ink/ink1632.xml"/><Relationship Id="rId13" Type="http://schemas.openxmlformats.org/officeDocument/2006/relationships/image" Target="../media/image1231.png"/><Relationship Id="rId109" Type="http://schemas.openxmlformats.org/officeDocument/2006/relationships/customXml" Target="../ink/ink1427.xml"/><Relationship Id="rId260" Type="http://schemas.openxmlformats.org/officeDocument/2006/relationships/customXml" Target="../ink/ink1511.xml"/><Relationship Id="rId316" Type="http://schemas.openxmlformats.org/officeDocument/2006/relationships/image" Target="../media/image1371.png"/><Relationship Id="rId523" Type="http://schemas.openxmlformats.org/officeDocument/2006/relationships/image" Target="../media/image1471.png"/><Relationship Id="rId55" Type="http://schemas.openxmlformats.org/officeDocument/2006/relationships/image" Target="../media/image1252.png"/><Relationship Id="rId97" Type="http://schemas.openxmlformats.org/officeDocument/2006/relationships/image" Target="../media/image1273.png"/><Relationship Id="rId120" Type="http://schemas.openxmlformats.org/officeDocument/2006/relationships/image" Target="../media/image1282.png"/><Relationship Id="rId358" Type="http://schemas.openxmlformats.org/officeDocument/2006/relationships/customXml" Target="../ink/ink1562.xml"/><Relationship Id="rId565" Type="http://schemas.openxmlformats.org/officeDocument/2006/relationships/customXml" Target="../ink/ink1670.xml"/><Relationship Id="rId162" Type="http://schemas.openxmlformats.org/officeDocument/2006/relationships/customXml" Target="../ink/ink1461.xml"/><Relationship Id="rId218" Type="http://schemas.openxmlformats.org/officeDocument/2006/relationships/image" Target="../media/image1324.png"/><Relationship Id="rId425" Type="http://schemas.openxmlformats.org/officeDocument/2006/relationships/image" Target="../media/image1425.png"/><Relationship Id="rId467" Type="http://schemas.openxmlformats.org/officeDocument/2006/relationships/image" Target="../media/image1446.png"/><Relationship Id="rId271" Type="http://schemas.openxmlformats.org/officeDocument/2006/relationships/image" Target="../media/image1350.png"/><Relationship Id="rId24" Type="http://schemas.openxmlformats.org/officeDocument/2006/relationships/customXml" Target="../ink/ink1384.xml"/><Relationship Id="rId66" Type="http://schemas.openxmlformats.org/officeDocument/2006/relationships/customXml" Target="../ink/ink1405.xml"/><Relationship Id="rId131" Type="http://schemas.openxmlformats.org/officeDocument/2006/relationships/image" Target="../media/image1286.png"/><Relationship Id="rId327" Type="http://schemas.openxmlformats.org/officeDocument/2006/relationships/image" Target="../media/image1376.png"/><Relationship Id="rId369" Type="http://schemas.openxmlformats.org/officeDocument/2006/relationships/image" Target="../media/image1397.png"/><Relationship Id="rId534" Type="http://schemas.openxmlformats.org/officeDocument/2006/relationships/customXml" Target="../ink/ink1654.xml"/><Relationship Id="rId576" Type="http://schemas.openxmlformats.org/officeDocument/2006/relationships/customXml" Target="../ink/ink1676.xml"/><Relationship Id="rId173" Type="http://schemas.openxmlformats.org/officeDocument/2006/relationships/customXml" Target="../ink/ink1467.xml"/><Relationship Id="rId229" Type="http://schemas.openxmlformats.org/officeDocument/2006/relationships/customXml" Target="../ink/ink1495.xml"/><Relationship Id="rId380" Type="http://schemas.openxmlformats.org/officeDocument/2006/relationships/customXml" Target="../ink/ink1573.xml"/><Relationship Id="rId436" Type="http://schemas.openxmlformats.org/officeDocument/2006/relationships/customXml" Target="../ink/ink1601.xml"/><Relationship Id="rId601" Type="http://schemas.openxmlformats.org/officeDocument/2006/relationships/image" Target="../media/image1508.png"/><Relationship Id="rId240" Type="http://schemas.openxmlformats.org/officeDocument/2006/relationships/customXml" Target="../ink/ink1501.xml"/><Relationship Id="rId478" Type="http://schemas.openxmlformats.org/officeDocument/2006/relationships/customXml" Target="../ink/ink1622.xml"/><Relationship Id="rId35" Type="http://schemas.openxmlformats.org/officeDocument/2006/relationships/image" Target="../media/image1242.png"/><Relationship Id="rId77" Type="http://schemas.openxmlformats.org/officeDocument/2006/relationships/image" Target="../media/image1263.png"/><Relationship Id="rId100" Type="http://schemas.openxmlformats.org/officeDocument/2006/relationships/customXml" Target="../ink/ink1422.xml"/><Relationship Id="rId282" Type="http://schemas.openxmlformats.org/officeDocument/2006/relationships/image" Target="../media/image1355.png"/><Relationship Id="rId338" Type="http://schemas.openxmlformats.org/officeDocument/2006/relationships/customXml" Target="../ink/ink1552.xml"/><Relationship Id="rId503" Type="http://schemas.openxmlformats.org/officeDocument/2006/relationships/image" Target="../media/image1463.png"/><Relationship Id="rId545" Type="http://schemas.openxmlformats.org/officeDocument/2006/relationships/image" Target="../media/image1481.png"/><Relationship Id="rId587" Type="http://schemas.openxmlformats.org/officeDocument/2006/relationships/image" Target="../media/image1501.png"/><Relationship Id="rId8" Type="http://schemas.openxmlformats.org/officeDocument/2006/relationships/customXml" Target="../ink/ink1376.xml"/><Relationship Id="rId142" Type="http://schemas.openxmlformats.org/officeDocument/2006/relationships/customXml" Target="../ink/ink1448.xml"/><Relationship Id="rId184" Type="http://schemas.openxmlformats.org/officeDocument/2006/relationships/image" Target="../media/image1307.png"/><Relationship Id="rId391" Type="http://schemas.openxmlformats.org/officeDocument/2006/relationships/image" Target="../media/image1408.png"/><Relationship Id="rId405" Type="http://schemas.openxmlformats.org/officeDocument/2006/relationships/image" Target="../media/image1415.png"/><Relationship Id="rId447" Type="http://schemas.openxmlformats.org/officeDocument/2006/relationships/image" Target="../media/image1436.png"/><Relationship Id="rId251" Type="http://schemas.openxmlformats.org/officeDocument/2006/relationships/image" Target="../media/image1340.png"/><Relationship Id="rId489" Type="http://schemas.openxmlformats.org/officeDocument/2006/relationships/image" Target="../media/image1457.png"/><Relationship Id="rId46" Type="http://schemas.openxmlformats.org/officeDocument/2006/relationships/customXml" Target="../ink/ink1395.xml"/><Relationship Id="rId293" Type="http://schemas.openxmlformats.org/officeDocument/2006/relationships/customXml" Target="../ink/ink1528.xml"/><Relationship Id="rId307" Type="http://schemas.openxmlformats.org/officeDocument/2006/relationships/image" Target="../media/image1367.png"/><Relationship Id="rId349" Type="http://schemas.openxmlformats.org/officeDocument/2006/relationships/image" Target="../media/image1387.png"/><Relationship Id="rId514" Type="http://schemas.openxmlformats.org/officeDocument/2006/relationships/customXml" Target="../ink/ink1642.xml"/><Relationship Id="rId556" Type="http://schemas.openxmlformats.org/officeDocument/2006/relationships/customXml" Target="../ink/ink1665.xml"/><Relationship Id="rId88" Type="http://schemas.openxmlformats.org/officeDocument/2006/relationships/customXml" Target="../ink/ink1416.xml"/><Relationship Id="rId111" Type="http://schemas.openxmlformats.org/officeDocument/2006/relationships/customXml" Target="../ink/ink1428.xml"/><Relationship Id="rId153" Type="http://schemas.openxmlformats.org/officeDocument/2006/relationships/customXml" Target="../ink/ink1455.xml"/><Relationship Id="rId195" Type="http://schemas.openxmlformats.org/officeDocument/2006/relationships/customXml" Target="../ink/ink1478.xml"/><Relationship Id="rId209" Type="http://schemas.openxmlformats.org/officeDocument/2006/relationships/customXml" Target="../ink/ink1485.xml"/><Relationship Id="rId360" Type="http://schemas.openxmlformats.org/officeDocument/2006/relationships/customXml" Target="../ink/ink1563.xml"/><Relationship Id="rId416" Type="http://schemas.openxmlformats.org/officeDocument/2006/relationships/customXml" Target="../ink/ink1591.xml"/><Relationship Id="rId598" Type="http://schemas.openxmlformats.org/officeDocument/2006/relationships/customXml" Target="../ink/ink1687.xml"/><Relationship Id="rId220" Type="http://schemas.openxmlformats.org/officeDocument/2006/relationships/image" Target="../media/image1325.png"/><Relationship Id="rId458" Type="http://schemas.openxmlformats.org/officeDocument/2006/relationships/customXml" Target="../ink/ink1612.xml"/><Relationship Id="rId15" Type="http://schemas.openxmlformats.org/officeDocument/2006/relationships/image" Target="../media/image1232.png"/><Relationship Id="rId57" Type="http://schemas.openxmlformats.org/officeDocument/2006/relationships/image" Target="../media/image1253.png"/><Relationship Id="rId262" Type="http://schemas.openxmlformats.org/officeDocument/2006/relationships/customXml" Target="../ink/ink1512.xml"/><Relationship Id="rId318" Type="http://schemas.openxmlformats.org/officeDocument/2006/relationships/customXml" Target="../ink/ink1542.xml"/><Relationship Id="rId525" Type="http://schemas.openxmlformats.org/officeDocument/2006/relationships/customXml" Target="../ink/ink1649.xml"/><Relationship Id="rId567" Type="http://schemas.openxmlformats.org/officeDocument/2006/relationships/customXml" Target="../ink/ink1671.xml"/><Relationship Id="rId99" Type="http://schemas.openxmlformats.org/officeDocument/2006/relationships/image" Target="../media/image1274.png"/><Relationship Id="rId122" Type="http://schemas.openxmlformats.org/officeDocument/2006/relationships/customXml" Target="../ink/ink1435.xml"/><Relationship Id="rId164" Type="http://schemas.openxmlformats.org/officeDocument/2006/relationships/customXml" Target="../ink/ink1462.xml"/><Relationship Id="rId371" Type="http://schemas.openxmlformats.org/officeDocument/2006/relationships/image" Target="../media/image1398.png"/><Relationship Id="rId427" Type="http://schemas.openxmlformats.org/officeDocument/2006/relationships/image" Target="../media/image1426.png"/><Relationship Id="rId469" Type="http://schemas.openxmlformats.org/officeDocument/2006/relationships/image" Target="../media/image1447.png"/><Relationship Id="rId26" Type="http://schemas.openxmlformats.org/officeDocument/2006/relationships/customXml" Target="../ink/ink1385.xml"/><Relationship Id="rId231" Type="http://schemas.openxmlformats.org/officeDocument/2006/relationships/customXml" Target="../ink/ink1496.xml"/><Relationship Id="rId273" Type="http://schemas.openxmlformats.org/officeDocument/2006/relationships/image" Target="../media/image1351.png"/><Relationship Id="rId329" Type="http://schemas.openxmlformats.org/officeDocument/2006/relationships/image" Target="../media/image1377.png"/><Relationship Id="rId480" Type="http://schemas.openxmlformats.org/officeDocument/2006/relationships/customXml" Target="../ink/ink1623.xml"/><Relationship Id="rId536" Type="http://schemas.openxmlformats.org/officeDocument/2006/relationships/customXml" Target="../ink/ink1655.xml"/><Relationship Id="rId68" Type="http://schemas.openxmlformats.org/officeDocument/2006/relationships/customXml" Target="../ink/ink1406.xml"/><Relationship Id="rId133" Type="http://schemas.openxmlformats.org/officeDocument/2006/relationships/customXml" Target="../ink/ink1442.xml"/><Relationship Id="rId175" Type="http://schemas.openxmlformats.org/officeDocument/2006/relationships/customXml" Target="../ink/ink1468.xml"/><Relationship Id="rId340" Type="http://schemas.openxmlformats.org/officeDocument/2006/relationships/customXml" Target="../ink/ink1553.xml"/><Relationship Id="rId578" Type="http://schemas.openxmlformats.org/officeDocument/2006/relationships/customXml" Target="../ink/ink1677.xml"/><Relationship Id="rId200" Type="http://schemas.openxmlformats.org/officeDocument/2006/relationships/image" Target="../media/image1315.png"/><Relationship Id="rId382" Type="http://schemas.openxmlformats.org/officeDocument/2006/relationships/customXml" Target="../ink/ink1574.xml"/><Relationship Id="rId438" Type="http://schemas.openxmlformats.org/officeDocument/2006/relationships/customXml" Target="../ink/ink1602.xml"/><Relationship Id="rId603" Type="http://schemas.openxmlformats.org/officeDocument/2006/relationships/image" Target="../media/image1509.png"/><Relationship Id="rId242" Type="http://schemas.openxmlformats.org/officeDocument/2006/relationships/customXml" Target="../ink/ink1502.xml"/><Relationship Id="rId284" Type="http://schemas.openxmlformats.org/officeDocument/2006/relationships/image" Target="../media/image1356.png"/><Relationship Id="rId491" Type="http://schemas.openxmlformats.org/officeDocument/2006/relationships/image" Target="../media/image1458.png"/><Relationship Id="rId505" Type="http://schemas.openxmlformats.org/officeDocument/2006/relationships/image" Target="../media/image1464.png"/><Relationship Id="rId37" Type="http://schemas.openxmlformats.org/officeDocument/2006/relationships/image" Target="../media/image1243.png"/><Relationship Id="rId79" Type="http://schemas.openxmlformats.org/officeDocument/2006/relationships/image" Target="../media/image1264.png"/><Relationship Id="rId102" Type="http://schemas.openxmlformats.org/officeDocument/2006/relationships/customXml" Target="../ink/ink1423.xml"/><Relationship Id="rId144" Type="http://schemas.openxmlformats.org/officeDocument/2006/relationships/image" Target="../media/image1290.png"/><Relationship Id="rId547" Type="http://schemas.openxmlformats.org/officeDocument/2006/relationships/image" Target="../media/image1482.png"/><Relationship Id="rId589" Type="http://schemas.openxmlformats.org/officeDocument/2006/relationships/image" Target="../media/image1502.png"/><Relationship Id="rId90" Type="http://schemas.openxmlformats.org/officeDocument/2006/relationships/customXml" Target="../ink/ink1417.xml"/><Relationship Id="rId186" Type="http://schemas.openxmlformats.org/officeDocument/2006/relationships/image" Target="../media/image1308.png"/><Relationship Id="rId351" Type="http://schemas.openxmlformats.org/officeDocument/2006/relationships/image" Target="../media/image1388.png"/><Relationship Id="rId393" Type="http://schemas.openxmlformats.org/officeDocument/2006/relationships/image" Target="../media/image1409.png"/><Relationship Id="rId407" Type="http://schemas.openxmlformats.org/officeDocument/2006/relationships/image" Target="../media/image1416.png"/><Relationship Id="rId449" Type="http://schemas.openxmlformats.org/officeDocument/2006/relationships/image" Target="../media/image1437.png"/><Relationship Id="rId211" Type="http://schemas.openxmlformats.org/officeDocument/2006/relationships/customXml" Target="../ink/ink1486.xml"/><Relationship Id="rId253" Type="http://schemas.openxmlformats.org/officeDocument/2006/relationships/image" Target="../media/image1341.png"/><Relationship Id="rId295" Type="http://schemas.openxmlformats.org/officeDocument/2006/relationships/image" Target="../media/image1361.png"/><Relationship Id="rId309" Type="http://schemas.openxmlformats.org/officeDocument/2006/relationships/customXml" Target="../ink/ink1537.xml"/><Relationship Id="rId460" Type="http://schemas.openxmlformats.org/officeDocument/2006/relationships/customXml" Target="../ink/ink1613.xml"/><Relationship Id="rId516" Type="http://schemas.openxmlformats.org/officeDocument/2006/relationships/image" Target="../media/image1468.png"/><Relationship Id="rId48" Type="http://schemas.openxmlformats.org/officeDocument/2006/relationships/customXml" Target="../ink/ink1396.xml"/><Relationship Id="rId113" Type="http://schemas.openxmlformats.org/officeDocument/2006/relationships/customXml" Target="../ink/ink1429.xml"/><Relationship Id="rId320" Type="http://schemas.openxmlformats.org/officeDocument/2006/relationships/customXml" Target="../ink/ink1543.xml"/><Relationship Id="rId558" Type="http://schemas.openxmlformats.org/officeDocument/2006/relationships/customXml" Target="../ink/ink1666.xml"/><Relationship Id="rId155" Type="http://schemas.openxmlformats.org/officeDocument/2006/relationships/image" Target="../media/image1294.png"/><Relationship Id="rId197" Type="http://schemas.openxmlformats.org/officeDocument/2006/relationships/customXml" Target="../ink/ink1479.xml"/><Relationship Id="rId362" Type="http://schemas.openxmlformats.org/officeDocument/2006/relationships/customXml" Target="../ink/ink1564.xml"/><Relationship Id="rId418" Type="http://schemas.openxmlformats.org/officeDocument/2006/relationships/customXml" Target="../ink/ink1592.xml"/><Relationship Id="rId222" Type="http://schemas.openxmlformats.org/officeDocument/2006/relationships/image" Target="../media/image1326.png"/><Relationship Id="rId264" Type="http://schemas.openxmlformats.org/officeDocument/2006/relationships/customXml" Target="../ink/ink1513.xml"/><Relationship Id="rId471" Type="http://schemas.openxmlformats.org/officeDocument/2006/relationships/image" Target="../media/image1448.png"/><Relationship Id="rId17" Type="http://schemas.openxmlformats.org/officeDocument/2006/relationships/image" Target="../media/image1233.png"/><Relationship Id="rId59" Type="http://schemas.openxmlformats.org/officeDocument/2006/relationships/image" Target="../media/image1254.png"/><Relationship Id="rId124" Type="http://schemas.openxmlformats.org/officeDocument/2006/relationships/customXml" Target="../ink/ink1436.xml"/><Relationship Id="rId527" Type="http://schemas.openxmlformats.org/officeDocument/2006/relationships/customXml" Target="../ink/ink1650.xml"/><Relationship Id="rId569" Type="http://schemas.openxmlformats.org/officeDocument/2006/relationships/image" Target="../media/image1492.png"/><Relationship Id="rId70" Type="http://schemas.openxmlformats.org/officeDocument/2006/relationships/customXml" Target="../ink/ink1407.xml"/><Relationship Id="rId166" Type="http://schemas.openxmlformats.org/officeDocument/2006/relationships/customXml" Target="../ink/ink1463.xml"/><Relationship Id="rId331" Type="http://schemas.openxmlformats.org/officeDocument/2006/relationships/image" Target="../media/image1378.png"/><Relationship Id="rId373" Type="http://schemas.openxmlformats.org/officeDocument/2006/relationships/image" Target="../media/image1399.png"/><Relationship Id="rId429" Type="http://schemas.openxmlformats.org/officeDocument/2006/relationships/image" Target="../media/image1427.png"/><Relationship Id="rId580" Type="http://schemas.openxmlformats.org/officeDocument/2006/relationships/customXml" Target="../ink/ink167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97.xml"/><Relationship Id="rId440" Type="http://schemas.openxmlformats.org/officeDocument/2006/relationships/customXml" Target="../ink/ink1603.xml"/><Relationship Id="rId28" Type="http://schemas.openxmlformats.org/officeDocument/2006/relationships/customXml" Target="../ink/ink1386.xml"/><Relationship Id="rId275" Type="http://schemas.openxmlformats.org/officeDocument/2006/relationships/image" Target="../media/image1352.png"/><Relationship Id="rId300" Type="http://schemas.openxmlformats.org/officeDocument/2006/relationships/customXml" Target="../ink/ink1532.xml"/><Relationship Id="rId482" Type="http://schemas.openxmlformats.org/officeDocument/2006/relationships/customXml" Target="../ink/ink1624.xml"/><Relationship Id="rId538" Type="http://schemas.openxmlformats.org/officeDocument/2006/relationships/customXml" Target="../ink/ink1656.xml"/><Relationship Id="rId81" Type="http://schemas.openxmlformats.org/officeDocument/2006/relationships/image" Target="../media/image1265.png"/><Relationship Id="rId135" Type="http://schemas.openxmlformats.org/officeDocument/2006/relationships/customXml" Target="../ink/ink1443.xml"/><Relationship Id="rId177" Type="http://schemas.openxmlformats.org/officeDocument/2006/relationships/customXml" Target="../ink/ink1469.xml"/><Relationship Id="rId342" Type="http://schemas.openxmlformats.org/officeDocument/2006/relationships/customXml" Target="../ink/ink1554.xml"/><Relationship Id="rId384" Type="http://schemas.openxmlformats.org/officeDocument/2006/relationships/customXml" Target="../ink/ink1575.xml"/><Relationship Id="rId591" Type="http://schemas.openxmlformats.org/officeDocument/2006/relationships/image" Target="../media/image1503.png"/><Relationship Id="rId605" Type="http://schemas.openxmlformats.org/officeDocument/2006/relationships/image" Target="../media/image1510.png"/><Relationship Id="rId202" Type="http://schemas.openxmlformats.org/officeDocument/2006/relationships/image" Target="../media/image1316.png"/><Relationship Id="rId244" Type="http://schemas.openxmlformats.org/officeDocument/2006/relationships/customXml" Target="../ink/ink1503.xml"/><Relationship Id="rId39" Type="http://schemas.openxmlformats.org/officeDocument/2006/relationships/image" Target="../media/image1244.png"/><Relationship Id="rId286" Type="http://schemas.openxmlformats.org/officeDocument/2006/relationships/image" Target="../media/image1357.png"/><Relationship Id="rId451" Type="http://schemas.openxmlformats.org/officeDocument/2006/relationships/image" Target="../media/image1438.png"/><Relationship Id="rId493" Type="http://schemas.openxmlformats.org/officeDocument/2006/relationships/image" Target="../media/image1459.png"/><Relationship Id="rId507" Type="http://schemas.openxmlformats.org/officeDocument/2006/relationships/customXml" Target="../ink/ink1638.xml"/><Relationship Id="rId549" Type="http://schemas.openxmlformats.org/officeDocument/2006/relationships/image" Target="../media/image1483.png"/><Relationship Id="rId50" Type="http://schemas.openxmlformats.org/officeDocument/2006/relationships/customXml" Target="../ink/ink1397.xml"/><Relationship Id="rId104" Type="http://schemas.openxmlformats.org/officeDocument/2006/relationships/customXml" Target="../ink/ink1424.xml"/><Relationship Id="rId146" Type="http://schemas.openxmlformats.org/officeDocument/2006/relationships/customXml" Target="../ink/ink1451.xml"/><Relationship Id="rId188" Type="http://schemas.openxmlformats.org/officeDocument/2006/relationships/image" Target="../media/image1309.png"/><Relationship Id="rId311" Type="http://schemas.openxmlformats.org/officeDocument/2006/relationships/customXml" Target="../ink/ink1538.xml"/><Relationship Id="rId353" Type="http://schemas.openxmlformats.org/officeDocument/2006/relationships/image" Target="../media/image1389.png"/><Relationship Id="rId395" Type="http://schemas.openxmlformats.org/officeDocument/2006/relationships/image" Target="../media/image1410.png"/><Relationship Id="rId409" Type="http://schemas.openxmlformats.org/officeDocument/2006/relationships/image" Target="../media/image1417.png"/><Relationship Id="rId560" Type="http://schemas.openxmlformats.org/officeDocument/2006/relationships/customXml" Target="../ink/ink1667.xml"/><Relationship Id="rId92" Type="http://schemas.openxmlformats.org/officeDocument/2006/relationships/customXml" Target="../ink/ink1418.xml"/><Relationship Id="rId213" Type="http://schemas.openxmlformats.org/officeDocument/2006/relationships/customXml" Target="../ink/ink1487.xml"/><Relationship Id="rId420" Type="http://schemas.openxmlformats.org/officeDocument/2006/relationships/customXml" Target="../ink/ink1593.xml"/><Relationship Id="rId255" Type="http://schemas.openxmlformats.org/officeDocument/2006/relationships/image" Target="../media/image1342.png"/><Relationship Id="rId297" Type="http://schemas.openxmlformats.org/officeDocument/2006/relationships/image" Target="../media/image1362.png"/><Relationship Id="rId462" Type="http://schemas.openxmlformats.org/officeDocument/2006/relationships/customXml" Target="../ink/ink1614.xml"/><Relationship Id="rId518" Type="http://schemas.openxmlformats.org/officeDocument/2006/relationships/image" Target="../media/image1469.png"/><Relationship Id="rId115" Type="http://schemas.openxmlformats.org/officeDocument/2006/relationships/customXml" Target="../ink/ink1430.xml"/><Relationship Id="rId157" Type="http://schemas.openxmlformats.org/officeDocument/2006/relationships/customXml" Target="../ink/ink1458.xml"/><Relationship Id="rId322" Type="http://schemas.openxmlformats.org/officeDocument/2006/relationships/customXml" Target="../ink/ink1544.xml"/><Relationship Id="rId364" Type="http://schemas.openxmlformats.org/officeDocument/2006/relationships/customXml" Target="../ink/ink1565.xml"/><Relationship Id="rId61" Type="http://schemas.openxmlformats.org/officeDocument/2006/relationships/image" Target="../media/image1255.png"/><Relationship Id="rId199" Type="http://schemas.openxmlformats.org/officeDocument/2006/relationships/customXml" Target="../ink/ink1480.xml"/><Relationship Id="rId571" Type="http://schemas.openxmlformats.org/officeDocument/2006/relationships/image" Target="../media/image1493.png"/><Relationship Id="rId19" Type="http://schemas.openxmlformats.org/officeDocument/2006/relationships/image" Target="../media/image1234.png"/><Relationship Id="rId224" Type="http://schemas.openxmlformats.org/officeDocument/2006/relationships/image" Target="../media/image1327.png"/><Relationship Id="rId266" Type="http://schemas.openxmlformats.org/officeDocument/2006/relationships/customXml" Target="../ink/ink1514.xml"/><Relationship Id="rId431" Type="http://schemas.openxmlformats.org/officeDocument/2006/relationships/image" Target="../media/image1428.png"/><Relationship Id="rId473" Type="http://schemas.openxmlformats.org/officeDocument/2006/relationships/image" Target="../media/image1449.png"/><Relationship Id="rId529" Type="http://schemas.openxmlformats.org/officeDocument/2006/relationships/customXml" Target="../ink/ink1651.xml"/><Relationship Id="rId30" Type="http://schemas.openxmlformats.org/officeDocument/2006/relationships/customXml" Target="../ink/ink1387.xml"/><Relationship Id="rId126" Type="http://schemas.openxmlformats.org/officeDocument/2006/relationships/image" Target="../media/image1284.png"/><Relationship Id="rId168" Type="http://schemas.openxmlformats.org/officeDocument/2006/relationships/customXml" Target="../ink/ink1464.xml"/><Relationship Id="rId333" Type="http://schemas.openxmlformats.org/officeDocument/2006/relationships/image" Target="../media/image1379.png"/><Relationship Id="rId540" Type="http://schemas.openxmlformats.org/officeDocument/2006/relationships/customXml" Target="../ink/ink1657.xml"/><Relationship Id="rId72" Type="http://schemas.openxmlformats.org/officeDocument/2006/relationships/customXml" Target="../ink/ink1408.xml"/><Relationship Id="rId375" Type="http://schemas.openxmlformats.org/officeDocument/2006/relationships/image" Target="../media/image1400.png"/><Relationship Id="rId582" Type="http://schemas.openxmlformats.org/officeDocument/2006/relationships/customXml" Target="../ink/ink1679.xml"/><Relationship Id="rId3" Type="http://schemas.openxmlformats.org/officeDocument/2006/relationships/image" Target="../media/image1226.png"/><Relationship Id="rId235" Type="http://schemas.openxmlformats.org/officeDocument/2006/relationships/customXml" Target="../ink/ink1498.xml"/><Relationship Id="rId277" Type="http://schemas.openxmlformats.org/officeDocument/2006/relationships/image" Target="../media/image1353.png"/><Relationship Id="rId400" Type="http://schemas.openxmlformats.org/officeDocument/2006/relationships/customXml" Target="../ink/ink1583.xml"/><Relationship Id="rId442" Type="http://schemas.openxmlformats.org/officeDocument/2006/relationships/customXml" Target="../ink/ink1604.xml"/><Relationship Id="rId484" Type="http://schemas.openxmlformats.org/officeDocument/2006/relationships/customXml" Target="../ink/ink1625.xml"/><Relationship Id="rId137" Type="http://schemas.openxmlformats.org/officeDocument/2006/relationships/image" Target="../media/image1288.png"/><Relationship Id="rId302" Type="http://schemas.openxmlformats.org/officeDocument/2006/relationships/customXml" Target="../ink/ink1533.xml"/><Relationship Id="rId344" Type="http://schemas.openxmlformats.org/officeDocument/2006/relationships/customXml" Target="../ink/ink1555.xml"/><Relationship Id="rId41" Type="http://schemas.openxmlformats.org/officeDocument/2006/relationships/image" Target="../media/image1245.png"/><Relationship Id="rId83" Type="http://schemas.openxmlformats.org/officeDocument/2006/relationships/image" Target="../media/image1266.png"/><Relationship Id="rId179" Type="http://schemas.openxmlformats.org/officeDocument/2006/relationships/customXml" Target="../ink/ink1470.xml"/><Relationship Id="rId386" Type="http://schemas.openxmlformats.org/officeDocument/2006/relationships/customXml" Target="../ink/ink1576.xml"/><Relationship Id="rId551" Type="http://schemas.openxmlformats.org/officeDocument/2006/relationships/image" Target="../media/image1484.png"/><Relationship Id="rId593" Type="http://schemas.openxmlformats.org/officeDocument/2006/relationships/image" Target="../media/image1504.png"/><Relationship Id="rId607" Type="http://schemas.openxmlformats.org/officeDocument/2006/relationships/image" Target="../media/image1511.png"/><Relationship Id="rId190" Type="http://schemas.openxmlformats.org/officeDocument/2006/relationships/image" Target="../media/image1310.png"/><Relationship Id="rId204" Type="http://schemas.openxmlformats.org/officeDocument/2006/relationships/image" Target="../media/image1317.png"/><Relationship Id="rId246" Type="http://schemas.openxmlformats.org/officeDocument/2006/relationships/customXml" Target="../ink/ink1504.xml"/><Relationship Id="rId288" Type="http://schemas.openxmlformats.org/officeDocument/2006/relationships/image" Target="../media/image1358.png"/><Relationship Id="rId411" Type="http://schemas.openxmlformats.org/officeDocument/2006/relationships/image" Target="../media/image1418.png"/><Relationship Id="rId453" Type="http://schemas.openxmlformats.org/officeDocument/2006/relationships/image" Target="../media/image1439.png"/><Relationship Id="rId509" Type="http://schemas.openxmlformats.org/officeDocument/2006/relationships/customXml" Target="../ink/ink1639.xml"/><Relationship Id="rId106" Type="http://schemas.openxmlformats.org/officeDocument/2006/relationships/customXml" Target="../ink/ink1425.xml"/><Relationship Id="rId313" Type="http://schemas.openxmlformats.org/officeDocument/2006/relationships/customXml" Target="../ink/ink1539.xml"/><Relationship Id="rId495" Type="http://schemas.openxmlformats.org/officeDocument/2006/relationships/image" Target="../media/image1460.png"/><Relationship Id="rId10" Type="http://schemas.openxmlformats.org/officeDocument/2006/relationships/customXml" Target="../ink/ink1377.xml"/><Relationship Id="rId52" Type="http://schemas.openxmlformats.org/officeDocument/2006/relationships/customXml" Target="../ink/ink1398.xml"/><Relationship Id="rId94" Type="http://schemas.openxmlformats.org/officeDocument/2006/relationships/customXml" Target="../ink/ink1419.xml"/><Relationship Id="rId148" Type="http://schemas.openxmlformats.org/officeDocument/2006/relationships/customXml" Target="../ink/ink1452.xml"/><Relationship Id="rId355" Type="http://schemas.openxmlformats.org/officeDocument/2006/relationships/image" Target="../media/image1390.png"/><Relationship Id="rId397" Type="http://schemas.openxmlformats.org/officeDocument/2006/relationships/image" Target="../media/image1411.png"/><Relationship Id="rId520" Type="http://schemas.openxmlformats.org/officeDocument/2006/relationships/customXml" Target="../ink/ink1646.xml"/><Relationship Id="rId562" Type="http://schemas.openxmlformats.org/officeDocument/2006/relationships/customXml" Target="../ink/ink1668.xml"/><Relationship Id="rId215" Type="http://schemas.openxmlformats.org/officeDocument/2006/relationships/customXml" Target="../ink/ink1488.xml"/><Relationship Id="rId257" Type="http://schemas.openxmlformats.org/officeDocument/2006/relationships/image" Target="../media/image1343.png"/><Relationship Id="rId422" Type="http://schemas.openxmlformats.org/officeDocument/2006/relationships/customXml" Target="../ink/ink1594.xml"/><Relationship Id="rId464" Type="http://schemas.openxmlformats.org/officeDocument/2006/relationships/customXml" Target="../ink/ink1615.xml"/><Relationship Id="rId299" Type="http://schemas.openxmlformats.org/officeDocument/2006/relationships/image" Target="../media/image1363.png"/><Relationship Id="rId63" Type="http://schemas.openxmlformats.org/officeDocument/2006/relationships/image" Target="../media/image1256.png"/><Relationship Id="rId159" Type="http://schemas.openxmlformats.org/officeDocument/2006/relationships/customXml" Target="../ink/ink1459.xml"/><Relationship Id="rId366" Type="http://schemas.openxmlformats.org/officeDocument/2006/relationships/customXml" Target="../ink/ink1566.xml"/><Relationship Id="rId573" Type="http://schemas.openxmlformats.org/officeDocument/2006/relationships/image" Target="../media/image1494.png"/><Relationship Id="rId226" Type="http://schemas.openxmlformats.org/officeDocument/2006/relationships/image" Target="../media/image1328.png"/><Relationship Id="rId433" Type="http://schemas.openxmlformats.org/officeDocument/2006/relationships/image" Target="../media/image1429.png"/><Relationship Id="rId74" Type="http://schemas.openxmlformats.org/officeDocument/2006/relationships/customXml" Target="../ink/ink1409.xml"/><Relationship Id="rId377" Type="http://schemas.openxmlformats.org/officeDocument/2006/relationships/image" Target="../media/image1401.png"/><Relationship Id="rId500" Type="http://schemas.openxmlformats.org/officeDocument/2006/relationships/customXml" Target="../ink/ink1633.xml"/><Relationship Id="rId584" Type="http://schemas.openxmlformats.org/officeDocument/2006/relationships/customXml" Target="../ink/ink1680.xml"/><Relationship Id="rId5" Type="http://schemas.openxmlformats.org/officeDocument/2006/relationships/image" Target="../media/image1227.png"/><Relationship Id="rId237" Type="http://schemas.openxmlformats.org/officeDocument/2006/relationships/customXml" Target="../ink/ink1499.xml"/><Relationship Id="rId444" Type="http://schemas.openxmlformats.org/officeDocument/2006/relationships/customXml" Target="../ink/ink1605.xml"/><Relationship Id="rId290" Type="http://schemas.openxmlformats.org/officeDocument/2006/relationships/image" Target="../media/image1359.png"/><Relationship Id="rId304" Type="http://schemas.openxmlformats.org/officeDocument/2006/relationships/customXml" Target="../ink/ink1534.xml"/><Relationship Id="rId388" Type="http://schemas.openxmlformats.org/officeDocument/2006/relationships/customXml" Target="../ink/ink1577.xml"/><Relationship Id="rId511" Type="http://schemas.openxmlformats.org/officeDocument/2006/relationships/customXml" Target="../ink/ink1640.xml"/><Relationship Id="rId609" Type="http://schemas.openxmlformats.org/officeDocument/2006/relationships/image" Target="../media/image1512.png"/><Relationship Id="rId85" Type="http://schemas.openxmlformats.org/officeDocument/2006/relationships/image" Target="../media/image1267.png"/><Relationship Id="rId150" Type="http://schemas.openxmlformats.org/officeDocument/2006/relationships/customXml" Target="../ink/ink1453.xml"/><Relationship Id="rId595" Type="http://schemas.openxmlformats.org/officeDocument/2006/relationships/image" Target="../media/image1505.png"/><Relationship Id="rId248" Type="http://schemas.openxmlformats.org/officeDocument/2006/relationships/customXml" Target="../ink/ink1505.xml"/><Relationship Id="rId455" Type="http://schemas.openxmlformats.org/officeDocument/2006/relationships/image" Target="../media/image1440.png"/><Relationship Id="rId12" Type="http://schemas.openxmlformats.org/officeDocument/2006/relationships/customXml" Target="../ink/ink1378.xml"/><Relationship Id="rId108" Type="http://schemas.openxmlformats.org/officeDocument/2006/relationships/image" Target="../media/image1277.png"/><Relationship Id="rId315" Type="http://schemas.openxmlformats.org/officeDocument/2006/relationships/customXml" Target="../ink/ink1540.xml"/><Relationship Id="rId522" Type="http://schemas.openxmlformats.org/officeDocument/2006/relationships/customXml" Target="../ink/ink1647.xml"/><Relationship Id="rId96" Type="http://schemas.openxmlformats.org/officeDocument/2006/relationships/customXml" Target="../ink/ink1420.xml"/><Relationship Id="rId161" Type="http://schemas.openxmlformats.org/officeDocument/2006/relationships/customXml" Target="../ink/ink1460.xml"/><Relationship Id="rId399" Type="http://schemas.openxmlformats.org/officeDocument/2006/relationships/image" Target="../media/image1412.png"/><Relationship Id="rId259" Type="http://schemas.openxmlformats.org/officeDocument/2006/relationships/image" Target="../media/image1344.png"/><Relationship Id="rId466" Type="http://schemas.openxmlformats.org/officeDocument/2006/relationships/customXml" Target="../ink/ink1616.xml"/><Relationship Id="rId23" Type="http://schemas.openxmlformats.org/officeDocument/2006/relationships/image" Target="../media/image1236.png"/><Relationship Id="rId119" Type="http://schemas.openxmlformats.org/officeDocument/2006/relationships/customXml" Target="../ink/ink1433.xml"/><Relationship Id="rId326" Type="http://schemas.openxmlformats.org/officeDocument/2006/relationships/customXml" Target="../ink/ink1546.xml"/><Relationship Id="rId533" Type="http://schemas.openxmlformats.org/officeDocument/2006/relationships/image" Target="../media/image1475.png"/><Relationship Id="rId172" Type="http://schemas.openxmlformats.org/officeDocument/2006/relationships/image" Target="../media/image1301.png"/><Relationship Id="rId477" Type="http://schemas.openxmlformats.org/officeDocument/2006/relationships/image" Target="../media/image1451.png"/><Relationship Id="rId600" Type="http://schemas.openxmlformats.org/officeDocument/2006/relationships/customXml" Target="../ink/ink1688.xml"/><Relationship Id="rId337" Type="http://schemas.openxmlformats.org/officeDocument/2006/relationships/image" Target="../media/image1381.png"/><Relationship Id="rId34" Type="http://schemas.openxmlformats.org/officeDocument/2006/relationships/customXml" Target="../ink/ink1389.xml"/><Relationship Id="rId544" Type="http://schemas.openxmlformats.org/officeDocument/2006/relationships/customXml" Target="../ink/ink1659.xml"/><Relationship Id="rId183" Type="http://schemas.openxmlformats.org/officeDocument/2006/relationships/customXml" Target="../ink/ink1472.xml"/><Relationship Id="rId390" Type="http://schemas.openxmlformats.org/officeDocument/2006/relationships/customXml" Target="../ink/ink1578.xml"/><Relationship Id="rId404" Type="http://schemas.openxmlformats.org/officeDocument/2006/relationships/customXml" Target="../ink/ink1585.xml"/><Relationship Id="rId611" Type="http://schemas.openxmlformats.org/officeDocument/2006/relationships/image" Target="../media/image1513.png"/><Relationship Id="rId250" Type="http://schemas.openxmlformats.org/officeDocument/2006/relationships/customXml" Target="../ink/ink1506.xml"/><Relationship Id="rId488" Type="http://schemas.openxmlformats.org/officeDocument/2006/relationships/customXml" Target="../ink/ink1627.xml"/><Relationship Id="rId45" Type="http://schemas.openxmlformats.org/officeDocument/2006/relationships/image" Target="../media/image1247.png"/><Relationship Id="rId110" Type="http://schemas.openxmlformats.org/officeDocument/2006/relationships/image" Target="../media/image1278.png"/><Relationship Id="rId348" Type="http://schemas.openxmlformats.org/officeDocument/2006/relationships/customXml" Target="../ink/ink1557.xml"/><Relationship Id="rId555" Type="http://schemas.openxmlformats.org/officeDocument/2006/relationships/image" Target="../media/image1486.png"/><Relationship Id="rId194" Type="http://schemas.openxmlformats.org/officeDocument/2006/relationships/image" Target="../media/image1312.png"/><Relationship Id="rId208" Type="http://schemas.openxmlformats.org/officeDocument/2006/relationships/image" Target="../media/image1319.png"/><Relationship Id="rId415" Type="http://schemas.openxmlformats.org/officeDocument/2006/relationships/image" Target="../media/image1420.png"/><Relationship Id="rId261" Type="http://schemas.openxmlformats.org/officeDocument/2006/relationships/image" Target="../media/image1345.png"/><Relationship Id="rId499" Type="http://schemas.openxmlformats.org/officeDocument/2006/relationships/image" Target="../media/image1462.png"/><Relationship Id="rId56" Type="http://schemas.openxmlformats.org/officeDocument/2006/relationships/customXml" Target="../ink/ink1400.xml"/><Relationship Id="rId359" Type="http://schemas.openxmlformats.org/officeDocument/2006/relationships/image" Target="../media/image1392.png"/><Relationship Id="rId566" Type="http://schemas.openxmlformats.org/officeDocument/2006/relationships/image" Target="../media/image1491.png"/><Relationship Id="rId121" Type="http://schemas.openxmlformats.org/officeDocument/2006/relationships/customXml" Target="../ink/ink1434.xml"/><Relationship Id="rId219" Type="http://schemas.openxmlformats.org/officeDocument/2006/relationships/customXml" Target="../ink/ink1490.xml"/><Relationship Id="rId426" Type="http://schemas.openxmlformats.org/officeDocument/2006/relationships/customXml" Target="../ink/ink159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9.png"/><Relationship Id="rId299" Type="http://schemas.openxmlformats.org/officeDocument/2006/relationships/customXml" Target="../ink/ink1846.xml"/><Relationship Id="rId21" Type="http://schemas.openxmlformats.org/officeDocument/2006/relationships/image" Target="../media/image1523.png"/><Relationship Id="rId63" Type="http://schemas.openxmlformats.org/officeDocument/2006/relationships/customXml" Target="../ink/ink1725.xml"/><Relationship Id="rId159" Type="http://schemas.openxmlformats.org/officeDocument/2006/relationships/image" Target="../media/image1589.png"/><Relationship Id="rId324" Type="http://schemas.openxmlformats.org/officeDocument/2006/relationships/image" Target="../media/image1670.png"/><Relationship Id="rId366" Type="http://schemas.openxmlformats.org/officeDocument/2006/relationships/customXml" Target="../ink/ink1880.xml"/><Relationship Id="rId170" Type="http://schemas.openxmlformats.org/officeDocument/2006/relationships/customXml" Target="../ink/ink1781.xml"/><Relationship Id="rId226" Type="http://schemas.openxmlformats.org/officeDocument/2006/relationships/customXml" Target="../ink/ink1809.xml"/><Relationship Id="rId433" Type="http://schemas.openxmlformats.org/officeDocument/2006/relationships/customXml" Target="../ink/ink1914.xml"/><Relationship Id="rId268" Type="http://schemas.openxmlformats.org/officeDocument/2006/relationships/image" Target="../media/image1642.png"/><Relationship Id="rId475" Type="http://schemas.openxmlformats.org/officeDocument/2006/relationships/customXml" Target="../ink/ink1935.xml"/><Relationship Id="rId32" Type="http://schemas.openxmlformats.org/officeDocument/2006/relationships/customXml" Target="../ink/ink1709.xml"/><Relationship Id="rId74" Type="http://schemas.openxmlformats.org/officeDocument/2006/relationships/image" Target="../media/image1548.png"/><Relationship Id="rId128" Type="http://schemas.openxmlformats.org/officeDocument/2006/relationships/image" Target="../media/image1574.png"/><Relationship Id="rId335" Type="http://schemas.openxmlformats.org/officeDocument/2006/relationships/customXml" Target="../ink/ink1864.xml"/><Relationship Id="rId377" Type="http://schemas.openxmlformats.org/officeDocument/2006/relationships/customXml" Target="../ink/ink1886.xml"/><Relationship Id="rId5" Type="http://schemas.openxmlformats.org/officeDocument/2006/relationships/image" Target="../media/image1515.png"/><Relationship Id="rId181" Type="http://schemas.openxmlformats.org/officeDocument/2006/relationships/image" Target="../media/image1599.png"/><Relationship Id="rId237" Type="http://schemas.openxmlformats.org/officeDocument/2006/relationships/image" Target="../media/image1627.png"/><Relationship Id="rId402" Type="http://schemas.openxmlformats.org/officeDocument/2006/relationships/image" Target="../media/image1708.png"/><Relationship Id="rId279" Type="http://schemas.openxmlformats.org/officeDocument/2006/relationships/customXml" Target="../ink/ink1836.xml"/><Relationship Id="rId444" Type="http://schemas.openxmlformats.org/officeDocument/2006/relationships/image" Target="../media/image1729.png"/><Relationship Id="rId486" Type="http://schemas.openxmlformats.org/officeDocument/2006/relationships/image" Target="../media/image1750.png"/><Relationship Id="rId43" Type="http://schemas.openxmlformats.org/officeDocument/2006/relationships/image" Target="../media/image1533.png"/><Relationship Id="rId139" Type="http://schemas.openxmlformats.org/officeDocument/2006/relationships/customXml" Target="../ink/ink1764.xml"/><Relationship Id="rId290" Type="http://schemas.openxmlformats.org/officeDocument/2006/relationships/image" Target="../media/image1653.png"/><Relationship Id="rId304" Type="http://schemas.openxmlformats.org/officeDocument/2006/relationships/image" Target="../media/image1660.png"/><Relationship Id="rId346" Type="http://schemas.openxmlformats.org/officeDocument/2006/relationships/image" Target="../media/image1681.png"/><Relationship Id="rId388" Type="http://schemas.openxmlformats.org/officeDocument/2006/relationships/image" Target="../media/image1701.png"/><Relationship Id="rId85" Type="http://schemas.openxmlformats.org/officeDocument/2006/relationships/customXml" Target="../ink/ink1736.xml"/><Relationship Id="rId150" Type="http://schemas.openxmlformats.org/officeDocument/2006/relationships/image" Target="../media/image1585.png"/><Relationship Id="rId192" Type="http://schemas.openxmlformats.org/officeDocument/2006/relationships/customXml" Target="../ink/ink1792.xml"/><Relationship Id="rId206" Type="http://schemas.openxmlformats.org/officeDocument/2006/relationships/customXml" Target="../ink/ink1799.xml"/><Relationship Id="rId413" Type="http://schemas.openxmlformats.org/officeDocument/2006/relationships/customXml" Target="../ink/ink1904.xml"/><Relationship Id="rId248" Type="http://schemas.openxmlformats.org/officeDocument/2006/relationships/customXml" Target="../ink/ink1820.xml"/><Relationship Id="rId455" Type="http://schemas.openxmlformats.org/officeDocument/2006/relationships/customXml" Target="../ink/ink1925.xml"/><Relationship Id="rId497" Type="http://schemas.openxmlformats.org/officeDocument/2006/relationships/image" Target="../media/image1755.png"/><Relationship Id="rId12" Type="http://schemas.openxmlformats.org/officeDocument/2006/relationships/customXml" Target="../ink/ink1699.xml"/><Relationship Id="rId108" Type="http://schemas.openxmlformats.org/officeDocument/2006/relationships/customXml" Target="../ink/ink1748.xml"/><Relationship Id="rId315" Type="http://schemas.openxmlformats.org/officeDocument/2006/relationships/customXml" Target="../ink/ink1854.xml"/><Relationship Id="rId357" Type="http://schemas.openxmlformats.org/officeDocument/2006/relationships/customXml" Target="../ink/ink1875.xml"/><Relationship Id="rId54" Type="http://schemas.openxmlformats.org/officeDocument/2006/relationships/image" Target="../media/image1538.png"/><Relationship Id="rId96" Type="http://schemas.openxmlformats.org/officeDocument/2006/relationships/image" Target="../media/image1559.png"/><Relationship Id="rId161" Type="http://schemas.openxmlformats.org/officeDocument/2006/relationships/image" Target="../media/image1590.png"/><Relationship Id="rId217" Type="http://schemas.openxmlformats.org/officeDocument/2006/relationships/image" Target="../media/image1617.png"/><Relationship Id="rId399" Type="http://schemas.openxmlformats.org/officeDocument/2006/relationships/customXml" Target="../ink/ink1897.xml"/><Relationship Id="rId259" Type="http://schemas.openxmlformats.org/officeDocument/2006/relationships/customXml" Target="../ink/ink1826.xml"/><Relationship Id="rId424" Type="http://schemas.openxmlformats.org/officeDocument/2006/relationships/image" Target="../media/image1719.png"/><Relationship Id="rId466" Type="http://schemas.openxmlformats.org/officeDocument/2006/relationships/image" Target="../media/image1740.png"/><Relationship Id="rId23" Type="http://schemas.openxmlformats.org/officeDocument/2006/relationships/image" Target="../media/image1524.png"/><Relationship Id="rId119" Type="http://schemas.openxmlformats.org/officeDocument/2006/relationships/image" Target="../media/image1570.png"/><Relationship Id="rId270" Type="http://schemas.openxmlformats.org/officeDocument/2006/relationships/image" Target="../media/image1643.png"/><Relationship Id="rId326" Type="http://schemas.openxmlformats.org/officeDocument/2006/relationships/image" Target="../media/image1671.png"/><Relationship Id="rId65" Type="http://schemas.openxmlformats.org/officeDocument/2006/relationships/customXml" Target="../ink/ink1726.xml"/><Relationship Id="rId130" Type="http://schemas.openxmlformats.org/officeDocument/2006/relationships/image" Target="../media/image1575.png"/><Relationship Id="rId368" Type="http://schemas.openxmlformats.org/officeDocument/2006/relationships/customXml" Target="../ink/ink1881.xml"/><Relationship Id="rId172" Type="http://schemas.openxmlformats.org/officeDocument/2006/relationships/customXml" Target="../ink/ink1782.xml"/><Relationship Id="rId228" Type="http://schemas.openxmlformats.org/officeDocument/2006/relationships/customXml" Target="../ink/ink1810.xml"/><Relationship Id="rId435" Type="http://schemas.openxmlformats.org/officeDocument/2006/relationships/customXml" Target="../ink/ink1915.xml"/><Relationship Id="rId477" Type="http://schemas.openxmlformats.org/officeDocument/2006/relationships/customXml" Target="../ink/ink1936.xml"/><Relationship Id="rId281" Type="http://schemas.openxmlformats.org/officeDocument/2006/relationships/customXml" Target="../ink/ink1837.xml"/><Relationship Id="rId337" Type="http://schemas.openxmlformats.org/officeDocument/2006/relationships/customXml" Target="../ink/ink1865.xml"/><Relationship Id="rId34" Type="http://schemas.openxmlformats.org/officeDocument/2006/relationships/customXml" Target="../ink/ink1710.xml"/><Relationship Id="rId76" Type="http://schemas.openxmlformats.org/officeDocument/2006/relationships/image" Target="../media/image1549.png"/><Relationship Id="rId141" Type="http://schemas.openxmlformats.org/officeDocument/2006/relationships/customXml" Target="../ink/ink1765.xml"/><Relationship Id="rId379" Type="http://schemas.openxmlformats.org/officeDocument/2006/relationships/customXml" Target="../ink/ink1887.xml"/><Relationship Id="rId7" Type="http://schemas.openxmlformats.org/officeDocument/2006/relationships/image" Target="../media/image1516.png"/><Relationship Id="rId183" Type="http://schemas.openxmlformats.org/officeDocument/2006/relationships/image" Target="../media/image1600.png"/><Relationship Id="rId239" Type="http://schemas.openxmlformats.org/officeDocument/2006/relationships/image" Target="../media/image1628.png"/><Relationship Id="rId390" Type="http://schemas.openxmlformats.org/officeDocument/2006/relationships/image" Target="../media/image1702.png"/><Relationship Id="rId404" Type="http://schemas.openxmlformats.org/officeDocument/2006/relationships/image" Target="../media/image1709.png"/><Relationship Id="rId446" Type="http://schemas.openxmlformats.org/officeDocument/2006/relationships/image" Target="../media/image1730.png"/><Relationship Id="rId250" Type="http://schemas.openxmlformats.org/officeDocument/2006/relationships/customXml" Target="../ink/ink1821.xml"/><Relationship Id="rId292" Type="http://schemas.openxmlformats.org/officeDocument/2006/relationships/image" Target="../media/image1654.png"/><Relationship Id="rId306" Type="http://schemas.openxmlformats.org/officeDocument/2006/relationships/image" Target="../media/image1661.png"/><Relationship Id="rId488" Type="http://schemas.openxmlformats.org/officeDocument/2006/relationships/image" Target="../media/image1751.png"/><Relationship Id="rId45" Type="http://schemas.openxmlformats.org/officeDocument/2006/relationships/image" Target="../media/image1534.png"/><Relationship Id="rId87" Type="http://schemas.openxmlformats.org/officeDocument/2006/relationships/customXml" Target="../ink/ink1737.xml"/><Relationship Id="rId110" Type="http://schemas.openxmlformats.org/officeDocument/2006/relationships/customXml" Target="../ink/ink1749.xml"/><Relationship Id="rId348" Type="http://schemas.openxmlformats.org/officeDocument/2006/relationships/image" Target="../media/image1682.png"/><Relationship Id="rId152" Type="http://schemas.openxmlformats.org/officeDocument/2006/relationships/image" Target="../media/image1586.png"/><Relationship Id="rId194" Type="http://schemas.openxmlformats.org/officeDocument/2006/relationships/customXml" Target="../ink/ink1793.xml"/><Relationship Id="rId208" Type="http://schemas.openxmlformats.org/officeDocument/2006/relationships/customXml" Target="../ink/ink1800.xml"/><Relationship Id="rId415" Type="http://schemas.openxmlformats.org/officeDocument/2006/relationships/customXml" Target="../ink/ink1905.xml"/><Relationship Id="rId457" Type="http://schemas.openxmlformats.org/officeDocument/2006/relationships/customXml" Target="../ink/ink1926.xml"/><Relationship Id="rId261" Type="http://schemas.openxmlformats.org/officeDocument/2006/relationships/customXml" Target="../ink/ink1827.xml"/><Relationship Id="rId499" Type="http://schemas.openxmlformats.org/officeDocument/2006/relationships/image" Target="../media/image1756.png"/><Relationship Id="rId14" Type="http://schemas.openxmlformats.org/officeDocument/2006/relationships/customXml" Target="../ink/ink1700.xml"/><Relationship Id="rId56" Type="http://schemas.openxmlformats.org/officeDocument/2006/relationships/image" Target="../media/image1539.png"/><Relationship Id="rId317" Type="http://schemas.openxmlformats.org/officeDocument/2006/relationships/customXml" Target="../ink/ink1855.xml"/><Relationship Id="rId359" Type="http://schemas.openxmlformats.org/officeDocument/2006/relationships/customXml" Target="../ink/ink1876.xml"/><Relationship Id="rId98" Type="http://schemas.openxmlformats.org/officeDocument/2006/relationships/customXml" Target="../ink/ink1743.xml"/><Relationship Id="rId121" Type="http://schemas.openxmlformats.org/officeDocument/2006/relationships/image" Target="../media/image1571.png"/><Relationship Id="rId163" Type="http://schemas.openxmlformats.org/officeDocument/2006/relationships/image" Target="../media/image1591.png"/><Relationship Id="rId219" Type="http://schemas.openxmlformats.org/officeDocument/2006/relationships/image" Target="../media/image1618.png"/><Relationship Id="rId370" Type="http://schemas.openxmlformats.org/officeDocument/2006/relationships/customXml" Target="../ink/ink1882.xml"/><Relationship Id="rId426" Type="http://schemas.openxmlformats.org/officeDocument/2006/relationships/image" Target="../media/image1720.png"/><Relationship Id="rId230" Type="http://schemas.openxmlformats.org/officeDocument/2006/relationships/customXml" Target="../ink/ink1811.xml"/><Relationship Id="rId468" Type="http://schemas.openxmlformats.org/officeDocument/2006/relationships/image" Target="../media/image1741.png"/><Relationship Id="rId25" Type="http://schemas.openxmlformats.org/officeDocument/2006/relationships/image" Target="../media/image1525.png"/><Relationship Id="rId67" Type="http://schemas.openxmlformats.org/officeDocument/2006/relationships/customXml" Target="../ink/ink1727.xml"/><Relationship Id="rId272" Type="http://schemas.openxmlformats.org/officeDocument/2006/relationships/image" Target="../media/image1644.png"/><Relationship Id="rId328" Type="http://schemas.openxmlformats.org/officeDocument/2006/relationships/image" Target="../media/image1672.png"/><Relationship Id="rId132" Type="http://schemas.openxmlformats.org/officeDocument/2006/relationships/image" Target="../media/image1576.png"/><Relationship Id="rId174" Type="http://schemas.openxmlformats.org/officeDocument/2006/relationships/customXml" Target="../ink/ink1783.xml"/><Relationship Id="rId381" Type="http://schemas.openxmlformats.org/officeDocument/2006/relationships/customXml" Target="../ink/ink1888.xml"/><Relationship Id="rId241" Type="http://schemas.openxmlformats.org/officeDocument/2006/relationships/image" Target="../media/image1629.png"/><Relationship Id="rId437" Type="http://schemas.openxmlformats.org/officeDocument/2006/relationships/customXml" Target="../ink/ink1916.xml"/><Relationship Id="rId479" Type="http://schemas.openxmlformats.org/officeDocument/2006/relationships/customXml" Target="../ink/ink1937.xml"/><Relationship Id="rId36" Type="http://schemas.openxmlformats.org/officeDocument/2006/relationships/customXml" Target="../ink/ink1711.xml"/><Relationship Id="rId283" Type="http://schemas.openxmlformats.org/officeDocument/2006/relationships/customXml" Target="../ink/ink1838.xml"/><Relationship Id="rId339" Type="http://schemas.openxmlformats.org/officeDocument/2006/relationships/customXml" Target="../ink/ink1866.xml"/><Relationship Id="rId490" Type="http://schemas.openxmlformats.org/officeDocument/2006/relationships/image" Target="../media/image1752.png"/><Relationship Id="rId78" Type="http://schemas.openxmlformats.org/officeDocument/2006/relationships/image" Target="../media/image1550.png"/><Relationship Id="rId101" Type="http://schemas.openxmlformats.org/officeDocument/2006/relationships/image" Target="../media/image1561.png"/><Relationship Id="rId143" Type="http://schemas.openxmlformats.org/officeDocument/2006/relationships/customXml" Target="../ink/ink1766.xml"/><Relationship Id="rId185" Type="http://schemas.openxmlformats.org/officeDocument/2006/relationships/image" Target="../media/image1601.png"/><Relationship Id="rId350" Type="http://schemas.openxmlformats.org/officeDocument/2006/relationships/image" Target="../media/image1683.png"/><Relationship Id="rId406" Type="http://schemas.openxmlformats.org/officeDocument/2006/relationships/image" Target="../media/image1710.png"/><Relationship Id="rId9" Type="http://schemas.openxmlformats.org/officeDocument/2006/relationships/image" Target="../media/image1517.png"/><Relationship Id="rId210" Type="http://schemas.openxmlformats.org/officeDocument/2006/relationships/customXml" Target="../ink/ink1801.xml"/><Relationship Id="rId392" Type="http://schemas.openxmlformats.org/officeDocument/2006/relationships/image" Target="../media/image1703.png"/><Relationship Id="rId448" Type="http://schemas.openxmlformats.org/officeDocument/2006/relationships/image" Target="../media/image1731.png"/><Relationship Id="rId252" Type="http://schemas.openxmlformats.org/officeDocument/2006/relationships/customXml" Target="../ink/ink1822.xml"/><Relationship Id="rId294" Type="http://schemas.openxmlformats.org/officeDocument/2006/relationships/image" Target="../media/image1655.png"/><Relationship Id="rId308" Type="http://schemas.openxmlformats.org/officeDocument/2006/relationships/image" Target="../media/image1662.png"/><Relationship Id="rId47" Type="http://schemas.openxmlformats.org/officeDocument/2006/relationships/image" Target="../media/image1535.png"/><Relationship Id="rId89" Type="http://schemas.openxmlformats.org/officeDocument/2006/relationships/customXml" Target="../ink/ink1738.xml"/><Relationship Id="rId112" Type="http://schemas.openxmlformats.org/officeDocument/2006/relationships/customXml" Target="../ink/ink1750.xml"/><Relationship Id="rId154" Type="http://schemas.openxmlformats.org/officeDocument/2006/relationships/image" Target="../media/image1587.png"/><Relationship Id="rId361" Type="http://schemas.openxmlformats.org/officeDocument/2006/relationships/customXml" Target="../ink/ink1877.xml"/><Relationship Id="rId196" Type="http://schemas.openxmlformats.org/officeDocument/2006/relationships/customXml" Target="../ink/ink1794.xml"/><Relationship Id="rId417" Type="http://schemas.openxmlformats.org/officeDocument/2006/relationships/customXml" Target="../ink/ink1906.xml"/><Relationship Id="rId459" Type="http://schemas.openxmlformats.org/officeDocument/2006/relationships/customXml" Target="../ink/ink1927.xml"/><Relationship Id="rId16" Type="http://schemas.openxmlformats.org/officeDocument/2006/relationships/customXml" Target="../ink/ink1701.xml"/><Relationship Id="rId221" Type="http://schemas.openxmlformats.org/officeDocument/2006/relationships/image" Target="../media/image1619.png"/><Relationship Id="rId263" Type="http://schemas.openxmlformats.org/officeDocument/2006/relationships/customXml" Target="../ink/ink1828.xml"/><Relationship Id="rId319" Type="http://schemas.openxmlformats.org/officeDocument/2006/relationships/customXml" Target="../ink/ink1856.xml"/><Relationship Id="rId470" Type="http://schemas.openxmlformats.org/officeDocument/2006/relationships/image" Target="../media/image1742.png"/><Relationship Id="rId58" Type="http://schemas.openxmlformats.org/officeDocument/2006/relationships/image" Target="../media/image1540.png"/><Relationship Id="rId123" Type="http://schemas.openxmlformats.org/officeDocument/2006/relationships/customXml" Target="../ink/ink1756.xml"/><Relationship Id="rId330" Type="http://schemas.openxmlformats.org/officeDocument/2006/relationships/image" Target="../media/image1673.png"/><Relationship Id="rId165" Type="http://schemas.openxmlformats.org/officeDocument/2006/relationships/image" Target="../media/image1592.png"/><Relationship Id="rId372" Type="http://schemas.openxmlformats.org/officeDocument/2006/relationships/customXml" Target="../ink/ink1883.xml"/><Relationship Id="rId428" Type="http://schemas.openxmlformats.org/officeDocument/2006/relationships/image" Target="../media/image1721.png"/><Relationship Id="rId232" Type="http://schemas.openxmlformats.org/officeDocument/2006/relationships/customXml" Target="../ink/ink1812.xml"/><Relationship Id="rId274" Type="http://schemas.openxmlformats.org/officeDocument/2006/relationships/image" Target="../media/image1645.png"/><Relationship Id="rId481" Type="http://schemas.openxmlformats.org/officeDocument/2006/relationships/customXml" Target="../ink/ink1938.xml"/><Relationship Id="rId27" Type="http://schemas.openxmlformats.org/officeDocument/2006/relationships/image" Target="../media/image821.png"/><Relationship Id="rId69" Type="http://schemas.openxmlformats.org/officeDocument/2006/relationships/customXml" Target="../ink/ink1728.xml"/><Relationship Id="rId134" Type="http://schemas.openxmlformats.org/officeDocument/2006/relationships/image" Target="../media/image1577.png"/><Relationship Id="rId80" Type="http://schemas.openxmlformats.org/officeDocument/2006/relationships/image" Target="../media/image1551.png"/><Relationship Id="rId176" Type="http://schemas.openxmlformats.org/officeDocument/2006/relationships/customXml" Target="../ink/ink1784.xml"/><Relationship Id="rId341" Type="http://schemas.openxmlformats.org/officeDocument/2006/relationships/customXml" Target="../ink/ink1867.xml"/><Relationship Id="rId383" Type="http://schemas.openxmlformats.org/officeDocument/2006/relationships/customXml" Target="../ink/ink1889.xml"/><Relationship Id="rId439" Type="http://schemas.openxmlformats.org/officeDocument/2006/relationships/customXml" Target="../ink/ink1917.xml"/><Relationship Id="rId201" Type="http://schemas.openxmlformats.org/officeDocument/2006/relationships/image" Target="../media/image1609.png"/><Relationship Id="rId243" Type="http://schemas.openxmlformats.org/officeDocument/2006/relationships/image" Target="../media/image1630.png"/><Relationship Id="rId285" Type="http://schemas.openxmlformats.org/officeDocument/2006/relationships/customXml" Target="../ink/ink1839.xml"/><Relationship Id="rId450" Type="http://schemas.openxmlformats.org/officeDocument/2006/relationships/image" Target="../media/image1732.png"/><Relationship Id="rId38" Type="http://schemas.openxmlformats.org/officeDocument/2006/relationships/customXml" Target="../ink/ink1712.xml"/><Relationship Id="rId103" Type="http://schemas.openxmlformats.org/officeDocument/2006/relationships/image" Target="../media/image1562.png"/><Relationship Id="rId310" Type="http://schemas.openxmlformats.org/officeDocument/2006/relationships/image" Target="../media/image1663.png"/><Relationship Id="rId492" Type="http://schemas.openxmlformats.org/officeDocument/2006/relationships/customXml" Target="../ink/ink1944.xml"/><Relationship Id="rId91" Type="http://schemas.openxmlformats.org/officeDocument/2006/relationships/customXml" Target="../ink/ink1739.xml"/><Relationship Id="rId145" Type="http://schemas.openxmlformats.org/officeDocument/2006/relationships/customXml" Target="../ink/ink1767.xml"/><Relationship Id="rId187" Type="http://schemas.openxmlformats.org/officeDocument/2006/relationships/image" Target="../media/image1602.png"/><Relationship Id="rId352" Type="http://schemas.openxmlformats.org/officeDocument/2006/relationships/image" Target="../media/image1684.png"/><Relationship Id="rId394" Type="http://schemas.openxmlformats.org/officeDocument/2006/relationships/image" Target="../media/image1704.png"/><Relationship Id="rId408" Type="http://schemas.openxmlformats.org/officeDocument/2006/relationships/image" Target="../media/image1711.png"/><Relationship Id="rId212" Type="http://schemas.openxmlformats.org/officeDocument/2006/relationships/customXml" Target="../ink/ink1802.xml"/><Relationship Id="rId254" Type="http://schemas.openxmlformats.org/officeDocument/2006/relationships/customXml" Target="../ink/ink1823.xml"/><Relationship Id="rId49" Type="http://schemas.openxmlformats.org/officeDocument/2006/relationships/customXml" Target="../ink/ink1718.xml"/><Relationship Id="rId114" Type="http://schemas.openxmlformats.org/officeDocument/2006/relationships/customXml" Target="../ink/ink1751.xml"/><Relationship Id="rId296" Type="http://schemas.openxmlformats.org/officeDocument/2006/relationships/image" Target="../media/image1656.png"/><Relationship Id="rId461" Type="http://schemas.openxmlformats.org/officeDocument/2006/relationships/customXml" Target="../ink/ink1928.xml"/><Relationship Id="rId60" Type="http://schemas.openxmlformats.org/officeDocument/2006/relationships/image" Target="../media/image1541.png"/><Relationship Id="rId156" Type="http://schemas.openxmlformats.org/officeDocument/2006/relationships/customXml" Target="../ink/ink1773.xml"/><Relationship Id="rId198" Type="http://schemas.openxmlformats.org/officeDocument/2006/relationships/customXml" Target="../ink/ink1795.xml"/><Relationship Id="rId321" Type="http://schemas.openxmlformats.org/officeDocument/2006/relationships/customXml" Target="../ink/ink1857.xml"/><Relationship Id="rId363" Type="http://schemas.openxmlformats.org/officeDocument/2006/relationships/customXml" Target="../ink/ink1878.xml"/><Relationship Id="rId419" Type="http://schemas.openxmlformats.org/officeDocument/2006/relationships/customXml" Target="../ink/ink1907.xml"/><Relationship Id="rId223" Type="http://schemas.openxmlformats.org/officeDocument/2006/relationships/image" Target="../media/image1620.png"/><Relationship Id="rId430" Type="http://schemas.openxmlformats.org/officeDocument/2006/relationships/image" Target="../media/image1722.png"/><Relationship Id="rId18" Type="http://schemas.openxmlformats.org/officeDocument/2006/relationships/customXml" Target="../ink/ink1702.xml"/><Relationship Id="rId265" Type="http://schemas.openxmlformats.org/officeDocument/2006/relationships/customXml" Target="../ink/ink1829.xml"/><Relationship Id="rId472" Type="http://schemas.openxmlformats.org/officeDocument/2006/relationships/image" Target="../media/image1743.png"/><Relationship Id="rId125" Type="http://schemas.openxmlformats.org/officeDocument/2006/relationships/customXml" Target="../ink/ink1757.xml"/><Relationship Id="rId167" Type="http://schemas.openxmlformats.org/officeDocument/2006/relationships/customXml" Target="../ink/ink1779.xml"/><Relationship Id="rId332" Type="http://schemas.openxmlformats.org/officeDocument/2006/relationships/image" Target="../media/image1674.png"/><Relationship Id="rId374" Type="http://schemas.openxmlformats.org/officeDocument/2006/relationships/customXml" Target="../ink/ink1884.xml"/><Relationship Id="rId71" Type="http://schemas.openxmlformats.org/officeDocument/2006/relationships/customXml" Target="../ink/ink1729.xml"/><Relationship Id="rId234" Type="http://schemas.openxmlformats.org/officeDocument/2006/relationships/customXml" Target="../ink/ink1813.xml"/><Relationship Id="rId2" Type="http://schemas.openxmlformats.org/officeDocument/2006/relationships/customXml" Target="../ink/ink1694.xml"/><Relationship Id="rId29" Type="http://schemas.openxmlformats.org/officeDocument/2006/relationships/image" Target="../media/image1526.png"/><Relationship Id="rId276" Type="http://schemas.openxmlformats.org/officeDocument/2006/relationships/image" Target="../media/image1646.png"/><Relationship Id="rId441" Type="http://schemas.openxmlformats.org/officeDocument/2006/relationships/customXml" Target="../ink/ink1918.xml"/><Relationship Id="rId483" Type="http://schemas.openxmlformats.org/officeDocument/2006/relationships/customXml" Target="../ink/ink1939.xml"/><Relationship Id="rId40" Type="http://schemas.openxmlformats.org/officeDocument/2006/relationships/customXml" Target="../ink/ink1713.xml"/><Relationship Id="rId136" Type="http://schemas.openxmlformats.org/officeDocument/2006/relationships/image" Target="../media/image1578.png"/><Relationship Id="rId178" Type="http://schemas.openxmlformats.org/officeDocument/2006/relationships/customXml" Target="../ink/ink1785.xml"/><Relationship Id="rId301" Type="http://schemas.openxmlformats.org/officeDocument/2006/relationships/customXml" Target="../ink/ink1847.xml"/><Relationship Id="rId343" Type="http://schemas.openxmlformats.org/officeDocument/2006/relationships/customXml" Target="../ink/ink1868.xml"/><Relationship Id="rId82" Type="http://schemas.openxmlformats.org/officeDocument/2006/relationships/image" Target="../media/image1552.png"/><Relationship Id="rId203" Type="http://schemas.openxmlformats.org/officeDocument/2006/relationships/image" Target="../media/image1610.png"/><Relationship Id="rId385" Type="http://schemas.openxmlformats.org/officeDocument/2006/relationships/customXml" Target="../ink/ink1890.xml"/><Relationship Id="rId245" Type="http://schemas.openxmlformats.org/officeDocument/2006/relationships/image" Target="../media/image1631.png"/><Relationship Id="rId287" Type="http://schemas.openxmlformats.org/officeDocument/2006/relationships/customXml" Target="../ink/ink1840.xml"/><Relationship Id="rId410" Type="http://schemas.openxmlformats.org/officeDocument/2006/relationships/image" Target="../media/image1712.png"/><Relationship Id="rId452" Type="http://schemas.openxmlformats.org/officeDocument/2006/relationships/image" Target="../media/image1733.png"/><Relationship Id="rId494" Type="http://schemas.openxmlformats.org/officeDocument/2006/relationships/customXml" Target="../ink/ink1945.xml"/><Relationship Id="rId105" Type="http://schemas.openxmlformats.org/officeDocument/2006/relationships/image" Target="../media/image1563.png"/><Relationship Id="rId147" Type="http://schemas.openxmlformats.org/officeDocument/2006/relationships/customXml" Target="../ink/ink1768.xml"/><Relationship Id="rId312" Type="http://schemas.openxmlformats.org/officeDocument/2006/relationships/image" Target="../media/image1664.png"/><Relationship Id="rId354" Type="http://schemas.openxmlformats.org/officeDocument/2006/relationships/image" Target="../media/image1685.png"/><Relationship Id="rId51" Type="http://schemas.openxmlformats.org/officeDocument/2006/relationships/customXml" Target="../ink/ink1719.xml"/><Relationship Id="rId93" Type="http://schemas.openxmlformats.org/officeDocument/2006/relationships/customXml" Target="../ink/ink1740.xml"/><Relationship Id="rId189" Type="http://schemas.openxmlformats.org/officeDocument/2006/relationships/image" Target="../media/image1603.png"/><Relationship Id="rId396" Type="http://schemas.openxmlformats.org/officeDocument/2006/relationships/image" Target="../media/image1705.png"/><Relationship Id="rId214" Type="http://schemas.openxmlformats.org/officeDocument/2006/relationships/customXml" Target="../ink/ink1803.xml"/><Relationship Id="rId256" Type="http://schemas.openxmlformats.org/officeDocument/2006/relationships/customXml" Target="../ink/ink1824.xml"/><Relationship Id="rId298" Type="http://schemas.openxmlformats.org/officeDocument/2006/relationships/image" Target="../media/image1657.png"/><Relationship Id="rId421" Type="http://schemas.openxmlformats.org/officeDocument/2006/relationships/customXml" Target="../ink/ink1908.xml"/><Relationship Id="rId463" Type="http://schemas.openxmlformats.org/officeDocument/2006/relationships/customXml" Target="../ink/ink1929.xml"/><Relationship Id="rId116" Type="http://schemas.openxmlformats.org/officeDocument/2006/relationships/customXml" Target="../ink/ink1752.xml"/><Relationship Id="rId158" Type="http://schemas.openxmlformats.org/officeDocument/2006/relationships/customXml" Target="../ink/ink1774.xml"/><Relationship Id="rId323" Type="http://schemas.openxmlformats.org/officeDocument/2006/relationships/customXml" Target="../ink/ink1858.xml"/><Relationship Id="rId20" Type="http://schemas.openxmlformats.org/officeDocument/2006/relationships/customXml" Target="../ink/ink1703.xml"/><Relationship Id="rId62" Type="http://schemas.openxmlformats.org/officeDocument/2006/relationships/image" Target="../media/image1542.png"/><Relationship Id="rId365" Type="http://schemas.openxmlformats.org/officeDocument/2006/relationships/image" Target="../media/image1690.png"/><Relationship Id="rId225" Type="http://schemas.openxmlformats.org/officeDocument/2006/relationships/image" Target="../media/image1621.png"/><Relationship Id="rId267" Type="http://schemas.openxmlformats.org/officeDocument/2006/relationships/customXml" Target="../ink/ink1830.xml"/><Relationship Id="rId432" Type="http://schemas.openxmlformats.org/officeDocument/2006/relationships/image" Target="../media/image1723.png"/><Relationship Id="rId474" Type="http://schemas.openxmlformats.org/officeDocument/2006/relationships/image" Target="../media/image1744.png"/><Relationship Id="rId106" Type="http://schemas.openxmlformats.org/officeDocument/2006/relationships/customXml" Target="../ink/ink1747.xml"/><Relationship Id="rId127" Type="http://schemas.openxmlformats.org/officeDocument/2006/relationships/customXml" Target="../ink/ink1758.xml"/><Relationship Id="rId313" Type="http://schemas.openxmlformats.org/officeDocument/2006/relationships/customXml" Target="../ink/ink1853.xml"/><Relationship Id="rId495" Type="http://schemas.openxmlformats.org/officeDocument/2006/relationships/image" Target="../media/image1754.png"/><Relationship Id="rId10" Type="http://schemas.openxmlformats.org/officeDocument/2006/relationships/customXml" Target="../ink/ink1698.xml"/><Relationship Id="rId31" Type="http://schemas.openxmlformats.org/officeDocument/2006/relationships/image" Target="../media/image1527.png"/><Relationship Id="rId52" Type="http://schemas.openxmlformats.org/officeDocument/2006/relationships/image" Target="../media/image1537.png"/><Relationship Id="rId73" Type="http://schemas.openxmlformats.org/officeDocument/2006/relationships/customXml" Target="../ink/ink1730.xml"/><Relationship Id="rId94" Type="http://schemas.openxmlformats.org/officeDocument/2006/relationships/image" Target="../media/image1558.png"/><Relationship Id="rId148" Type="http://schemas.openxmlformats.org/officeDocument/2006/relationships/image" Target="../media/image1584.png"/><Relationship Id="rId169" Type="http://schemas.openxmlformats.org/officeDocument/2006/relationships/image" Target="../media/image1593.png"/><Relationship Id="rId334" Type="http://schemas.openxmlformats.org/officeDocument/2006/relationships/image" Target="../media/image1675.png"/><Relationship Id="rId355" Type="http://schemas.openxmlformats.org/officeDocument/2006/relationships/customXml" Target="../ink/ink1874.xml"/><Relationship Id="rId376" Type="http://schemas.openxmlformats.org/officeDocument/2006/relationships/customXml" Target="../ink/ink1885.xml"/><Relationship Id="rId397" Type="http://schemas.openxmlformats.org/officeDocument/2006/relationships/customXml" Target="../ink/ink1896.xml"/><Relationship Id="rId4" Type="http://schemas.openxmlformats.org/officeDocument/2006/relationships/customXml" Target="../ink/ink1695.xml"/><Relationship Id="rId180" Type="http://schemas.openxmlformats.org/officeDocument/2006/relationships/customXml" Target="../ink/ink1786.xml"/><Relationship Id="rId215" Type="http://schemas.openxmlformats.org/officeDocument/2006/relationships/image" Target="../media/image1616.png"/><Relationship Id="rId236" Type="http://schemas.openxmlformats.org/officeDocument/2006/relationships/customXml" Target="../ink/ink1814.xml"/><Relationship Id="rId257" Type="http://schemas.openxmlformats.org/officeDocument/2006/relationships/image" Target="../media/image1637.png"/><Relationship Id="rId278" Type="http://schemas.openxmlformats.org/officeDocument/2006/relationships/image" Target="../media/image1647.png"/><Relationship Id="rId401" Type="http://schemas.openxmlformats.org/officeDocument/2006/relationships/customXml" Target="../ink/ink1898.xml"/><Relationship Id="rId422" Type="http://schemas.openxmlformats.org/officeDocument/2006/relationships/image" Target="../media/image1718.png"/><Relationship Id="rId443" Type="http://schemas.openxmlformats.org/officeDocument/2006/relationships/customXml" Target="../ink/ink1919.xml"/><Relationship Id="rId464" Type="http://schemas.openxmlformats.org/officeDocument/2006/relationships/image" Target="../media/image1739.png"/><Relationship Id="rId303" Type="http://schemas.openxmlformats.org/officeDocument/2006/relationships/customXml" Target="../ink/ink1848.xml"/><Relationship Id="rId485" Type="http://schemas.openxmlformats.org/officeDocument/2006/relationships/customXml" Target="../ink/ink1940.xml"/><Relationship Id="rId42" Type="http://schemas.openxmlformats.org/officeDocument/2006/relationships/customXml" Target="../ink/ink1714.xml"/><Relationship Id="rId84" Type="http://schemas.openxmlformats.org/officeDocument/2006/relationships/image" Target="../media/image1553.png"/><Relationship Id="rId138" Type="http://schemas.openxmlformats.org/officeDocument/2006/relationships/image" Target="../media/image1579.png"/><Relationship Id="rId345" Type="http://schemas.openxmlformats.org/officeDocument/2006/relationships/customXml" Target="../ink/ink1869.xml"/><Relationship Id="rId387" Type="http://schemas.openxmlformats.org/officeDocument/2006/relationships/customXml" Target="../ink/ink1891.xml"/><Relationship Id="rId191" Type="http://schemas.openxmlformats.org/officeDocument/2006/relationships/image" Target="../media/image1604.png"/><Relationship Id="rId205" Type="http://schemas.openxmlformats.org/officeDocument/2006/relationships/image" Target="../media/image1611.png"/><Relationship Id="rId247" Type="http://schemas.openxmlformats.org/officeDocument/2006/relationships/image" Target="../media/image1632.png"/><Relationship Id="rId412" Type="http://schemas.openxmlformats.org/officeDocument/2006/relationships/image" Target="../media/image1713.png"/><Relationship Id="rId107" Type="http://schemas.openxmlformats.org/officeDocument/2006/relationships/image" Target="../media/image1564.png"/><Relationship Id="rId289" Type="http://schemas.openxmlformats.org/officeDocument/2006/relationships/customXml" Target="../ink/ink1841.xml"/><Relationship Id="rId454" Type="http://schemas.openxmlformats.org/officeDocument/2006/relationships/image" Target="../media/image1734.png"/><Relationship Id="rId496" Type="http://schemas.openxmlformats.org/officeDocument/2006/relationships/customXml" Target="../ink/ink1946.xml"/><Relationship Id="rId11" Type="http://schemas.openxmlformats.org/officeDocument/2006/relationships/image" Target="../media/image1518.png"/><Relationship Id="rId53" Type="http://schemas.openxmlformats.org/officeDocument/2006/relationships/customXml" Target="../ink/ink1720.xml"/><Relationship Id="rId149" Type="http://schemas.openxmlformats.org/officeDocument/2006/relationships/customXml" Target="../ink/ink1769.xml"/><Relationship Id="rId314" Type="http://schemas.openxmlformats.org/officeDocument/2006/relationships/image" Target="../media/image1665.png"/><Relationship Id="rId356" Type="http://schemas.openxmlformats.org/officeDocument/2006/relationships/image" Target="../media/image1686.png"/><Relationship Id="rId398" Type="http://schemas.openxmlformats.org/officeDocument/2006/relationships/image" Target="../media/image1706.png"/><Relationship Id="rId95" Type="http://schemas.openxmlformats.org/officeDocument/2006/relationships/customXml" Target="../ink/ink1741.xml"/><Relationship Id="rId160" Type="http://schemas.openxmlformats.org/officeDocument/2006/relationships/customXml" Target="../ink/ink1775.xml"/><Relationship Id="rId216" Type="http://schemas.openxmlformats.org/officeDocument/2006/relationships/customXml" Target="../ink/ink1804.xml"/><Relationship Id="rId423" Type="http://schemas.openxmlformats.org/officeDocument/2006/relationships/customXml" Target="../ink/ink1909.xml"/><Relationship Id="rId258" Type="http://schemas.openxmlformats.org/officeDocument/2006/relationships/customXml" Target="../ink/ink1825.xml"/><Relationship Id="rId465" Type="http://schemas.openxmlformats.org/officeDocument/2006/relationships/customXml" Target="../ink/ink1930.xml"/><Relationship Id="rId22" Type="http://schemas.openxmlformats.org/officeDocument/2006/relationships/customXml" Target="../ink/ink1704.xml"/><Relationship Id="rId64" Type="http://schemas.openxmlformats.org/officeDocument/2006/relationships/image" Target="../media/image1543.png"/><Relationship Id="rId118" Type="http://schemas.openxmlformats.org/officeDocument/2006/relationships/customXml" Target="../ink/ink1753.xml"/><Relationship Id="rId325" Type="http://schemas.openxmlformats.org/officeDocument/2006/relationships/customXml" Target="../ink/ink1859.xml"/><Relationship Id="rId367" Type="http://schemas.openxmlformats.org/officeDocument/2006/relationships/image" Target="../media/image1691.png"/><Relationship Id="rId171" Type="http://schemas.openxmlformats.org/officeDocument/2006/relationships/image" Target="../media/image1594.png"/><Relationship Id="rId227" Type="http://schemas.openxmlformats.org/officeDocument/2006/relationships/image" Target="../media/image1622.png"/><Relationship Id="rId269" Type="http://schemas.openxmlformats.org/officeDocument/2006/relationships/customXml" Target="../ink/ink1831.xml"/><Relationship Id="rId434" Type="http://schemas.openxmlformats.org/officeDocument/2006/relationships/image" Target="../media/image1724.png"/><Relationship Id="rId476" Type="http://schemas.openxmlformats.org/officeDocument/2006/relationships/image" Target="../media/image1745.png"/><Relationship Id="rId33" Type="http://schemas.openxmlformats.org/officeDocument/2006/relationships/image" Target="../media/image1528.png"/><Relationship Id="rId129" Type="http://schemas.openxmlformats.org/officeDocument/2006/relationships/customXml" Target="../ink/ink1759.xml"/><Relationship Id="rId280" Type="http://schemas.openxmlformats.org/officeDocument/2006/relationships/image" Target="../media/image1648.png"/><Relationship Id="rId336" Type="http://schemas.openxmlformats.org/officeDocument/2006/relationships/image" Target="../media/image1676.png"/><Relationship Id="rId75" Type="http://schemas.openxmlformats.org/officeDocument/2006/relationships/customXml" Target="../ink/ink1731.xml"/><Relationship Id="rId140" Type="http://schemas.openxmlformats.org/officeDocument/2006/relationships/image" Target="../media/image1580.png"/><Relationship Id="rId182" Type="http://schemas.openxmlformats.org/officeDocument/2006/relationships/customXml" Target="../ink/ink1787.xml"/><Relationship Id="rId378" Type="http://schemas.openxmlformats.org/officeDocument/2006/relationships/image" Target="../media/image1696.png"/><Relationship Id="rId403" Type="http://schemas.openxmlformats.org/officeDocument/2006/relationships/customXml" Target="../ink/ink1899.xml"/><Relationship Id="rId6" Type="http://schemas.openxmlformats.org/officeDocument/2006/relationships/customXml" Target="../ink/ink1696.xml"/><Relationship Id="rId238" Type="http://schemas.openxmlformats.org/officeDocument/2006/relationships/customXml" Target="../ink/ink1815.xml"/><Relationship Id="rId445" Type="http://schemas.openxmlformats.org/officeDocument/2006/relationships/customXml" Target="../ink/ink1920.xml"/><Relationship Id="rId487" Type="http://schemas.openxmlformats.org/officeDocument/2006/relationships/customXml" Target="../ink/ink1941.xml"/><Relationship Id="rId291" Type="http://schemas.openxmlformats.org/officeDocument/2006/relationships/customXml" Target="../ink/ink1842.xml"/><Relationship Id="rId305" Type="http://schemas.openxmlformats.org/officeDocument/2006/relationships/customXml" Target="../ink/ink1849.xml"/><Relationship Id="rId347" Type="http://schemas.openxmlformats.org/officeDocument/2006/relationships/customXml" Target="../ink/ink1870.xml"/><Relationship Id="rId44" Type="http://schemas.openxmlformats.org/officeDocument/2006/relationships/customXml" Target="../ink/ink1715.xml"/><Relationship Id="rId86" Type="http://schemas.openxmlformats.org/officeDocument/2006/relationships/image" Target="../media/image1554.png"/><Relationship Id="rId151" Type="http://schemas.openxmlformats.org/officeDocument/2006/relationships/customXml" Target="../ink/ink1770.xml"/><Relationship Id="rId389" Type="http://schemas.openxmlformats.org/officeDocument/2006/relationships/customXml" Target="../ink/ink1892.xml"/><Relationship Id="rId193" Type="http://schemas.openxmlformats.org/officeDocument/2006/relationships/image" Target="../media/image1605.png"/><Relationship Id="rId207" Type="http://schemas.openxmlformats.org/officeDocument/2006/relationships/image" Target="../media/image1612.png"/><Relationship Id="rId249" Type="http://schemas.openxmlformats.org/officeDocument/2006/relationships/image" Target="../media/image1633.png"/><Relationship Id="rId414" Type="http://schemas.openxmlformats.org/officeDocument/2006/relationships/image" Target="../media/image1714.png"/><Relationship Id="rId456" Type="http://schemas.openxmlformats.org/officeDocument/2006/relationships/image" Target="../media/image1735.png"/><Relationship Id="rId498" Type="http://schemas.openxmlformats.org/officeDocument/2006/relationships/customXml" Target="../ink/ink1947.xml"/><Relationship Id="rId13" Type="http://schemas.openxmlformats.org/officeDocument/2006/relationships/image" Target="../media/image1519.png"/><Relationship Id="rId109" Type="http://schemas.openxmlformats.org/officeDocument/2006/relationships/image" Target="../media/image1565.png"/><Relationship Id="rId260" Type="http://schemas.openxmlformats.org/officeDocument/2006/relationships/image" Target="../media/image1638.png"/><Relationship Id="rId316" Type="http://schemas.openxmlformats.org/officeDocument/2006/relationships/image" Target="../media/image1666.png"/><Relationship Id="rId55" Type="http://schemas.openxmlformats.org/officeDocument/2006/relationships/customXml" Target="../ink/ink1721.xml"/><Relationship Id="rId97" Type="http://schemas.openxmlformats.org/officeDocument/2006/relationships/customXml" Target="../ink/ink1742.xml"/><Relationship Id="rId120" Type="http://schemas.openxmlformats.org/officeDocument/2006/relationships/customXml" Target="../ink/ink1754.xml"/><Relationship Id="rId358" Type="http://schemas.openxmlformats.org/officeDocument/2006/relationships/image" Target="../media/image1687.png"/><Relationship Id="rId162" Type="http://schemas.openxmlformats.org/officeDocument/2006/relationships/customXml" Target="../ink/ink1776.xml"/><Relationship Id="rId218" Type="http://schemas.openxmlformats.org/officeDocument/2006/relationships/customXml" Target="../ink/ink1805.xml"/><Relationship Id="rId425" Type="http://schemas.openxmlformats.org/officeDocument/2006/relationships/customXml" Target="../ink/ink1910.xml"/><Relationship Id="rId467" Type="http://schemas.openxmlformats.org/officeDocument/2006/relationships/customXml" Target="../ink/ink1931.xml"/><Relationship Id="rId271" Type="http://schemas.openxmlformats.org/officeDocument/2006/relationships/customXml" Target="../ink/ink1832.xml"/><Relationship Id="rId24" Type="http://schemas.openxmlformats.org/officeDocument/2006/relationships/customXml" Target="../ink/ink1705.xml"/><Relationship Id="rId66" Type="http://schemas.openxmlformats.org/officeDocument/2006/relationships/image" Target="../media/image1544.png"/><Relationship Id="rId131" Type="http://schemas.openxmlformats.org/officeDocument/2006/relationships/customXml" Target="../ink/ink1760.xml"/><Relationship Id="rId327" Type="http://schemas.openxmlformats.org/officeDocument/2006/relationships/customXml" Target="../ink/ink1860.xml"/><Relationship Id="rId369" Type="http://schemas.openxmlformats.org/officeDocument/2006/relationships/image" Target="../media/image1692.png"/><Relationship Id="rId173" Type="http://schemas.openxmlformats.org/officeDocument/2006/relationships/image" Target="../media/image1595.png"/><Relationship Id="rId229" Type="http://schemas.openxmlformats.org/officeDocument/2006/relationships/image" Target="../media/image1623.png"/><Relationship Id="rId380" Type="http://schemas.openxmlformats.org/officeDocument/2006/relationships/image" Target="../media/image1697.png"/><Relationship Id="rId436" Type="http://schemas.openxmlformats.org/officeDocument/2006/relationships/image" Target="../media/image1725.png"/><Relationship Id="rId240" Type="http://schemas.openxmlformats.org/officeDocument/2006/relationships/customXml" Target="../ink/ink1816.xml"/><Relationship Id="rId478" Type="http://schemas.openxmlformats.org/officeDocument/2006/relationships/image" Target="../media/image1746.png"/><Relationship Id="rId35" Type="http://schemas.openxmlformats.org/officeDocument/2006/relationships/image" Target="../media/image1529.png"/><Relationship Id="rId77" Type="http://schemas.openxmlformats.org/officeDocument/2006/relationships/customXml" Target="../ink/ink1732.xml"/><Relationship Id="rId100" Type="http://schemas.openxmlformats.org/officeDocument/2006/relationships/customXml" Target="../ink/ink1744.xml"/><Relationship Id="rId282" Type="http://schemas.openxmlformats.org/officeDocument/2006/relationships/image" Target="../media/image1649.png"/><Relationship Id="rId338" Type="http://schemas.openxmlformats.org/officeDocument/2006/relationships/image" Target="../media/image1677.png"/><Relationship Id="rId8" Type="http://schemas.openxmlformats.org/officeDocument/2006/relationships/customXml" Target="../ink/ink1697.xml"/><Relationship Id="rId142" Type="http://schemas.openxmlformats.org/officeDocument/2006/relationships/image" Target="../media/image1581.png"/><Relationship Id="rId184" Type="http://schemas.openxmlformats.org/officeDocument/2006/relationships/customXml" Target="../ink/ink1788.xml"/><Relationship Id="rId391" Type="http://schemas.openxmlformats.org/officeDocument/2006/relationships/customXml" Target="../ink/ink1893.xml"/><Relationship Id="rId405" Type="http://schemas.openxmlformats.org/officeDocument/2006/relationships/customXml" Target="../ink/ink1900.xml"/><Relationship Id="rId447" Type="http://schemas.openxmlformats.org/officeDocument/2006/relationships/customXml" Target="../ink/ink1921.xml"/><Relationship Id="rId251" Type="http://schemas.openxmlformats.org/officeDocument/2006/relationships/image" Target="../media/image1634.png"/><Relationship Id="rId489" Type="http://schemas.openxmlformats.org/officeDocument/2006/relationships/customXml" Target="../ink/ink1942.xml"/><Relationship Id="rId46" Type="http://schemas.openxmlformats.org/officeDocument/2006/relationships/customXml" Target="../ink/ink1716.xml"/><Relationship Id="rId293" Type="http://schemas.openxmlformats.org/officeDocument/2006/relationships/customXml" Target="../ink/ink1843.xml"/><Relationship Id="rId307" Type="http://schemas.openxmlformats.org/officeDocument/2006/relationships/customXml" Target="../ink/ink1850.xml"/><Relationship Id="rId349" Type="http://schemas.openxmlformats.org/officeDocument/2006/relationships/customXml" Target="../ink/ink1871.xml"/><Relationship Id="rId88" Type="http://schemas.openxmlformats.org/officeDocument/2006/relationships/image" Target="../media/image1555.png"/><Relationship Id="rId111" Type="http://schemas.openxmlformats.org/officeDocument/2006/relationships/image" Target="../media/image1566.png"/><Relationship Id="rId153" Type="http://schemas.openxmlformats.org/officeDocument/2006/relationships/customXml" Target="../ink/ink1771.xml"/><Relationship Id="rId195" Type="http://schemas.openxmlformats.org/officeDocument/2006/relationships/image" Target="../media/image1606.png"/><Relationship Id="rId209" Type="http://schemas.openxmlformats.org/officeDocument/2006/relationships/image" Target="../media/image1613.png"/><Relationship Id="rId360" Type="http://schemas.openxmlformats.org/officeDocument/2006/relationships/image" Target="../media/image1688.png"/><Relationship Id="rId416" Type="http://schemas.openxmlformats.org/officeDocument/2006/relationships/image" Target="../media/image1715.png"/><Relationship Id="rId220" Type="http://schemas.openxmlformats.org/officeDocument/2006/relationships/customXml" Target="../ink/ink1806.xml"/><Relationship Id="rId458" Type="http://schemas.openxmlformats.org/officeDocument/2006/relationships/image" Target="../media/image1736.png"/><Relationship Id="rId15" Type="http://schemas.openxmlformats.org/officeDocument/2006/relationships/image" Target="../media/image1520.png"/><Relationship Id="rId57" Type="http://schemas.openxmlformats.org/officeDocument/2006/relationships/customXml" Target="../ink/ink1722.xml"/><Relationship Id="rId262" Type="http://schemas.openxmlformats.org/officeDocument/2006/relationships/image" Target="../media/image1639.png"/><Relationship Id="rId318" Type="http://schemas.openxmlformats.org/officeDocument/2006/relationships/image" Target="../media/image1667.png"/><Relationship Id="rId99" Type="http://schemas.openxmlformats.org/officeDocument/2006/relationships/image" Target="../media/image1560.png"/><Relationship Id="rId122" Type="http://schemas.openxmlformats.org/officeDocument/2006/relationships/customXml" Target="../ink/ink1755.xml"/><Relationship Id="rId164" Type="http://schemas.openxmlformats.org/officeDocument/2006/relationships/customXml" Target="../ink/ink1777.xml"/><Relationship Id="rId371" Type="http://schemas.openxmlformats.org/officeDocument/2006/relationships/image" Target="../media/image1693.png"/><Relationship Id="rId427" Type="http://schemas.openxmlformats.org/officeDocument/2006/relationships/customXml" Target="../ink/ink1911.xml"/><Relationship Id="rId469" Type="http://schemas.openxmlformats.org/officeDocument/2006/relationships/customXml" Target="../ink/ink1932.xml"/><Relationship Id="rId26" Type="http://schemas.openxmlformats.org/officeDocument/2006/relationships/customXml" Target="../ink/ink1706.xml"/><Relationship Id="rId231" Type="http://schemas.openxmlformats.org/officeDocument/2006/relationships/image" Target="../media/image1624.png"/><Relationship Id="rId273" Type="http://schemas.openxmlformats.org/officeDocument/2006/relationships/customXml" Target="../ink/ink1833.xml"/><Relationship Id="rId329" Type="http://schemas.openxmlformats.org/officeDocument/2006/relationships/customXml" Target="../ink/ink1861.xml"/><Relationship Id="rId480" Type="http://schemas.openxmlformats.org/officeDocument/2006/relationships/image" Target="../media/image1747.png"/><Relationship Id="rId68" Type="http://schemas.openxmlformats.org/officeDocument/2006/relationships/image" Target="../media/image1545.png"/><Relationship Id="rId133" Type="http://schemas.openxmlformats.org/officeDocument/2006/relationships/customXml" Target="../ink/ink1761.xml"/><Relationship Id="rId175" Type="http://schemas.openxmlformats.org/officeDocument/2006/relationships/image" Target="../media/image1596.png"/><Relationship Id="rId340" Type="http://schemas.openxmlformats.org/officeDocument/2006/relationships/image" Target="../media/image1678.png"/><Relationship Id="rId200" Type="http://schemas.openxmlformats.org/officeDocument/2006/relationships/customXml" Target="../ink/ink1796.xml"/><Relationship Id="rId382" Type="http://schemas.openxmlformats.org/officeDocument/2006/relationships/image" Target="../media/image1698.png"/><Relationship Id="rId438" Type="http://schemas.openxmlformats.org/officeDocument/2006/relationships/image" Target="../media/image1726.png"/><Relationship Id="rId242" Type="http://schemas.openxmlformats.org/officeDocument/2006/relationships/customXml" Target="../ink/ink1817.xml"/><Relationship Id="rId284" Type="http://schemas.openxmlformats.org/officeDocument/2006/relationships/image" Target="../media/image1650.png"/><Relationship Id="rId491" Type="http://schemas.openxmlformats.org/officeDocument/2006/relationships/customXml" Target="../ink/ink1943.xml"/><Relationship Id="rId37" Type="http://schemas.openxmlformats.org/officeDocument/2006/relationships/image" Target="../media/image1530.png"/><Relationship Id="rId79" Type="http://schemas.openxmlformats.org/officeDocument/2006/relationships/customXml" Target="../ink/ink1733.xml"/><Relationship Id="rId102" Type="http://schemas.openxmlformats.org/officeDocument/2006/relationships/customXml" Target="../ink/ink1745.xml"/><Relationship Id="rId144" Type="http://schemas.openxmlformats.org/officeDocument/2006/relationships/image" Target="../media/image1582.png"/><Relationship Id="rId90" Type="http://schemas.openxmlformats.org/officeDocument/2006/relationships/image" Target="../media/image1556.png"/><Relationship Id="rId186" Type="http://schemas.openxmlformats.org/officeDocument/2006/relationships/customXml" Target="../ink/ink1789.xml"/><Relationship Id="rId351" Type="http://schemas.openxmlformats.org/officeDocument/2006/relationships/customXml" Target="../ink/ink1872.xml"/><Relationship Id="rId393" Type="http://schemas.openxmlformats.org/officeDocument/2006/relationships/customXml" Target="../ink/ink1894.xml"/><Relationship Id="rId407" Type="http://schemas.openxmlformats.org/officeDocument/2006/relationships/customXml" Target="../ink/ink1901.xml"/><Relationship Id="rId449" Type="http://schemas.openxmlformats.org/officeDocument/2006/relationships/customXml" Target="../ink/ink1922.xml"/><Relationship Id="rId211" Type="http://schemas.openxmlformats.org/officeDocument/2006/relationships/image" Target="../media/image1614.png"/><Relationship Id="rId253" Type="http://schemas.openxmlformats.org/officeDocument/2006/relationships/image" Target="../media/image1635.png"/><Relationship Id="rId295" Type="http://schemas.openxmlformats.org/officeDocument/2006/relationships/customXml" Target="../ink/ink1844.xml"/><Relationship Id="rId309" Type="http://schemas.openxmlformats.org/officeDocument/2006/relationships/customXml" Target="../ink/ink1851.xml"/><Relationship Id="rId460" Type="http://schemas.openxmlformats.org/officeDocument/2006/relationships/image" Target="../media/image1737.png"/><Relationship Id="rId48" Type="http://schemas.openxmlformats.org/officeDocument/2006/relationships/customXml" Target="../ink/ink1717.xml"/><Relationship Id="rId113" Type="http://schemas.openxmlformats.org/officeDocument/2006/relationships/image" Target="../media/image1567.png"/><Relationship Id="rId320" Type="http://schemas.openxmlformats.org/officeDocument/2006/relationships/image" Target="../media/image1668.png"/><Relationship Id="rId155" Type="http://schemas.openxmlformats.org/officeDocument/2006/relationships/customXml" Target="../ink/ink1772.xml"/><Relationship Id="rId197" Type="http://schemas.openxmlformats.org/officeDocument/2006/relationships/image" Target="../media/image1607.png"/><Relationship Id="rId362" Type="http://schemas.openxmlformats.org/officeDocument/2006/relationships/image" Target="../media/image1689.png"/><Relationship Id="rId418" Type="http://schemas.openxmlformats.org/officeDocument/2006/relationships/image" Target="../media/image1716.png"/><Relationship Id="rId222" Type="http://schemas.openxmlformats.org/officeDocument/2006/relationships/customXml" Target="../ink/ink1807.xml"/><Relationship Id="rId264" Type="http://schemas.openxmlformats.org/officeDocument/2006/relationships/image" Target="../media/image1640.png"/><Relationship Id="rId471" Type="http://schemas.openxmlformats.org/officeDocument/2006/relationships/customXml" Target="../ink/ink1933.xml"/><Relationship Id="rId17" Type="http://schemas.openxmlformats.org/officeDocument/2006/relationships/image" Target="../media/image1521.png"/><Relationship Id="rId59" Type="http://schemas.openxmlformats.org/officeDocument/2006/relationships/customXml" Target="../ink/ink1723.xml"/><Relationship Id="rId124" Type="http://schemas.openxmlformats.org/officeDocument/2006/relationships/image" Target="../media/image1572.png"/><Relationship Id="rId70" Type="http://schemas.openxmlformats.org/officeDocument/2006/relationships/image" Target="../media/image1546.png"/><Relationship Id="rId166" Type="http://schemas.openxmlformats.org/officeDocument/2006/relationships/customXml" Target="../ink/ink1778.xml"/><Relationship Id="rId331" Type="http://schemas.openxmlformats.org/officeDocument/2006/relationships/customXml" Target="../ink/ink1862.xml"/><Relationship Id="rId373" Type="http://schemas.openxmlformats.org/officeDocument/2006/relationships/image" Target="../media/image1694.png"/><Relationship Id="rId429" Type="http://schemas.openxmlformats.org/officeDocument/2006/relationships/customXml" Target="../ink/ink191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25.png"/><Relationship Id="rId440" Type="http://schemas.openxmlformats.org/officeDocument/2006/relationships/image" Target="../media/image1727.png"/><Relationship Id="rId28" Type="http://schemas.openxmlformats.org/officeDocument/2006/relationships/customXml" Target="../ink/ink1707.xml"/><Relationship Id="rId275" Type="http://schemas.openxmlformats.org/officeDocument/2006/relationships/customXml" Target="../ink/ink1834.xml"/><Relationship Id="rId300" Type="http://schemas.openxmlformats.org/officeDocument/2006/relationships/image" Target="../media/image1658.png"/><Relationship Id="rId482" Type="http://schemas.openxmlformats.org/officeDocument/2006/relationships/image" Target="../media/image1748.png"/><Relationship Id="rId81" Type="http://schemas.openxmlformats.org/officeDocument/2006/relationships/customXml" Target="../ink/ink1734.xml"/><Relationship Id="rId135" Type="http://schemas.openxmlformats.org/officeDocument/2006/relationships/customXml" Target="../ink/ink1762.xml"/><Relationship Id="rId177" Type="http://schemas.openxmlformats.org/officeDocument/2006/relationships/image" Target="../media/image1597.png"/><Relationship Id="rId342" Type="http://schemas.openxmlformats.org/officeDocument/2006/relationships/image" Target="../media/image1679.png"/><Relationship Id="rId384" Type="http://schemas.openxmlformats.org/officeDocument/2006/relationships/image" Target="../media/image1699.png"/><Relationship Id="rId202" Type="http://schemas.openxmlformats.org/officeDocument/2006/relationships/customXml" Target="../ink/ink1797.xml"/><Relationship Id="rId244" Type="http://schemas.openxmlformats.org/officeDocument/2006/relationships/customXml" Target="../ink/ink1818.xml"/><Relationship Id="rId39" Type="http://schemas.openxmlformats.org/officeDocument/2006/relationships/image" Target="../media/image1531.png"/><Relationship Id="rId286" Type="http://schemas.openxmlformats.org/officeDocument/2006/relationships/image" Target="../media/image1651.png"/><Relationship Id="rId451" Type="http://schemas.openxmlformats.org/officeDocument/2006/relationships/customXml" Target="../ink/ink1923.xml"/><Relationship Id="rId493" Type="http://schemas.openxmlformats.org/officeDocument/2006/relationships/image" Target="../media/image1753.png"/><Relationship Id="rId50" Type="http://schemas.openxmlformats.org/officeDocument/2006/relationships/image" Target="../media/image1536.png"/><Relationship Id="rId104" Type="http://schemas.openxmlformats.org/officeDocument/2006/relationships/customXml" Target="../ink/ink1746.xml"/><Relationship Id="rId146" Type="http://schemas.openxmlformats.org/officeDocument/2006/relationships/image" Target="../media/image1583.png"/><Relationship Id="rId188" Type="http://schemas.openxmlformats.org/officeDocument/2006/relationships/customXml" Target="../ink/ink1790.xml"/><Relationship Id="rId311" Type="http://schemas.openxmlformats.org/officeDocument/2006/relationships/customXml" Target="../ink/ink1852.xml"/><Relationship Id="rId353" Type="http://schemas.openxmlformats.org/officeDocument/2006/relationships/customXml" Target="../ink/ink1873.xml"/><Relationship Id="rId395" Type="http://schemas.openxmlformats.org/officeDocument/2006/relationships/customXml" Target="../ink/ink1895.xml"/><Relationship Id="rId409" Type="http://schemas.openxmlformats.org/officeDocument/2006/relationships/customXml" Target="../ink/ink1902.xml"/><Relationship Id="rId92" Type="http://schemas.openxmlformats.org/officeDocument/2006/relationships/image" Target="../media/image1557.png"/><Relationship Id="rId213" Type="http://schemas.openxmlformats.org/officeDocument/2006/relationships/image" Target="../media/image1615.png"/><Relationship Id="rId420" Type="http://schemas.openxmlformats.org/officeDocument/2006/relationships/image" Target="../media/image1717.png"/><Relationship Id="rId255" Type="http://schemas.openxmlformats.org/officeDocument/2006/relationships/image" Target="../media/image1636.png"/><Relationship Id="rId297" Type="http://schemas.openxmlformats.org/officeDocument/2006/relationships/customXml" Target="../ink/ink1845.xml"/><Relationship Id="rId462" Type="http://schemas.openxmlformats.org/officeDocument/2006/relationships/image" Target="../media/image1738.png"/><Relationship Id="rId115" Type="http://schemas.openxmlformats.org/officeDocument/2006/relationships/image" Target="../media/image1568.png"/><Relationship Id="rId157" Type="http://schemas.openxmlformats.org/officeDocument/2006/relationships/image" Target="../media/image1588.png"/><Relationship Id="rId322" Type="http://schemas.openxmlformats.org/officeDocument/2006/relationships/image" Target="../media/image1669.png"/><Relationship Id="rId364" Type="http://schemas.openxmlformats.org/officeDocument/2006/relationships/customXml" Target="../ink/ink1879.xml"/><Relationship Id="rId61" Type="http://schemas.openxmlformats.org/officeDocument/2006/relationships/customXml" Target="../ink/ink1724.xml"/><Relationship Id="rId199" Type="http://schemas.openxmlformats.org/officeDocument/2006/relationships/image" Target="../media/image1608.png"/><Relationship Id="rId19" Type="http://schemas.openxmlformats.org/officeDocument/2006/relationships/image" Target="../media/image1522.png"/><Relationship Id="rId224" Type="http://schemas.openxmlformats.org/officeDocument/2006/relationships/customXml" Target="../ink/ink1808.xml"/><Relationship Id="rId266" Type="http://schemas.openxmlformats.org/officeDocument/2006/relationships/image" Target="../media/image1641.png"/><Relationship Id="rId431" Type="http://schemas.openxmlformats.org/officeDocument/2006/relationships/customXml" Target="../ink/ink1913.xml"/><Relationship Id="rId473" Type="http://schemas.openxmlformats.org/officeDocument/2006/relationships/customXml" Target="../ink/ink1934.xml"/><Relationship Id="rId30" Type="http://schemas.openxmlformats.org/officeDocument/2006/relationships/customXml" Target="../ink/ink1708.xml"/><Relationship Id="rId126" Type="http://schemas.openxmlformats.org/officeDocument/2006/relationships/image" Target="../media/image1573.png"/><Relationship Id="rId168" Type="http://schemas.openxmlformats.org/officeDocument/2006/relationships/customXml" Target="../ink/ink1780.xml"/><Relationship Id="rId333" Type="http://schemas.openxmlformats.org/officeDocument/2006/relationships/customXml" Target="../ink/ink1863.xml"/><Relationship Id="rId72" Type="http://schemas.openxmlformats.org/officeDocument/2006/relationships/image" Target="../media/image1547.png"/><Relationship Id="rId375" Type="http://schemas.openxmlformats.org/officeDocument/2006/relationships/image" Target="../media/image1695.png"/><Relationship Id="rId3" Type="http://schemas.openxmlformats.org/officeDocument/2006/relationships/image" Target="../media/image1514.png"/><Relationship Id="rId235" Type="http://schemas.openxmlformats.org/officeDocument/2006/relationships/image" Target="../media/image1626.png"/><Relationship Id="rId277" Type="http://schemas.openxmlformats.org/officeDocument/2006/relationships/customXml" Target="../ink/ink1835.xml"/><Relationship Id="rId400" Type="http://schemas.openxmlformats.org/officeDocument/2006/relationships/image" Target="../media/image1707.png"/><Relationship Id="rId442" Type="http://schemas.openxmlformats.org/officeDocument/2006/relationships/image" Target="../media/image1728.png"/><Relationship Id="rId484" Type="http://schemas.openxmlformats.org/officeDocument/2006/relationships/image" Target="../media/image1749.png"/><Relationship Id="rId137" Type="http://schemas.openxmlformats.org/officeDocument/2006/relationships/customXml" Target="../ink/ink1763.xml"/><Relationship Id="rId302" Type="http://schemas.openxmlformats.org/officeDocument/2006/relationships/image" Target="../media/image1659.png"/><Relationship Id="rId344" Type="http://schemas.openxmlformats.org/officeDocument/2006/relationships/image" Target="../media/image1680.png"/><Relationship Id="rId41" Type="http://schemas.openxmlformats.org/officeDocument/2006/relationships/image" Target="../media/image1532.png"/><Relationship Id="rId83" Type="http://schemas.openxmlformats.org/officeDocument/2006/relationships/customXml" Target="../ink/ink1735.xml"/><Relationship Id="rId179" Type="http://schemas.openxmlformats.org/officeDocument/2006/relationships/image" Target="../media/image1598.png"/><Relationship Id="rId386" Type="http://schemas.openxmlformats.org/officeDocument/2006/relationships/image" Target="../media/image1700.png"/><Relationship Id="rId190" Type="http://schemas.openxmlformats.org/officeDocument/2006/relationships/customXml" Target="../ink/ink1791.xml"/><Relationship Id="rId204" Type="http://schemas.openxmlformats.org/officeDocument/2006/relationships/customXml" Target="../ink/ink1798.xml"/><Relationship Id="rId246" Type="http://schemas.openxmlformats.org/officeDocument/2006/relationships/customXml" Target="../ink/ink1819.xml"/><Relationship Id="rId288" Type="http://schemas.openxmlformats.org/officeDocument/2006/relationships/image" Target="../media/image1652.png"/><Relationship Id="rId411" Type="http://schemas.openxmlformats.org/officeDocument/2006/relationships/customXml" Target="../ink/ink1903.xml"/><Relationship Id="rId453" Type="http://schemas.openxmlformats.org/officeDocument/2006/relationships/customXml" Target="../ink/ink19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2.png"/><Relationship Id="rId21" Type="http://schemas.openxmlformats.org/officeDocument/2006/relationships/image" Target="../media/image1766.png"/><Relationship Id="rId63" Type="http://schemas.openxmlformats.org/officeDocument/2006/relationships/image" Target="../media/image1786.png"/><Relationship Id="rId159" Type="http://schemas.openxmlformats.org/officeDocument/2006/relationships/customXml" Target="../ink/ink2028.xml"/><Relationship Id="rId170" Type="http://schemas.openxmlformats.org/officeDocument/2006/relationships/image" Target="../media/image1838.png"/><Relationship Id="rId191" Type="http://schemas.openxmlformats.org/officeDocument/2006/relationships/customXml" Target="../ink/ink2044.xml"/><Relationship Id="rId205" Type="http://schemas.openxmlformats.org/officeDocument/2006/relationships/customXml" Target="../ink/ink2051.xml"/><Relationship Id="rId226" Type="http://schemas.openxmlformats.org/officeDocument/2006/relationships/image" Target="../media/image1866.png"/><Relationship Id="rId247" Type="http://schemas.openxmlformats.org/officeDocument/2006/relationships/image" Target="../media/image1876.png"/><Relationship Id="rId107" Type="http://schemas.openxmlformats.org/officeDocument/2006/relationships/image" Target="../media/image1807.png"/><Relationship Id="rId11" Type="http://schemas.openxmlformats.org/officeDocument/2006/relationships/image" Target="../media/image1761.png"/><Relationship Id="rId32" Type="http://schemas.openxmlformats.org/officeDocument/2006/relationships/customXml" Target="../ink/ink1963.xml"/><Relationship Id="rId53" Type="http://schemas.openxmlformats.org/officeDocument/2006/relationships/image" Target="../media/image1781.png"/><Relationship Id="rId74" Type="http://schemas.openxmlformats.org/officeDocument/2006/relationships/image" Target="../media/image1791.png"/><Relationship Id="rId128" Type="http://schemas.openxmlformats.org/officeDocument/2006/relationships/image" Target="../media/image1817.png"/><Relationship Id="rId149" Type="http://schemas.openxmlformats.org/officeDocument/2006/relationships/customXml" Target="../ink/ink2023.xml"/><Relationship Id="rId5" Type="http://schemas.openxmlformats.org/officeDocument/2006/relationships/image" Target="../media/image1758.png"/><Relationship Id="rId95" Type="http://schemas.openxmlformats.org/officeDocument/2006/relationships/customXml" Target="../ink/ink1995.xml"/><Relationship Id="rId160" Type="http://schemas.openxmlformats.org/officeDocument/2006/relationships/image" Target="../media/image1833.png"/><Relationship Id="rId181" Type="http://schemas.openxmlformats.org/officeDocument/2006/relationships/customXml" Target="../ink/ink2039.xml"/><Relationship Id="rId216" Type="http://schemas.openxmlformats.org/officeDocument/2006/relationships/image" Target="../media/image1861.png"/><Relationship Id="rId237" Type="http://schemas.openxmlformats.org/officeDocument/2006/relationships/image" Target="../media/image1871.png"/><Relationship Id="rId258" Type="http://schemas.openxmlformats.org/officeDocument/2006/relationships/customXml" Target="../ink/ink2078.xml"/><Relationship Id="rId22" Type="http://schemas.openxmlformats.org/officeDocument/2006/relationships/customXml" Target="../ink/ink1958.xml"/><Relationship Id="rId43" Type="http://schemas.openxmlformats.org/officeDocument/2006/relationships/image" Target="../media/image1776.png"/><Relationship Id="rId64" Type="http://schemas.openxmlformats.org/officeDocument/2006/relationships/customXml" Target="../ink/ink1979.xml"/><Relationship Id="rId118" Type="http://schemas.openxmlformats.org/officeDocument/2006/relationships/customXml" Target="../ink/ink2007.xml"/><Relationship Id="rId139" Type="http://schemas.openxmlformats.org/officeDocument/2006/relationships/customXml" Target="../ink/ink2018.xml"/><Relationship Id="rId85" Type="http://schemas.openxmlformats.org/officeDocument/2006/relationships/customXml" Target="../ink/ink1990.xml"/><Relationship Id="rId150" Type="http://schemas.openxmlformats.org/officeDocument/2006/relationships/image" Target="../media/image1828.png"/><Relationship Id="rId171" Type="http://schemas.openxmlformats.org/officeDocument/2006/relationships/customXml" Target="../ink/ink2034.xml"/><Relationship Id="rId192" Type="http://schemas.openxmlformats.org/officeDocument/2006/relationships/image" Target="../media/image1849.png"/><Relationship Id="rId206" Type="http://schemas.openxmlformats.org/officeDocument/2006/relationships/image" Target="../media/image1856.png"/><Relationship Id="rId227" Type="http://schemas.openxmlformats.org/officeDocument/2006/relationships/customXml" Target="../ink/ink2062.xml"/><Relationship Id="rId248" Type="http://schemas.openxmlformats.org/officeDocument/2006/relationships/customXml" Target="../ink/ink2073.xml"/><Relationship Id="rId12" Type="http://schemas.openxmlformats.org/officeDocument/2006/relationships/customXml" Target="../ink/ink1953.xml"/><Relationship Id="rId33" Type="http://schemas.openxmlformats.org/officeDocument/2006/relationships/image" Target="../media/image1772.png"/><Relationship Id="rId108" Type="http://schemas.openxmlformats.org/officeDocument/2006/relationships/customXml" Target="../ink/ink2002.xml"/><Relationship Id="rId129" Type="http://schemas.openxmlformats.org/officeDocument/2006/relationships/customXml" Target="../ink/ink2013.xml"/><Relationship Id="rId54" Type="http://schemas.openxmlformats.org/officeDocument/2006/relationships/customXml" Target="../ink/ink1974.xml"/><Relationship Id="rId75" Type="http://schemas.openxmlformats.org/officeDocument/2006/relationships/customXml" Target="../ink/ink1985.xml"/><Relationship Id="rId96" Type="http://schemas.openxmlformats.org/officeDocument/2006/relationships/image" Target="../media/image1802.png"/><Relationship Id="rId140" Type="http://schemas.openxmlformats.org/officeDocument/2006/relationships/image" Target="../media/image1823.png"/><Relationship Id="rId161" Type="http://schemas.openxmlformats.org/officeDocument/2006/relationships/customXml" Target="../ink/ink2029.xml"/><Relationship Id="rId182" Type="http://schemas.openxmlformats.org/officeDocument/2006/relationships/image" Target="../media/image1844.png"/><Relationship Id="rId217" Type="http://schemas.openxmlformats.org/officeDocument/2006/relationships/customXml" Target="../ink/ink2057.xml"/><Relationship Id="rId6" Type="http://schemas.openxmlformats.org/officeDocument/2006/relationships/customXml" Target="../ink/ink1950.xml"/><Relationship Id="rId238" Type="http://schemas.openxmlformats.org/officeDocument/2006/relationships/customXml" Target="../ink/ink2068.xml"/><Relationship Id="rId259" Type="http://schemas.openxmlformats.org/officeDocument/2006/relationships/image" Target="../media/image1882.png"/><Relationship Id="rId23" Type="http://schemas.openxmlformats.org/officeDocument/2006/relationships/image" Target="../media/image1767.png"/><Relationship Id="rId119" Type="http://schemas.openxmlformats.org/officeDocument/2006/relationships/image" Target="../media/image1813.png"/><Relationship Id="rId44" Type="http://schemas.openxmlformats.org/officeDocument/2006/relationships/customXml" Target="../ink/ink1969.xml"/><Relationship Id="rId65" Type="http://schemas.openxmlformats.org/officeDocument/2006/relationships/image" Target="../media/image1787.png"/><Relationship Id="rId86" Type="http://schemas.openxmlformats.org/officeDocument/2006/relationships/image" Target="../media/image1797.png"/><Relationship Id="rId130" Type="http://schemas.openxmlformats.org/officeDocument/2006/relationships/image" Target="../media/image1818.png"/><Relationship Id="rId151" Type="http://schemas.openxmlformats.org/officeDocument/2006/relationships/customXml" Target="../ink/ink2024.xml"/><Relationship Id="rId172" Type="http://schemas.openxmlformats.org/officeDocument/2006/relationships/image" Target="../media/image1839.png"/><Relationship Id="rId193" Type="http://schemas.openxmlformats.org/officeDocument/2006/relationships/customXml" Target="../ink/ink2045.xml"/><Relationship Id="rId207" Type="http://schemas.openxmlformats.org/officeDocument/2006/relationships/customXml" Target="../ink/ink2052.xml"/><Relationship Id="rId228" Type="http://schemas.openxmlformats.org/officeDocument/2006/relationships/image" Target="../media/image1867.png"/><Relationship Id="rId249" Type="http://schemas.openxmlformats.org/officeDocument/2006/relationships/image" Target="../media/image1877.png"/><Relationship Id="rId13" Type="http://schemas.openxmlformats.org/officeDocument/2006/relationships/image" Target="../media/image1762.png"/><Relationship Id="rId109" Type="http://schemas.openxmlformats.org/officeDocument/2006/relationships/image" Target="../media/image1808.png"/><Relationship Id="rId260" Type="http://schemas.openxmlformats.org/officeDocument/2006/relationships/customXml" Target="../ink/ink2079.xml"/><Relationship Id="rId34" Type="http://schemas.openxmlformats.org/officeDocument/2006/relationships/customXml" Target="../ink/ink1964.xml"/><Relationship Id="rId55" Type="http://schemas.openxmlformats.org/officeDocument/2006/relationships/image" Target="../media/image1782.png"/><Relationship Id="rId76" Type="http://schemas.openxmlformats.org/officeDocument/2006/relationships/image" Target="../media/image1792.png"/><Relationship Id="rId97" Type="http://schemas.openxmlformats.org/officeDocument/2006/relationships/customXml" Target="../ink/ink1996.xml"/><Relationship Id="rId120" Type="http://schemas.openxmlformats.org/officeDocument/2006/relationships/customXml" Target="../ink/ink2008.xml"/><Relationship Id="rId141" Type="http://schemas.openxmlformats.org/officeDocument/2006/relationships/customXml" Target="../ink/ink2019.xml"/><Relationship Id="rId7" Type="http://schemas.openxmlformats.org/officeDocument/2006/relationships/image" Target="../media/image1759.png"/><Relationship Id="rId162" Type="http://schemas.openxmlformats.org/officeDocument/2006/relationships/image" Target="../media/image1834.png"/><Relationship Id="rId183" Type="http://schemas.openxmlformats.org/officeDocument/2006/relationships/customXml" Target="../ink/ink2040.xml"/><Relationship Id="rId218" Type="http://schemas.openxmlformats.org/officeDocument/2006/relationships/image" Target="../media/image1862.png"/><Relationship Id="rId239" Type="http://schemas.openxmlformats.org/officeDocument/2006/relationships/image" Target="../media/image1872.png"/><Relationship Id="rId250" Type="http://schemas.openxmlformats.org/officeDocument/2006/relationships/customXml" Target="../ink/ink2074.xml"/><Relationship Id="rId24" Type="http://schemas.openxmlformats.org/officeDocument/2006/relationships/customXml" Target="../ink/ink1959.xml"/><Relationship Id="rId45" Type="http://schemas.openxmlformats.org/officeDocument/2006/relationships/image" Target="../media/image1777.png"/><Relationship Id="rId66" Type="http://schemas.openxmlformats.org/officeDocument/2006/relationships/customXml" Target="../ink/ink1980.xml"/><Relationship Id="rId87" Type="http://schemas.openxmlformats.org/officeDocument/2006/relationships/customXml" Target="../ink/ink1991.xml"/><Relationship Id="rId110" Type="http://schemas.openxmlformats.org/officeDocument/2006/relationships/customXml" Target="../ink/ink2003.xml"/><Relationship Id="rId131" Type="http://schemas.openxmlformats.org/officeDocument/2006/relationships/customXml" Target="../ink/ink2014.xml"/><Relationship Id="rId152" Type="http://schemas.openxmlformats.org/officeDocument/2006/relationships/image" Target="../media/image1829.png"/><Relationship Id="rId173" Type="http://schemas.openxmlformats.org/officeDocument/2006/relationships/customXml" Target="../ink/ink2035.xml"/><Relationship Id="rId194" Type="http://schemas.openxmlformats.org/officeDocument/2006/relationships/image" Target="../media/image1850.png"/><Relationship Id="rId208" Type="http://schemas.openxmlformats.org/officeDocument/2006/relationships/image" Target="../media/image1857.png"/><Relationship Id="rId229" Type="http://schemas.openxmlformats.org/officeDocument/2006/relationships/customXml" Target="../ink/ink2063.xml"/><Relationship Id="rId240" Type="http://schemas.openxmlformats.org/officeDocument/2006/relationships/customXml" Target="../ink/ink2069.xml"/><Relationship Id="rId261" Type="http://schemas.openxmlformats.org/officeDocument/2006/relationships/image" Target="../media/image1883.png"/><Relationship Id="rId14" Type="http://schemas.openxmlformats.org/officeDocument/2006/relationships/customXml" Target="../ink/ink1954.xml"/><Relationship Id="rId35" Type="http://schemas.openxmlformats.org/officeDocument/2006/relationships/image" Target="../media/image1773.png"/><Relationship Id="rId56" Type="http://schemas.openxmlformats.org/officeDocument/2006/relationships/customXml" Target="../ink/ink1975.xml"/><Relationship Id="rId77" Type="http://schemas.openxmlformats.org/officeDocument/2006/relationships/customXml" Target="../ink/ink1986.xml"/><Relationship Id="rId100" Type="http://schemas.openxmlformats.org/officeDocument/2006/relationships/image" Target="../media/image1804.png"/><Relationship Id="rId8" Type="http://schemas.openxmlformats.org/officeDocument/2006/relationships/customXml" Target="../ink/ink1951.xml"/><Relationship Id="rId98" Type="http://schemas.openxmlformats.org/officeDocument/2006/relationships/image" Target="../media/image1803.png"/><Relationship Id="rId121" Type="http://schemas.openxmlformats.org/officeDocument/2006/relationships/image" Target="../media/image1814.png"/><Relationship Id="rId142" Type="http://schemas.openxmlformats.org/officeDocument/2006/relationships/image" Target="../media/image1824.png"/><Relationship Id="rId163" Type="http://schemas.openxmlformats.org/officeDocument/2006/relationships/customXml" Target="../ink/ink2030.xml"/><Relationship Id="rId184" Type="http://schemas.openxmlformats.org/officeDocument/2006/relationships/image" Target="../media/image1845.png"/><Relationship Id="rId219" Type="http://schemas.openxmlformats.org/officeDocument/2006/relationships/customXml" Target="../ink/ink2058.xml"/><Relationship Id="rId230" Type="http://schemas.openxmlformats.org/officeDocument/2006/relationships/image" Target="../media/image1868.png"/><Relationship Id="rId251" Type="http://schemas.openxmlformats.org/officeDocument/2006/relationships/image" Target="../media/image1878.png"/><Relationship Id="rId25" Type="http://schemas.openxmlformats.org/officeDocument/2006/relationships/image" Target="../media/image1768.png"/><Relationship Id="rId46" Type="http://schemas.openxmlformats.org/officeDocument/2006/relationships/customXml" Target="../ink/ink1970.xml"/><Relationship Id="rId67" Type="http://schemas.openxmlformats.org/officeDocument/2006/relationships/customXml" Target="../ink/ink1981.xml"/><Relationship Id="rId88" Type="http://schemas.openxmlformats.org/officeDocument/2006/relationships/image" Target="../media/image1798.png"/><Relationship Id="rId111" Type="http://schemas.openxmlformats.org/officeDocument/2006/relationships/image" Target="../media/image1809.png"/><Relationship Id="rId132" Type="http://schemas.openxmlformats.org/officeDocument/2006/relationships/image" Target="../media/image1819.png"/><Relationship Id="rId153" Type="http://schemas.openxmlformats.org/officeDocument/2006/relationships/customXml" Target="../ink/ink2025.xml"/><Relationship Id="rId174" Type="http://schemas.openxmlformats.org/officeDocument/2006/relationships/image" Target="../media/image1840.png"/><Relationship Id="rId195" Type="http://schemas.openxmlformats.org/officeDocument/2006/relationships/customXml" Target="../ink/ink2046.xml"/><Relationship Id="rId209" Type="http://schemas.openxmlformats.org/officeDocument/2006/relationships/customXml" Target="../ink/ink2053.xml"/><Relationship Id="rId220" Type="http://schemas.openxmlformats.org/officeDocument/2006/relationships/image" Target="../media/image1863.png"/><Relationship Id="rId241" Type="http://schemas.openxmlformats.org/officeDocument/2006/relationships/image" Target="../media/image1873.png"/><Relationship Id="rId15" Type="http://schemas.openxmlformats.org/officeDocument/2006/relationships/image" Target="../media/image1763.png"/><Relationship Id="rId36" Type="http://schemas.openxmlformats.org/officeDocument/2006/relationships/customXml" Target="../ink/ink1965.xml"/><Relationship Id="rId57" Type="http://schemas.openxmlformats.org/officeDocument/2006/relationships/image" Target="../media/image1783.png"/><Relationship Id="rId262" Type="http://schemas.openxmlformats.org/officeDocument/2006/relationships/customXml" Target="../ink/ink2080.xml"/><Relationship Id="rId78" Type="http://schemas.openxmlformats.org/officeDocument/2006/relationships/image" Target="../media/image1793.png"/><Relationship Id="rId99" Type="http://schemas.openxmlformats.org/officeDocument/2006/relationships/customXml" Target="../ink/ink1997.xml"/><Relationship Id="rId101" Type="http://schemas.openxmlformats.org/officeDocument/2006/relationships/customXml" Target="../ink/ink1998.xml"/><Relationship Id="rId122" Type="http://schemas.openxmlformats.org/officeDocument/2006/relationships/customXml" Target="../ink/ink2009.xml"/><Relationship Id="rId143" Type="http://schemas.openxmlformats.org/officeDocument/2006/relationships/customXml" Target="../ink/ink2020.xml"/><Relationship Id="rId164" Type="http://schemas.openxmlformats.org/officeDocument/2006/relationships/image" Target="../media/image1835.png"/><Relationship Id="rId185" Type="http://schemas.openxmlformats.org/officeDocument/2006/relationships/customXml" Target="../ink/ink2041.xml"/><Relationship Id="rId9" Type="http://schemas.openxmlformats.org/officeDocument/2006/relationships/image" Target="../media/image1760.png"/><Relationship Id="rId210" Type="http://schemas.openxmlformats.org/officeDocument/2006/relationships/image" Target="../media/image1858.png"/><Relationship Id="rId26" Type="http://schemas.openxmlformats.org/officeDocument/2006/relationships/customXml" Target="../ink/ink1960.xml"/><Relationship Id="rId231" Type="http://schemas.openxmlformats.org/officeDocument/2006/relationships/customXml" Target="../ink/ink2064.xml"/><Relationship Id="rId252" Type="http://schemas.openxmlformats.org/officeDocument/2006/relationships/customXml" Target="../ink/ink2075.xml"/><Relationship Id="rId47" Type="http://schemas.openxmlformats.org/officeDocument/2006/relationships/image" Target="../media/image1778.png"/><Relationship Id="rId68" Type="http://schemas.openxmlformats.org/officeDocument/2006/relationships/image" Target="../media/image1788.png"/><Relationship Id="rId89" Type="http://schemas.openxmlformats.org/officeDocument/2006/relationships/customXml" Target="../ink/ink1992.xml"/><Relationship Id="rId112" Type="http://schemas.openxmlformats.org/officeDocument/2006/relationships/customXml" Target="../ink/ink2004.xml"/><Relationship Id="rId133" Type="http://schemas.openxmlformats.org/officeDocument/2006/relationships/customXml" Target="../ink/ink2015.xml"/><Relationship Id="rId154" Type="http://schemas.openxmlformats.org/officeDocument/2006/relationships/image" Target="../media/image1830.png"/><Relationship Id="rId175" Type="http://schemas.openxmlformats.org/officeDocument/2006/relationships/customXml" Target="../ink/ink2036.xml"/><Relationship Id="rId196" Type="http://schemas.openxmlformats.org/officeDocument/2006/relationships/image" Target="../media/image1851.png"/><Relationship Id="rId200" Type="http://schemas.openxmlformats.org/officeDocument/2006/relationships/image" Target="../media/image1853.png"/><Relationship Id="rId16" Type="http://schemas.openxmlformats.org/officeDocument/2006/relationships/customXml" Target="../ink/ink1955.xml"/><Relationship Id="rId221" Type="http://schemas.openxmlformats.org/officeDocument/2006/relationships/customXml" Target="../ink/ink2059.xml"/><Relationship Id="rId242" Type="http://schemas.openxmlformats.org/officeDocument/2006/relationships/customXml" Target="../ink/ink2070.xml"/><Relationship Id="rId263" Type="http://schemas.openxmlformats.org/officeDocument/2006/relationships/image" Target="../media/image1884.png"/><Relationship Id="rId37" Type="http://schemas.openxmlformats.org/officeDocument/2006/relationships/image" Target="../media/image1774.png"/><Relationship Id="rId58" Type="http://schemas.openxmlformats.org/officeDocument/2006/relationships/customXml" Target="../ink/ink1976.xml"/><Relationship Id="rId79" Type="http://schemas.openxmlformats.org/officeDocument/2006/relationships/customXml" Target="../ink/ink1987.xml"/><Relationship Id="rId102" Type="http://schemas.openxmlformats.org/officeDocument/2006/relationships/image" Target="../media/image1805.png"/><Relationship Id="rId123" Type="http://schemas.openxmlformats.org/officeDocument/2006/relationships/image" Target="../media/image1815.png"/><Relationship Id="rId144" Type="http://schemas.openxmlformats.org/officeDocument/2006/relationships/image" Target="../media/image1825.png"/><Relationship Id="rId90" Type="http://schemas.openxmlformats.org/officeDocument/2006/relationships/image" Target="../media/image1799.png"/><Relationship Id="rId165" Type="http://schemas.openxmlformats.org/officeDocument/2006/relationships/customXml" Target="../ink/ink2031.xml"/><Relationship Id="rId186" Type="http://schemas.openxmlformats.org/officeDocument/2006/relationships/image" Target="../media/image1846.png"/><Relationship Id="rId211" Type="http://schemas.openxmlformats.org/officeDocument/2006/relationships/customXml" Target="../ink/ink2054.xml"/><Relationship Id="rId232" Type="http://schemas.openxmlformats.org/officeDocument/2006/relationships/customXml" Target="../ink/ink2065.xml"/><Relationship Id="rId253" Type="http://schemas.openxmlformats.org/officeDocument/2006/relationships/image" Target="../media/image1879.png"/><Relationship Id="rId27" Type="http://schemas.openxmlformats.org/officeDocument/2006/relationships/image" Target="../media/image1769.png"/><Relationship Id="rId48" Type="http://schemas.openxmlformats.org/officeDocument/2006/relationships/customXml" Target="../ink/ink1971.xml"/><Relationship Id="rId69" Type="http://schemas.openxmlformats.org/officeDocument/2006/relationships/customXml" Target="../ink/ink1982.xml"/><Relationship Id="rId113" Type="http://schemas.openxmlformats.org/officeDocument/2006/relationships/image" Target="../media/image1810.png"/><Relationship Id="rId134" Type="http://schemas.openxmlformats.org/officeDocument/2006/relationships/image" Target="../media/image1820.png"/><Relationship Id="rId80" Type="http://schemas.openxmlformats.org/officeDocument/2006/relationships/image" Target="../media/image1794.png"/><Relationship Id="rId155" Type="http://schemas.openxmlformats.org/officeDocument/2006/relationships/customXml" Target="../ink/ink2026.xml"/><Relationship Id="rId176" Type="http://schemas.openxmlformats.org/officeDocument/2006/relationships/image" Target="../media/image1841.png"/><Relationship Id="rId197" Type="http://schemas.openxmlformats.org/officeDocument/2006/relationships/customXml" Target="../ink/ink2047.xml"/><Relationship Id="rId201" Type="http://schemas.openxmlformats.org/officeDocument/2006/relationships/customXml" Target="../ink/ink2049.xml"/><Relationship Id="rId222" Type="http://schemas.openxmlformats.org/officeDocument/2006/relationships/image" Target="../media/image1864.png"/><Relationship Id="rId243" Type="http://schemas.openxmlformats.org/officeDocument/2006/relationships/image" Target="../media/image1874.png"/><Relationship Id="rId264" Type="http://schemas.openxmlformats.org/officeDocument/2006/relationships/customXml" Target="../ink/ink2081.xml"/><Relationship Id="rId17" Type="http://schemas.openxmlformats.org/officeDocument/2006/relationships/image" Target="../media/image1764.png"/><Relationship Id="rId38" Type="http://schemas.openxmlformats.org/officeDocument/2006/relationships/customXml" Target="../ink/ink1966.xml"/><Relationship Id="rId59" Type="http://schemas.openxmlformats.org/officeDocument/2006/relationships/image" Target="../media/image1784.png"/><Relationship Id="rId103" Type="http://schemas.openxmlformats.org/officeDocument/2006/relationships/customXml" Target="../ink/ink1999.xml"/><Relationship Id="rId124" Type="http://schemas.openxmlformats.org/officeDocument/2006/relationships/customXml" Target="../ink/ink2010.xml"/><Relationship Id="rId70" Type="http://schemas.openxmlformats.org/officeDocument/2006/relationships/image" Target="../media/image1789.png"/><Relationship Id="rId91" Type="http://schemas.openxmlformats.org/officeDocument/2006/relationships/customXml" Target="../ink/ink1993.xml"/><Relationship Id="rId145" Type="http://schemas.openxmlformats.org/officeDocument/2006/relationships/customXml" Target="../ink/ink2021.xml"/><Relationship Id="rId166" Type="http://schemas.openxmlformats.org/officeDocument/2006/relationships/image" Target="../media/image1836.png"/><Relationship Id="rId187" Type="http://schemas.openxmlformats.org/officeDocument/2006/relationships/customXml" Target="../ink/ink20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59.png"/><Relationship Id="rId233" Type="http://schemas.openxmlformats.org/officeDocument/2006/relationships/image" Target="../media/image1869.png"/><Relationship Id="rId254" Type="http://schemas.openxmlformats.org/officeDocument/2006/relationships/customXml" Target="../ink/ink2076.xml"/><Relationship Id="rId28" Type="http://schemas.openxmlformats.org/officeDocument/2006/relationships/customXml" Target="../ink/ink1961.xml"/><Relationship Id="rId49" Type="http://schemas.openxmlformats.org/officeDocument/2006/relationships/image" Target="../media/image1779.png"/><Relationship Id="rId114" Type="http://schemas.openxmlformats.org/officeDocument/2006/relationships/customXml" Target="../ink/ink2005.xml"/><Relationship Id="rId60" Type="http://schemas.openxmlformats.org/officeDocument/2006/relationships/customXml" Target="../ink/ink1977.xml"/><Relationship Id="rId81" Type="http://schemas.openxmlformats.org/officeDocument/2006/relationships/customXml" Target="../ink/ink1988.xml"/><Relationship Id="rId135" Type="http://schemas.openxmlformats.org/officeDocument/2006/relationships/customXml" Target="../ink/ink2016.xml"/><Relationship Id="rId156" Type="http://schemas.openxmlformats.org/officeDocument/2006/relationships/image" Target="../media/image1831.png"/><Relationship Id="rId177" Type="http://schemas.openxmlformats.org/officeDocument/2006/relationships/customXml" Target="../ink/ink2037.xml"/><Relationship Id="rId198" Type="http://schemas.openxmlformats.org/officeDocument/2006/relationships/image" Target="../media/image1852.png"/><Relationship Id="rId202" Type="http://schemas.openxmlformats.org/officeDocument/2006/relationships/image" Target="../media/image1854.png"/><Relationship Id="rId223" Type="http://schemas.openxmlformats.org/officeDocument/2006/relationships/customXml" Target="../ink/ink2060.xml"/><Relationship Id="rId244" Type="http://schemas.openxmlformats.org/officeDocument/2006/relationships/customXml" Target="../ink/ink2071.xml"/><Relationship Id="rId18" Type="http://schemas.openxmlformats.org/officeDocument/2006/relationships/customXml" Target="../ink/ink1956.xml"/><Relationship Id="rId39" Type="http://schemas.openxmlformats.org/officeDocument/2006/relationships/image" Target="../media/image821.png"/><Relationship Id="rId50" Type="http://schemas.openxmlformats.org/officeDocument/2006/relationships/customXml" Target="../ink/ink1972.xml"/><Relationship Id="rId104" Type="http://schemas.openxmlformats.org/officeDocument/2006/relationships/image" Target="../media/image1806.png"/><Relationship Id="rId125" Type="http://schemas.openxmlformats.org/officeDocument/2006/relationships/customXml" Target="../ink/ink2011.xml"/><Relationship Id="rId146" Type="http://schemas.openxmlformats.org/officeDocument/2006/relationships/image" Target="../media/image1826.png"/><Relationship Id="rId167" Type="http://schemas.openxmlformats.org/officeDocument/2006/relationships/customXml" Target="../ink/ink2032.xml"/><Relationship Id="rId188" Type="http://schemas.openxmlformats.org/officeDocument/2006/relationships/image" Target="../media/image1847.png"/><Relationship Id="rId71" Type="http://schemas.openxmlformats.org/officeDocument/2006/relationships/customXml" Target="../ink/ink1983.xml"/><Relationship Id="rId92" Type="http://schemas.openxmlformats.org/officeDocument/2006/relationships/image" Target="../media/image1800.png"/><Relationship Id="rId213" Type="http://schemas.openxmlformats.org/officeDocument/2006/relationships/customXml" Target="../ink/ink2055.xml"/><Relationship Id="rId234" Type="http://schemas.openxmlformats.org/officeDocument/2006/relationships/customXml" Target="../ink/ink2066.xml"/><Relationship Id="rId2" Type="http://schemas.openxmlformats.org/officeDocument/2006/relationships/customXml" Target="../ink/ink1948.xml"/><Relationship Id="rId29" Type="http://schemas.openxmlformats.org/officeDocument/2006/relationships/image" Target="../media/image1770.png"/><Relationship Id="rId255" Type="http://schemas.openxmlformats.org/officeDocument/2006/relationships/image" Target="../media/image1880.png"/><Relationship Id="rId40" Type="http://schemas.openxmlformats.org/officeDocument/2006/relationships/customXml" Target="../ink/ink1967.xml"/><Relationship Id="rId115" Type="http://schemas.openxmlformats.org/officeDocument/2006/relationships/image" Target="../media/image1811.png"/><Relationship Id="rId136" Type="http://schemas.openxmlformats.org/officeDocument/2006/relationships/image" Target="../media/image1821.png"/><Relationship Id="rId157" Type="http://schemas.openxmlformats.org/officeDocument/2006/relationships/customXml" Target="../ink/ink2027.xml"/><Relationship Id="rId178" Type="http://schemas.openxmlformats.org/officeDocument/2006/relationships/image" Target="../media/image1842.png"/><Relationship Id="rId61" Type="http://schemas.openxmlformats.org/officeDocument/2006/relationships/image" Target="../media/image1785.png"/><Relationship Id="rId82" Type="http://schemas.openxmlformats.org/officeDocument/2006/relationships/image" Target="../media/image1795.png"/><Relationship Id="rId199" Type="http://schemas.openxmlformats.org/officeDocument/2006/relationships/customXml" Target="../ink/ink2048.xml"/><Relationship Id="rId203" Type="http://schemas.openxmlformats.org/officeDocument/2006/relationships/customXml" Target="../ink/ink2050.xml"/><Relationship Id="rId19" Type="http://schemas.openxmlformats.org/officeDocument/2006/relationships/image" Target="../media/image1765.png"/><Relationship Id="rId224" Type="http://schemas.openxmlformats.org/officeDocument/2006/relationships/image" Target="../media/image1865.png"/><Relationship Id="rId245" Type="http://schemas.openxmlformats.org/officeDocument/2006/relationships/image" Target="../media/image1875.png"/><Relationship Id="rId30" Type="http://schemas.openxmlformats.org/officeDocument/2006/relationships/customXml" Target="../ink/ink1962.xml"/><Relationship Id="rId105" Type="http://schemas.openxmlformats.org/officeDocument/2006/relationships/customXml" Target="../ink/ink2000.xml"/><Relationship Id="rId126" Type="http://schemas.openxmlformats.org/officeDocument/2006/relationships/image" Target="../media/image1816.png"/><Relationship Id="rId147" Type="http://schemas.openxmlformats.org/officeDocument/2006/relationships/customXml" Target="../ink/ink2022.xml"/><Relationship Id="rId168" Type="http://schemas.openxmlformats.org/officeDocument/2006/relationships/image" Target="../media/image1837.png"/><Relationship Id="rId51" Type="http://schemas.openxmlformats.org/officeDocument/2006/relationships/image" Target="../media/image1780.png"/><Relationship Id="rId72" Type="http://schemas.openxmlformats.org/officeDocument/2006/relationships/image" Target="../media/image1790.png"/><Relationship Id="rId93" Type="http://schemas.openxmlformats.org/officeDocument/2006/relationships/customXml" Target="../ink/ink1994.xml"/><Relationship Id="rId189" Type="http://schemas.openxmlformats.org/officeDocument/2006/relationships/customXml" Target="../ink/ink2043.xml"/><Relationship Id="rId3" Type="http://schemas.openxmlformats.org/officeDocument/2006/relationships/image" Target="../media/image1757.png"/><Relationship Id="rId214" Type="http://schemas.openxmlformats.org/officeDocument/2006/relationships/image" Target="../media/image1860.png"/><Relationship Id="rId235" Type="http://schemas.openxmlformats.org/officeDocument/2006/relationships/image" Target="../media/image1870.png"/><Relationship Id="rId256" Type="http://schemas.openxmlformats.org/officeDocument/2006/relationships/customXml" Target="../ink/ink2077.xml"/><Relationship Id="rId116" Type="http://schemas.openxmlformats.org/officeDocument/2006/relationships/customXml" Target="../ink/ink2006.xml"/><Relationship Id="rId137" Type="http://schemas.openxmlformats.org/officeDocument/2006/relationships/customXml" Target="../ink/ink2017.xml"/><Relationship Id="rId158" Type="http://schemas.openxmlformats.org/officeDocument/2006/relationships/image" Target="../media/image1832.png"/><Relationship Id="rId20" Type="http://schemas.openxmlformats.org/officeDocument/2006/relationships/customXml" Target="../ink/ink1957.xml"/><Relationship Id="rId41" Type="http://schemas.openxmlformats.org/officeDocument/2006/relationships/image" Target="../media/image1775.png"/><Relationship Id="rId62" Type="http://schemas.openxmlformats.org/officeDocument/2006/relationships/customXml" Target="../ink/ink1978.xml"/><Relationship Id="rId83" Type="http://schemas.openxmlformats.org/officeDocument/2006/relationships/customXml" Target="../ink/ink1989.xml"/><Relationship Id="rId179" Type="http://schemas.openxmlformats.org/officeDocument/2006/relationships/customXml" Target="../ink/ink2038.xml"/><Relationship Id="rId190" Type="http://schemas.openxmlformats.org/officeDocument/2006/relationships/image" Target="../media/image1848.png"/><Relationship Id="rId204" Type="http://schemas.openxmlformats.org/officeDocument/2006/relationships/image" Target="../media/image1855.png"/><Relationship Id="rId225" Type="http://schemas.openxmlformats.org/officeDocument/2006/relationships/customXml" Target="../ink/ink2061.xml"/><Relationship Id="rId246" Type="http://schemas.openxmlformats.org/officeDocument/2006/relationships/customXml" Target="../ink/ink2072.xml"/><Relationship Id="rId106" Type="http://schemas.openxmlformats.org/officeDocument/2006/relationships/customXml" Target="../ink/ink2001.xml"/><Relationship Id="rId127" Type="http://schemas.openxmlformats.org/officeDocument/2006/relationships/customXml" Target="../ink/ink2012.xml"/><Relationship Id="rId10" Type="http://schemas.openxmlformats.org/officeDocument/2006/relationships/customXml" Target="../ink/ink1952.xml"/><Relationship Id="rId31" Type="http://schemas.openxmlformats.org/officeDocument/2006/relationships/image" Target="../media/image1771.png"/><Relationship Id="rId52" Type="http://schemas.openxmlformats.org/officeDocument/2006/relationships/customXml" Target="../ink/ink1973.xml"/><Relationship Id="rId73" Type="http://schemas.openxmlformats.org/officeDocument/2006/relationships/customXml" Target="../ink/ink1984.xml"/><Relationship Id="rId94" Type="http://schemas.openxmlformats.org/officeDocument/2006/relationships/image" Target="../media/image1801.png"/><Relationship Id="rId148" Type="http://schemas.openxmlformats.org/officeDocument/2006/relationships/image" Target="../media/image1827.png"/><Relationship Id="rId169" Type="http://schemas.openxmlformats.org/officeDocument/2006/relationships/customXml" Target="../ink/ink2033.xml"/><Relationship Id="rId4" Type="http://schemas.openxmlformats.org/officeDocument/2006/relationships/customXml" Target="../ink/ink1949.xml"/><Relationship Id="rId180" Type="http://schemas.openxmlformats.org/officeDocument/2006/relationships/image" Target="../media/image1843.png"/><Relationship Id="rId215" Type="http://schemas.openxmlformats.org/officeDocument/2006/relationships/customXml" Target="../ink/ink2056.xml"/><Relationship Id="rId236" Type="http://schemas.openxmlformats.org/officeDocument/2006/relationships/customXml" Target="../ink/ink2067.xml"/><Relationship Id="rId257" Type="http://schemas.openxmlformats.org/officeDocument/2006/relationships/image" Target="../media/image1881.png"/><Relationship Id="rId42" Type="http://schemas.openxmlformats.org/officeDocument/2006/relationships/customXml" Target="../ink/ink1968.xml"/><Relationship Id="rId84" Type="http://schemas.openxmlformats.org/officeDocument/2006/relationships/image" Target="../media/image1796.png"/><Relationship Id="rId138" Type="http://schemas.openxmlformats.org/officeDocument/2006/relationships/image" Target="../media/image1822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0.png"/><Relationship Id="rId21" Type="http://schemas.openxmlformats.org/officeDocument/2006/relationships/customXml" Target="../ink/ink2092.xml"/><Relationship Id="rId42" Type="http://schemas.openxmlformats.org/officeDocument/2006/relationships/image" Target="../media/image1903.png"/><Relationship Id="rId63" Type="http://schemas.openxmlformats.org/officeDocument/2006/relationships/customXml" Target="../ink/ink2113.xml"/><Relationship Id="rId84" Type="http://schemas.openxmlformats.org/officeDocument/2006/relationships/customXml" Target="../ink/ink2124.xml"/><Relationship Id="rId138" Type="http://schemas.openxmlformats.org/officeDocument/2006/relationships/customXml" Target="../ink/ink2151.xml"/><Relationship Id="rId159" Type="http://schemas.openxmlformats.org/officeDocument/2006/relationships/image" Target="../media/image1961.png"/><Relationship Id="rId170" Type="http://schemas.openxmlformats.org/officeDocument/2006/relationships/customXml" Target="../ink/ink2167.xml"/><Relationship Id="rId191" Type="http://schemas.openxmlformats.org/officeDocument/2006/relationships/image" Target="../media/image1977.png"/><Relationship Id="rId205" Type="http://schemas.openxmlformats.org/officeDocument/2006/relationships/customXml" Target="../ink/ink2185.xml"/><Relationship Id="rId107" Type="http://schemas.openxmlformats.org/officeDocument/2006/relationships/image" Target="../media/image1935.png"/><Relationship Id="rId11" Type="http://schemas.openxmlformats.org/officeDocument/2006/relationships/image" Target="../media/image1889.png"/><Relationship Id="rId32" Type="http://schemas.openxmlformats.org/officeDocument/2006/relationships/image" Target="../media/image1898.png"/><Relationship Id="rId53" Type="http://schemas.openxmlformats.org/officeDocument/2006/relationships/customXml" Target="../ink/ink2108.xml"/><Relationship Id="rId74" Type="http://schemas.openxmlformats.org/officeDocument/2006/relationships/customXml" Target="../ink/ink2119.xml"/><Relationship Id="rId128" Type="http://schemas.openxmlformats.org/officeDocument/2006/relationships/customXml" Target="../ink/ink2146.xml"/><Relationship Id="rId149" Type="http://schemas.openxmlformats.org/officeDocument/2006/relationships/image" Target="../media/image1956.png"/><Relationship Id="rId5" Type="http://schemas.openxmlformats.org/officeDocument/2006/relationships/image" Target="../media/image1886.png"/><Relationship Id="rId95" Type="http://schemas.openxmlformats.org/officeDocument/2006/relationships/image" Target="../media/image1929.png"/><Relationship Id="rId160" Type="http://schemas.openxmlformats.org/officeDocument/2006/relationships/customXml" Target="../ink/ink2162.xml"/><Relationship Id="rId181" Type="http://schemas.openxmlformats.org/officeDocument/2006/relationships/image" Target="../media/image1972.png"/><Relationship Id="rId22" Type="http://schemas.openxmlformats.org/officeDocument/2006/relationships/image" Target="../media/image1893.png"/><Relationship Id="rId43" Type="http://schemas.openxmlformats.org/officeDocument/2006/relationships/customXml" Target="../ink/ink2103.xml"/><Relationship Id="rId64" Type="http://schemas.openxmlformats.org/officeDocument/2006/relationships/image" Target="../media/image1914.png"/><Relationship Id="rId118" Type="http://schemas.openxmlformats.org/officeDocument/2006/relationships/customXml" Target="../ink/ink2141.xml"/><Relationship Id="rId139" Type="http://schemas.openxmlformats.org/officeDocument/2006/relationships/image" Target="../media/image1951.png"/><Relationship Id="rId85" Type="http://schemas.openxmlformats.org/officeDocument/2006/relationships/image" Target="../media/image1924.png"/><Relationship Id="rId150" Type="http://schemas.openxmlformats.org/officeDocument/2006/relationships/customXml" Target="../ink/ink2157.xml"/><Relationship Id="rId171" Type="http://schemas.openxmlformats.org/officeDocument/2006/relationships/image" Target="../media/image1967.png"/><Relationship Id="rId192" Type="http://schemas.openxmlformats.org/officeDocument/2006/relationships/customXml" Target="../ink/ink2178.xml"/><Relationship Id="rId206" Type="http://schemas.openxmlformats.org/officeDocument/2006/relationships/image" Target="../media/image1984.png"/><Relationship Id="rId12" Type="http://schemas.openxmlformats.org/officeDocument/2006/relationships/customXml" Target="../ink/ink2087.xml"/><Relationship Id="rId33" Type="http://schemas.openxmlformats.org/officeDocument/2006/relationships/customXml" Target="../ink/ink2098.xml"/><Relationship Id="rId108" Type="http://schemas.openxmlformats.org/officeDocument/2006/relationships/customXml" Target="../ink/ink2136.xml"/><Relationship Id="rId129" Type="http://schemas.openxmlformats.org/officeDocument/2006/relationships/image" Target="../media/image1946.png"/><Relationship Id="rId54" Type="http://schemas.openxmlformats.org/officeDocument/2006/relationships/image" Target="../media/image1909.png"/><Relationship Id="rId75" Type="http://schemas.openxmlformats.org/officeDocument/2006/relationships/image" Target="../media/image1919.png"/><Relationship Id="rId96" Type="http://schemas.openxmlformats.org/officeDocument/2006/relationships/customXml" Target="../ink/ink2130.xml"/><Relationship Id="rId140" Type="http://schemas.openxmlformats.org/officeDocument/2006/relationships/customXml" Target="../ink/ink2152.xml"/><Relationship Id="rId161" Type="http://schemas.openxmlformats.org/officeDocument/2006/relationships/image" Target="../media/image1962.png"/><Relationship Id="rId182" Type="http://schemas.openxmlformats.org/officeDocument/2006/relationships/customXml" Target="../ink/ink2173.xml"/><Relationship Id="rId6" Type="http://schemas.openxmlformats.org/officeDocument/2006/relationships/customXml" Target="../ink/ink2084.xml"/><Relationship Id="rId23" Type="http://schemas.openxmlformats.org/officeDocument/2006/relationships/customXml" Target="../ink/ink2093.xml"/><Relationship Id="rId119" Type="http://schemas.openxmlformats.org/officeDocument/2006/relationships/image" Target="../media/image1941.png"/><Relationship Id="rId44" Type="http://schemas.openxmlformats.org/officeDocument/2006/relationships/image" Target="../media/image1904.png"/><Relationship Id="rId65" Type="http://schemas.openxmlformats.org/officeDocument/2006/relationships/customXml" Target="../ink/ink2114.xml"/><Relationship Id="rId86" Type="http://schemas.openxmlformats.org/officeDocument/2006/relationships/customXml" Target="../ink/ink2125.xml"/><Relationship Id="rId130" Type="http://schemas.openxmlformats.org/officeDocument/2006/relationships/customXml" Target="../ink/ink2147.xml"/><Relationship Id="rId151" Type="http://schemas.openxmlformats.org/officeDocument/2006/relationships/image" Target="../media/image1957.png"/><Relationship Id="rId172" Type="http://schemas.openxmlformats.org/officeDocument/2006/relationships/customXml" Target="../ink/ink2168.xml"/><Relationship Id="rId193" Type="http://schemas.openxmlformats.org/officeDocument/2006/relationships/image" Target="../media/image1978.png"/><Relationship Id="rId207" Type="http://schemas.openxmlformats.org/officeDocument/2006/relationships/customXml" Target="../ink/ink2186.xml"/><Relationship Id="rId13" Type="http://schemas.openxmlformats.org/officeDocument/2006/relationships/image" Target="../media/image1890.png"/><Relationship Id="rId109" Type="http://schemas.openxmlformats.org/officeDocument/2006/relationships/image" Target="../media/image1936.png"/><Relationship Id="rId34" Type="http://schemas.openxmlformats.org/officeDocument/2006/relationships/image" Target="../media/image1899.png"/><Relationship Id="rId55" Type="http://schemas.openxmlformats.org/officeDocument/2006/relationships/customXml" Target="../ink/ink2109.xml"/><Relationship Id="rId76" Type="http://schemas.openxmlformats.org/officeDocument/2006/relationships/customXml" Target="../ink/ink2120.xml"/><Relationship Id="rId97" Type="http://schemas.openxmlformats.org/officeDocument/2006/relationships/image" Target="../media/image1930.png"/><Relationship Id="rId120" Type="http://schemas.openxmlformats.org/officeDocument/2006/relationships/customXml" Target="../ink/ink2142.xml"/><Relationship Id="rId141" Type="http://schemas.openxmlformats.org/officeDocument/2006/relationships/image" Target="../media/image1952.png"/><Relationship Id="rId7" Type="http://schemas.openxmlformats.org/officeDocument/2006/relationships/image" Target="../media/image1887.png"/><Relationship Id="rId162" Type="http://schemas.openxmlformats.org/officeDocument/2006/relationships/customXml" Target="../ink/ink2163.xml"/><Relationship Id="rId183" Type="http://schemas.openxmlformats.org/officeDocument/2006/relationships/image" Target="../media/image1973.png"/><Relationship Id="rId24" Type="http://schemas.openxmlformats.org/officeDocument/2006/relationships/image" Target="../media/image1894.png"/><Relationship Id="rId45" Type="http://schemas.openxmlformats.org/officeDocument/2006/relationships/customXml" Target="../ink/ink2104.xml"/><Relationship Id="rId66" Type="http://schemas.openxmlformats.org/officeDocument/2006/relationships/image" Target="../media/image1915.png"/><Relationship Id="rId87" Type="http://schemas.openxmlformats.org/officeDocument/2006/relationships/image" Target="../media/image1925.png"/><Relationship Id="rId110" Type="http://schemas.openxmlformats.org/officeDocument/2006/relationships/customXml" Target="../ink/ink2137.xml"/><Relationship Id="rId131" Type="http://schemas.openxmlformats.org/officeDocument/2006/relationships/image" Target="../media/image1947.png"/><Relationship Id="rId61" Type="http://schemas.openxmlformats.org/officeDocument/2006/relationships/customXml" Target="../ink/ink2112.xml"/><Relationship Id="rId82" Type="http://schemas.openxmlformats.org/officeDocument/2006/relationships/customXml" Target="../ink/ink2123.xml"/><Relationship Id="rId152" Type="http://schemas.openxmlformats.org/officeDocument/2006/relationships/customXml" Target="../ink/ink2158.xml"/><Relationship Id="rId173" Type="http://schemas.openxmlformats.org/officeDocument/2006/relationships/image" Target="../media/image1968.png"/><Relationship Id="rId194" Type="http://schemas.openxmlformats.org/officeDocument/2006/relationships/customXml" Target="../ink/ink2179.xml"/><Relationship Id="rId199" Type="http://schemas.openxmlformats.org/officeDocument/2006/relationships/customXml" Target="../ink/ink2182.xml"/><Relationship Id="rId203" Type="http://schemas.openxmlformats.org/officeDocument/2006/relationships/customXml" Target="../ink/ink2184.xml"/><Relationship Id="rId208" Type="http://schemas.openxmlformats.org/officeDocument/2006/relationships/customXml" Target="../ink/ink2187.xml"/><Relationship Id="rId19" Type="http://schemas.openxmlformats.org/officeDocument/2006/relationships/image" Target="../media/image1892.png"/><Relationship Id="rId14" Type="http://schemas.openxmlformats.org/officeDocument/2006/relationships/customXml" Target="../ink/ink2088.xml"/><Relationship Id="rId30" Type="http://schemas.openxmlformats.org/officeDocument/2006/relationships/image" Target="../media/image1897.png"/><Relationship Id="rId35" Type="http://schemas.openxmlformats.org/officeDocument/2006/relationships/customXml" Target="../ink/ink2099.xml"/><Relationship Id="rId56" Type="http://schemas.openxmlformats.org/officeDocument/2006/relationships/image" Target="../media/image1910.png"/><Relationship Id="rId77" Type="http://schemas.openxmlformats.org/officeDocument/2006/relationships/image" Target="../media/image1920.png"/><Relationship Id="rId100" Type="http://schemas.openxmlformats.org/officeDocument/2006/relationships/customXml" Target="../ink/ink2132.xml"/><Relationship Id="rId105" Type="http://schemas.openxmlformats.org/officeDocument/2006/relationships/image" Target="../media/image1934.png"/><Relationship Id="rId126" Type="http://schemas.openxmlformats.org/officeDocument/2006/relationships/customXml" Target="../ink/ink2145.xml"/><Relationship Id="rId147" Type="http://schemas.openxmlformats.org/officeDocument/2006/relationships/image" Target="../media/image1955.png"/><Relationship Id="rId168" Type="http://schemas.openxmlformats.org/officeDocument/2006/relationships/customXml" Target="../ink/ink2166.xml"/><Relationship Id="rId8" Type="http://schemas.openxmlformats.org/officeDocument/2006/relationships/customXml" Target="../ink/ink2085.xml"/><Relationship Id="rId51" Type="http://schemas.openxmlformats.org/officeDocument/2006/relationships/customXml" Target="../ink/ink2107.xml"/><Relationship Id="rId72" Type="http://schemas.openxmlformats.org/officeDocument/2006/relationships/customXml" Target="../ink/ink2118.xml"/><Relationship Id="rId93" Type="http://schemas.openxmlformats.org/officeDocument/2006/relationships/image" Target="../media/image1928.png"/><Relationship Id="rId98" Type="http://schemas.openxmlformats.org/officeDocument/2006/relationships/customXml" Target="../ink/ink2131.xml"/><Relationship Id="rId121" Type="http://schemas.openxmlformats.org/officeDocument/2006/relationships/image" Target="../media/image1942.png"/><Relationship Id="rId142" Type="http://schemas.openxmlformats.org/officeDocument/2006/relationships/customXml" Target="../ink/ink2153.xml"/><Relationship Id="rId163" Type="http://schemas.openxmlformats.org/officeDocument/2006/relationships/image" Target="../media/image1963.png"/><Relationship Id="rId184" Type="http://schemas.openxmlformats.org/officeDocument/2006/relationships/customXml" Target="../ink/ink2174.xml"/><Relationship Id="rId189" Type="http://schemas.openxmlformats.org/officeDocument/2006/relationships/image" Target="../media/image1976.png"/><Relationship Id="rId3" Type="http://schemas.openxmlformats.org/officeDocument/2006/relationships/image" Target="../media/image1885.png"/><Relationship Id="rId25" Type="http://schemas.openxmlformats.org/officeDocument/2006/relationships/customXml" Target="../ink/ink2094.xml"/><Relationship Id="rId46" Type="http://schemas.openxmlformats.org/officeDocument/2006/relationships/image" Target="../media/image1905.png"/><Relationship Id="rId67" Type="http://schemas.openxmlformats.org/officeDocument/2006/relationships/customXml" Target="../ink/ink2115.xml"/><Relationship Id="rId116" Type="http://schemas.openxmlformats.org/officeDocument/2006/relationships/customXml" Target="../ink/ink2140.xml"/><Relationship Id="rId137" Type="http://schemas.openxmlformats.org/officeDocument/2006/relationships/image" Target="../media/image1950.png"/><Relationship Id="rId158" Type="http://schemas.openxmlformats.org/officeDocument/2006/relationships/customXml" Target="../ink/ink2161.xml"/><Relationship Id="rId20" Type="http://schemas.openxmlformats.org/officeDocument/2006/relationships/customXml" Target="../ink/ink2091.xml"/><Relationship Id="rId41" Type="http://schemas.openxmlformats.org/officeDocument/2006/relationships/customXml" Target="../ink/ink2102.xml"/><Relationship Id="rId62" Type="http://schemas.openxmlformats.org/officeDocument/2006/relationships/image" Target="../media/image1913.png"/><Relationship Id="rId83" Type="http://schemas.openxmlformats.org/officeDocument/2006/relationships/image" Target="../media/image1923.png"/><Relationship Id="rId88" Type="http://schemas.openxmlformats.org/officeDocument/2006/relationships/customXml" Target="../ink/ink2126.xml"/><Relationship Id="rId111" Type="http://schemas.openxmlformats.org/officeDocument/2006/relationships/image" Target="../media/image1937.png"/><Relationship Id="rId132" Type="http://schemas.openxmlformats.org/officeDocument/2006/relationships/customXml" Target="../ink/ink2148.xml"/><Relationship Id="rId153" Type="http://schemas.openxmlformats.org/officeDocument/2006/relationships/image" Target="../media/image1958.png"/><Relationship Id="rId174" Type="http://schemas.openxmlformats.org/officeDocument/2006/relationships/customXml" Target="../ink/ink2169.xml"/><Relationship Id="rId179" Type="http://schemas.openxmlformats.org/officeDocument/2006/relationships/image" Target="../media/image1971.png"/><Relationship Id="rId195" Type="http://schemas.openxmlformats.org/officeDocument/2006/relationships/customXml" Target="../ink/ink2180.xml"/><Relationship Id="rId209" Type="http://schemas.openxmlformats.org/officeDocument/2006/relationships/image" Target="../media/image1985.png"/><Relationship Id="rId190" Type="http://schemas.openxmlformats.org/officeDocument/2006/relationships/customXml" Target="../ink/ink2177.xml"/><Relationship Id="rId204" Type="http://schemas.openxmlformats.org/officeDocument/2006/relationships/image" Target="../media/image1983.png"/><Relationship Id="rId15" Type="http://schemas.openxmlformats.org/officeDocument/2006/relationships/image" Target="../media/image1891.png"/><Relationship Id="rId36" Type="http://schemas.openxmlformats.org/officeDocument/2006/relationships/image" Target="../media/image1900.png"/><Relationship Id="rId57" Type="http://schemas.openxmlformats.org/officeDocument/2006/relationships/customXml" Target="../ink/ink2110.xml"/><Relationship Id="rId106" Type="http://schemas.openxmlformats.org/officeDocument/2006/relationships/customXml" Target="../ink/ink2135.xml"/><Relationship Id="rId127" Type="http://schemas.openxmlformats.org/officeDocument/2006/relationships/image" Target="../media/image1945.png"/><Relationship Id="rId10" Type="http://schemas.openxmlformats.org/officeDocument/2006/relationships/customXml" Target="../ink/ink2086.xml"/><Relationship Id="rId31" Type="http://schemas.openxmlformats.org/officeDocument/2006/relationships/customXml" Target="../ink/ink2097.xml"/><Relationship Id="rId52" Type="http://schemas.openxmlformats.org/officeDocument/2006/relationships/image" Target="../media/image1908.png"/><Relationship Id="rId73" Type="http://schemas.openxmlformats.org/officeDocument/2006/relationships/image" Target="../media/image1918.png"/><Relationship Id="rId78" Type="http://schemas.openxmlformats.org/officeDocument/2006/relationships/customXml" Target="../ink/ink2121.xml"/><Relationship Id="rId94" Type="http://schemas.openxmlformats.org/officeDocument/2006/relationships/customXml" Target="../ink/ink2129.xml"/><Relationship Id="rId99" Type="http://schemas.openxmlformats.org/officeDocument/2006/relationships/image" Target="../media/image1931.png"/><Relationship Id="rId101" Type="http://schemas.openxmlformats.org/officeDocument/2006/relationships/image" Target="../media/image1932.png"/><Relationship Id="rId122" Type="http://schemas.openxmlformats.org/officeDocument/2006/relationships/customXml" Target="../ink/ink2143.xml"/><Relationship Id="rId143" Type="http://schemas.openxmlformats.org/officeDocument/2006/relationships/image" Target="../media/image1953.png"/><Relationship Id="rId148" Type="http://schemas.openxmlformats.org/officeDocument/2006/relationships/customXml" Target="../ink/ink2156.xml"/><Relationship Id="rId164" Type="http://schemas.openxmlformats.org/officeDocument/2006/relationships/customXml" Target="../ink/ink2164.xml"/><Relationship Id="rId169" Type="http://schemas.openxmlformats.org/officeDocument/2006/relationships/image" Target="../media/image1966.png"/><Relationship Id="rId185" Type="http://schemas.openxmlformats.org/officeDocument/2006/relationships/image" Target="../media/image1974.png"/><Relationship Id="rId4" Type="http://schemas.openxmlformats.org/officeDocument/2006/relationships/customXml" Target="../ink/ink2083.xml"/><Relationship Id="rId9" Type="http://schemas.openxmlformats.org/officeDocument/2006/relationships/image" Target="../media/image1888.png"/><Relationship Id="rId180" Type="http://schemas.openxmlformats.org/officeDocument/2006/relationships/customXml" Target="../ink/ink2172.xml"/><Relationship Id="rId26" Type="http://schemas.openxmlformats.org/officeDocument/2006/relationships/image" Target="../media/image1895.png"/><Relationship Id="rId47" Type="http://schemas.openxmlformats.org/officeDocument/2006/relationships/customXml" Target="../ink/ink2105.xml"/><Relationship Id="rId68" Type="http://schemas.openxmlformats.org/officeDocument/2006/relationships/customXml" Target="../ink/ink2116.xml"/><Relationship Id="rId89" Type="http://schemas.openxmlformats.org/officeDocument/2006/relationships/image" Target="../media/image1926.png"/><Relationship Id="rId112" Type="http://schemas.openxmlformats.org/officeDocument/2006/relationships/customXml" Target="../ink/ink2138.xml"/><Relationship Id="rId133" Type="http://schemas.openxmlformats.org/officeDocument/2006/relationships/image" Target="../media/image1948.png"/><Relationship Id="rId154" Type="http://schemas.openxmlformats.org/officeDocument/2006/relationships/customXml" Target="../ink/ink2159.xml"/><Relationship Id="rId175" Type="http://schemas.openxmlformats.org/officeDocument/2006/relationships/image" Target="../media/image1969.png"/><Relationship Id="rId196" Type="http://schemas.openxmlformats.org/officeDocument/2006/relationships/image" Target="../media/image1979.png"/><Relationship Id="rId200" Type="http://schemas.openxmlformats.org/officeDocument/2006/relationships/image" Target="../media/image1981.png"/><Relationship Id="rId16" Type="http://schemas.openxmlformats.org/officeDocument/2006/relationships/customXml" Target="../ink/ink2089.xml"/><Relationship Id="rId37" Type="http://schemas.openxmlformats.org/officeDocument/2006/relationships/customXml" Target="../ink/ink2100.xml"/><Relationship Id="rId58" Type="http://schemas.openxmlformats.org/officeDocument/2006/relationships/image" Target="../media/image1911.png"/><Relationship Id="rId79" Type="http://schemas.openxmlformats.org/officeDocument/2006/relationships/image" Target="../media/image1921.png"/><Relationship Id="rId102" Type="http://schemas.openxmlformats.org/officeDocument/2006/relationships/customXml" Target="../ink/ink2133.xml"/><Relationship Id="rId123" Type="http://schemas.openxmlformats.org/officeDocument/2006/relationships/image" Target="../media/image1943.png"/><Relationship Id="rId144" Type="http://schemas.openxmlformats.org/officeDocument/2006/relationships/customXml" Target="../ink/ink2154.xml"/><Relationship Id="rId90" Type="http://schemas.openxmlformats.org/officeDocument/2006/relationships/customXml" Target="../ink/ink2127.xml"/><Relationship Id="rId165" Type="http://schemas.openxmlformats.org/officeDocument/2006/relationships/image" Target="../media/image1964.png"/><Relationship Id="rId186" Type="http://schemas.openxmlformats.org/officeDocument/2006/relationships/customXml" Target="../ink/ink2175.xml"/><Relationship Id="rId27" Type="http://schemas.openxmlformats.org/officeDocument/2006/relationships/customXml" Target="../ink/ink2095.xml"/><Relationship Id="rId48" Type="http://schemas.openxmlformats.org/officeDocument/2006/relationships/image" Target="../media/image1906.png"/><Relationship Id="rId69" Type="http://schemas.openxmlformats.org/officeDocument/2006/relationships/image" Target="../media/image1916.png"/><Relationship Id="rId113" Type="http://schemas.openxmlformats.org/officeDocument/2006/relationships/image" Target="../media/image1938.png"/><Relationship Id="rId134" Type="http://schemas.openxmlformats.org/officeDocument/2006/relationships/customXml" Target="../ink/ink2149.xml"/><Relationship Id="rId80" Type="http://schemas.openxmlformats.org/officeDocument/2006/relationships/customXml" Target="../ink/ink2122.xml"/><Relationship Id="rId155" Type="http://schemas.openxmlformats.org/officeDocument/2006/relationships/image" Target="../media/image1959.png"/><Relationship Id="rId176" Type="http://schemas.openxmlformats.org/officeDocument/2006/relationships/customXml" Target="../ink/ink2170.xml"/><Relationship Id="rId197" Type="http://schemas.openxmlformats.org/officeDocument/2006/relationships/customXml" Target="../ink/ink2181.xml"/><Relationship Id="rId201" Type="http://schemas.openxmlformats.org/officeDocument/2006/relationships/customXml" Target="../ink/ink2183.xml"/><Relationship Id="rId17" Type="http://schemas.openxmlformats.org/officeDocument/2006/relationships/image" Target="../media/image821.png"/><Relationship Id="rId38" Type="http://schemas.openxmlformats.org/officeDocument/2006/relationships/image" Target="../media/image1901.png"/><Relationship Id="rId59" Type="http://schemas.openxmlformats.org/officeDocument/2006/relationships/customXml" Target="../ink/ink2111.xml"/><Relationship Id="rId103" Type="http://schemas.openxmlformats.org/officeDocument/2006/relationships/image" Target="../media/image1933.png"/><Relationship Id="rId124" Type="http://schemas.openxmlformats.org/officeDocument/2006/relationships/customXml" Target="../ink/ink2144.xml"/><Relationship Id="rId70" Type="http://schemas.openxmlformats.org/officeDocument/2006/relationships/customXml" Target="../ink/ink2117.xml"/><Relationship Id="rId91" Type="http://schemas.openxmlformats.org/officeDocument/2006/relationships/image" Target="../media/image1927.png"/><Relationship Id="rId145" Type="http://schemas.openxmlformats.org/officeDocument/2006/relationships/image" Target="../media/image1954.png"/><Relationship Id="rId166" Type="http://schemas.openxmlformats.org/officeDocument/2006/relationships/customXml" Target="../ink/ink2165.xml"/><Relationship Id="rId187" Type="http://schemas.openxmlformats.org/officeDocument/2006/relationships/image" Target="../media/image197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896.png"/><Relationship Id="rId49" Type="http://schemas.openxmlformats.org/officeDocument/2006/relationships/customXml" Target="../ink/ink2106.xml"/><Relationship Id="rId114" Type="http://schemas.openxmlformats.org/officeDocument/2006/relationships/customXml" Target="../ink/ink2139.xml"/><Relationship Id="rId60" Type="http://schemas.openxmlformats.org/officeDocument/2006/relationships/image" Target="../media/image1912.png"/><Relationship Id="rId81" Type="http://schemas.openxmlformats.org/officeDocument/2006/relationships/image" Target="../media/image1922.png"/><Relationship Id="rId135" Type="http://schemas.openxmlformats.org/officeDocument/2006/relationships/image" Target="../media/image1949.png"/><Relationship Id="rId156" Type="http://schemas.openxmlformats.org/officeDocument/2006/relationships/customXml" Target="../ink/ink2160.xml"/><Relationship Id="rId177" Type="http://schemas.openxmlformats.org/officeDocument/2006/relationships/image" Target="../media/image1970.png"/><Relationship Id="rId198" Type="http://schemas.openxmlformats.org/officeDocument/2006/relationships/image" Target="../media/image1980.png"/><Relationship Id="rId202" Type="http://schemas.openxmlformats.org/officeDocument/2006/relationships/image" Target="../media/image1982.png"/><Relationship Id="rId18" Type="http://schemas.openxmlformats.org/officeDocument/2006/relationships/customXml" Target="../ink/ink2090.xml"/><Relationship Id="rId39" Type="http://schemas.openxmlformats.org/officeDocument/2006/relationships/customXml" Target="../ink/ink2101.xml"/><Relationship Id="rId50" Type="http://schemas.openxmlformats.org/officeDocument/2006/relationships/image" Target="../media/image1907.png"/><Relationship Id="rId104" Type="http://schemas.openxmlformats.org/officeDocument/2006/relationships/customXml" Target="../ink/ink2134.xml"/><Relationship Id="rId125" Type="http://schemas.openxmlformats.org/officeDocument/2006/relationships/image" Target="../media/image1944.png"/><Relationship Id="rId146" Type="http://schemas.openxmlformats.org/officeDocument/2006/relationships/customXml" Target="../ink/ink2155.xml"/><Relationship Id="rId167" Type="http://schemas.openxmlformats.org/officeDocument/2006/relationships/image" Target="../media/image1965.png"/><Relationship Id="rId188" Type="http://schemas.openxmlformats.org/officeDocument/2006/relationships/customXml" Target="../ink/ink2176.xml"/><Relationship Id="rId71" Type="http://schemas.openxmlformats.org/officeDocument/2006/relationships/image" Target="../media/image1917.png"/><Relationship Id="rId92" Type="http://schemas.openxmlformats.org/officeDocument/2006/relationships/customXml" Target="../ink/ink2128.xml"/><Relationship Id="rId2" Type="http://schemas.openxmlformats.org/officeDocument/2006/relationships/customXml" Target="../ink/ink2082.xml"/><Relationship Id="rId29" Type="http://schemas.openxmlformats.org/officeDocument/2006/relationships/customXml" Target="../ink/ink2096.xml"/><Relationship Id="rId40" Type="http://schemas.openxmlformats.org/officeDocument/2006/relationships/image" Target="../media/image1902.png"/><Relationship Id="rId115" Type="http://schemas.openxmlformats.org/officeDocument/2006/relationships/image" Target="../media/image1939.png"/><Relationship Id="rId136" Type="http://schemas.openxmlformats.org/officeDocument/2006/relationships/customXml" Target="../ink/ink2150.xml"/><Relationship Id="rId157" Type="http://schemas.openxmlformats.org/officeDocument/2006/relationships/image" Target="../media/image1960.png"/><Relationship Id="rId178" Type="http://schemas.openxmlformats.org/officeDocument/2006/relationships/customXml" Target="../ink/ink21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1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2.xml"/><Relationship Id="rId7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image" Target="../media/image2.png"/><Relationship Id="rId9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324" Type="http://schemas.openxmlformats.org/officeDocument/2006/relationships/image" Target="../media/image163.png"/><Relationship Id="rId531" Type="http://schemas.openxmlformats.org/officeDocument/2006/relationships/image" Target="../media/image266.png"/><Relationship Id="rId170" Type="http://schemas.openxmlformats.org/officeDocument/2006/relationships/customXml" Target="../ink/ink94.xml"/><Relationship Id="rId268" Type="http://schemas.openxmlformats.org/officeDocument/2006/relationships/customXml" Target="../ink/ink143.xml"/><Relationship Id="rId475" Type="http://schemas.openxmlformats.org/officeDocument/2006/relationships/image" Target="../media/image238.png"/><Relationship Id="rId32" Type="http://schemas.openxmlformats.org/officeDocument/2006/relationships/customXml" Target="../ink/ink25.xml"/><Relationship Id="rId128" Type="http://schemas.openxmlformats.org/officeDocument/2006/relationships/customXml" Target="../ink/ink73.xml"/><Relationship Id="rId335" Type="http://schemas.openxmlformats.org/officeDocument/2006/relationships/customXml" Target="../ink/ink177.xml"/><Relationship Id="rId181" Type="http://schemas.openxmlformats.org/officeDocument/2006/relationships/image" Target="../media/image92.png"/><Relationship Id="rId402" Type="http://schemas.openxmlformats.org/officeDocument/2006/relationships/image" Target="../media/image202.png"/><Relationship Id="rId279" Type="http://schemas.openxmlformats.org/officeDocument/2006/relationships/image" Target="../media/image141.png"/><Relationship Id="rId486" Type="http://schemas.openxmlformats.org/officeDocument/2006/relationships/customXml" Target="../ink/ink253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image" Target="../media/image174.png"/><Relationship Id="rId85" Type="http://schemas.openxmlformats.org/officeDocument/2006/relationships/image" Target="../media/image44.png"/><Relationship Id="rId150" Type="http://schemas.openxmlformats.org/officeDocument/2006/relationships/customXml" Target="../ink/ink84.xml"/><Relationship Id="rId192" Type="http://schemas.openxmlformats.org/officeDocument/2006/relationships/customXml" Target="../ink/ink105.xml"/><Relationship Id="rId206" Type="http://schemas.openxmlformats.org/officeDocument/2006/relationships/customXml" Target="../ink/ink112.xml"/><Relationship Id="rId413" Type="http://schemas.openxmlformats.org/officeDocument/2006/relationships/customXml" Target="../ink/ink216.xml"/><Relationship Id="rId248" Type="http://schemas.openxmlformats.org/officeDocument/2006/relationships/customXml" Target="../ink/ink133.xml"/><Relationship Id="rId455" Type="http://schemas.openxmlformats.org/officeDocument/2006/relationships/image" Target="../media/image228.png"/><Relationship Id="rId497" Type="http://schemas.openxmlformats.org/officeDocument/2006/relationships/image" Target="../media/image249.png"/><Relationship Id="rId12" Type="http://schemas.openxmlformats.org/officeDocument/2006/relationships/customXml" Target="../ink/ink15.xml"/><Relationship Id="rId108" Type="http://schemas.openxmlformats.org/officeDocument/2006/relationships/customXml" Target="../ink/ink63.xml"/><Relationship Id="rId315" Type="http://schemas.openxmlformats.org/officeDocument/2006/relationships/customXml" Target="../ink/ink167.xml"/><Relationship Id="rId357" Type="http://schemas.openxmlformats.org/officeDocument/2006/relationships/customXml" Target="../ink/ink188.xml"/><Relationship Id="rId522" Type="http://schemas.openxmlformats.org/officeDocument/2006/relationships/customXml" Target="../ink/ink271.xml"/><Relationship Id="rId54" Type="http://schemas.openxmlformats.org/officeDocument/2006/relationships/customXml" Target="../ink/ink36.xml"/><Relationship Id="rId96" Type="http://schemas.openxmlformats.org/officeDocument/2006/relationships/customXml" Target="../ink/ink57.xml"/><Relationship Id="rId161" Type="http://schemas.openxmlformats.org/officeDocument/2006/relationships/image" Target="../media/image82.png"/><Relationship Id="rId217" Type="http://schemas.openxmlformats.org/officeDocument/2006/relationships/image" Target="../media/image110.png"/><Relationship Id="rId399" Type="http://schemas.openxmlformats.org/officeDocument/2006/relationships/customXml" Target="../ink/ink209.xml"/><Relationship Id="rId259" Type="http://schemas.openxmlformats.org/officeDocument/2006/relationships/image" Target="../media/image131.png"/><Relationship Id="rId424" Type="http://schemas.openxmlformats.org/officeDocument/2006/relationships/customXml" Target="../ink/ink222.xml"/><Relationship Id="rId466" Type="http://schemas.openxmlformats.org/officeDocument/2006/relationships/customXml" Target="../ink/ink24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270" Type="http://schemas.openxmlformats.org/officeDocument/2006/relationships/customXml" Target="../ink/ink144.xml"/><Relationship Id="rId326" Type="http://schemas.openxmlformats.org/officeDocument/2006/relationships/image" Target="../media/image164.png"/><Relationship Id="rId533" Type="http://schemas.openxmlformats.org/officeDocument/2006/relationships/image" Target="../media/image267.png"/><Relationship Id="rId65" Type="http://schemas.openxmlformats.org/officeDocument/2006/relationships/image" Target="../media/image34.png"/><Relationship Id="rId130" Type="http://schemas.openxmlformats.org/officeDocument/2006/relationships/customXml" Target="../ink/ink74.xml"/><Relationship Id="rId368" Type="http://schemas.openxmlformats.org/officeDocument/2006/relationships/image" Target="../media/image185.png"/><Relationship Id="rId172" Type="http://schemas.openxmlformats.org/officeDocument/2006/relationships/customXml" Target="../ink/ink95.xml"/><Relationship Id="rId228" Type="http://schemas.openxmlformats.org/officeDocument/2006/relationships/customXml" Target="../ink/ink123.xml"/><Relationship Id="rId435" Type="http://schemas.openxmlformats.org/officeDocument/2006/relationships/image" Target="../media/image218.png"/><Relationship Id="rId477" Type="http://schemas.openxmlformats.org/officeDocument/2006/relationships/image" Target="../media/image239.png"/><Relationship Id="rId281" Type="http://schemas.openxmlformats.org/officeDocument/2006/relationships/image" Target="../media/image142.png"/><Relationship Id="rId337" Type="http://schemas.openxmlformats.org/officeDocument/2006/relationships/customXml" Target="../ink/ink178.xml"/><Relationship Id="rId502" Type="http://schemas.openxmlformats.org/officeDocument/2006/relationships/customXml" Target="../ink/ink261.xml"/><Relationship Id="rId34" Type="http://schemas.openxmlformats.org/officeDocument/2006/relationships/customXml" Target="../ink/ink26.xml"/><Relationship Id="rId76" Type="http://schemas.openxmlformats.org/officeDocument/2006/relationships/customXml" Target="../ink/ink47.xml"/><Relationship Id="rId141" Type="http://schemas.openxmlformats.org/officeDocument/2006/relationships/image" Target="../media/image72.png"/><Relationship Id="rId379" Type="http://schemas.openxmlformats.org/officeDocument/2006/relationships/customXml" Target="../ink/ink199.xml"/><Relationship Id="rId7" Type="http://schemas.openxmlformats.org/officeDocument/2006/relationships/image" Target="../media/image5.png"/><Relationship Id="rId183" Type="http://schemas.openxmlformats.org/officeDocument/2006/relationships/image" Target="../media/image93.png"/><Relationship Id="rId239" Type="http://schemas.openxmlformats.org/officeDocument/2006/relationships/image" Target="../media/image121.png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446" Type="http://schemas.openxmlformats.org/officeDocument/2006/relationships/customXml" Target="../ink/ink233.xml"/><Relationship Id="rId250" Type="http://schemas.openxmlformats.org/officeDocument/2006/relationships/customXml" Target="../ink/ink134.xml"/><Relationship Id="rId292" Type="http://schemas.openxmlformats.org/officeDocument/2006/relationships/customXml" Target="../ink/ink155.xml"/><Relationship Id="rId306" Type="http://schemas.openxmlformats.org/officeDocument/2006/relationships/image" Target="../media/image154.png"/><Relationship Id="rId488" Type="http://schemas.openxmlformats.org/officeDocument/2006/relationships/customXml" Target="../ink/ink254.xml"/><Relationship Id="rId45" Type="http://schemas.openxmlformats.org/officeDocument/2006/relationships/image" Target="../media/image24.png"/><Relationship Id="rId87" Type="http://schemas.openxmlformats.org/officeDocument/2006/relationships/image" Target="../media/image45.png"/><Relationship Id="rId110" Type="http://schemas.openxmlformats.org/officeDocument/2006/relationships/customXml" Target="../ink/ink64.xml"/><Relationship Id="rId348" Type="http://schemas.openxmlformats.org/officeDocument/2006/relationships/image" Target="../media/image175.png"/><Relationship Id="rId513" Type="http://schemas.openxmlformats.org/officeDocument/2006/relationships/image" Target="../media/image257.png"/><Relationship Id="rId152" Type="http://schemas.openxmlformats.org/officeDocument/2006/relationships/customXml" Target="../ink/ink85.xml"/><Relationship Id="rId194" Type="http://schemas.openxmlformats.org/officeDocument/2006/relationships/customXml" Target="../ink/ink106.xml"/><Relationship Id="rId208" Type="http://schemas.openxmlformats.org/officeDocument/2006/relationships/customXml" Target="../ink/ink113.xml"/><Relationship Id="rId415" Type="http://schemas.openxmlformats.org/officeDocument/2006/relationships/customXml" Target="../ink/ink217.xml"/><Relationship Id="rId457" Type="http://schemas.openxmlformats.org/officeDocument/2006/relationships/image" Target="../media/image229.png"/><Relationship Id="rId261" Type="http://schemas.openxmlformats.org/officeDocument/2006/relationships/image" Target="../media/image132.png"/><Relationship Id="rId499" Type="http://schemas.openxmlformats.org/officeDocument/2006/relationships/image" Target="../media/image250.png"/><Relationship Id="rId14" Type="http://schemas.openxmlformats.org/officeDocument/2006/relationships/customXml" Target="../ink/ink16.xml"/><Relationship Id="rId56" Type="http://schemas.openxmlformats.org/officeDocument/2006/relationships/customXml" Target="../ink/ink37.xml"/><Relationship Id="rId317" Type="http://schemas.openxmlformats.org/officeDocument/2006/relationships/customXml" Target="../ink/ink168.xml"/><Relationship Id="rId359" Type="http://schemas.openxmlformats.org/officeDocument/2006/relationships/customXml" Target="../ink/ink189.xml"/><Relationship Id="rId524" Type="http://schemas.openxmlformats.org/officeDocument/2006/relationships/customXml" Target="../ink/ink272.xml"/><Relationship Id="rId98" Type="http://schemas.openxmlformats.org/officeDocument/2006/relationships/customXml" Target="../ink/ink58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11.png"/><Relationship Id="rId370" Type="http://schemas.openxmlformats.org/officeDocument/2006/relationships/image" Target="../media/image186.png"/><Relationship Id="rId426" Type="http://schemas.openxmlformats.org/officeDocument/2006/relationships/customXml" Target="../ink/ink223.xml"/><Relationship Id="rId230" Type="http://schemas.openxmlformats.org/officeDocument/2006/relationships/customXml" Target="../ink/ink124.xml"/><Relationship Id="rId468" Type="http://schemas.openxmlformats.org/officeDocument/2006/relationships/customXml" Target="../ink/ink244.xml"/><Relationship Id="rId25" Type="http://schemas.openxmlformats.org/officeDocument/2006/relationships/image" Target="../media/image14.png"/><Relationship Id="rId67" Type="http://schemas.openxmlformats.org/officeDocument/2006/relationships/image" Target="../media/image35.png"/><Relationship Id="rId272" Type="http://schemas.openxmlformats.org/officeDocument/2006/relationships/customXml" Target="../ink/ink145.xml"/><Relationship Id="rId328" Type="http://schemas.openxmlformats.org/officeDocument/2006/relationships/image" Target="../media/image165.png"/><Relationship Id="rId535" Type="http://schemas.openxmlformats.org/officeDocument/2006/relationships/image" Target="../media/image268.png"/><Relationship Id="rId132" Type="http://schemas.openxmlformats.org/officeDocument/2006/relationships/customXml" Target="../ink/ink75.xml"/><Relationship Id="rId174" Type="http://schemas.openxmlformats.org/officeDocument/2006/relationships/customXml" Target="../ink/ink96.xml"/><Relationship Id="rId381" Type="http://schemas.openxmlformats.org/officeDocument/2006/relationships/customXml" Target="../ink/ink200.xml"/><Relationship Id="rId241" Type="http://schemas.openxmlformats.org/officeDocument/2006/relationships/image" Target="../media/image122.png"/><Relationship Id="rId437" Type="http://schemas.openxmlformats.org/officeDocument/2006/relationships/image" Target="../media/image219.png"/><Relationship Id="rId479" Type="http://schemas.openxmlformats.org/officeDocument/2006/relationships/image" Target="../media/image240.png"/><Relationship Id="rId36" Type="http://schemas.openxmlformats.org/officeDocument/2006/relationships/customXml" Target="../ink/ink27.xml"/><Relationship Id="rId283" Type="http://schemas.openxmlformats.org/officeDocument/2006/relationships/image" Target="../media/image143.png"/><Relationship Id="rId339" Type="http://schemas.openxmlformats.org/officeDocument/2006/relationships/customXml" Target="../ink/ink179.xml"/><Relationship Id="rId490" Type="http://schemas.openxmlformats.org/officeDocument/2006/relationships/customXml" Target="../ink/ink255.xml"/><Relationship Id="rId504" Type="http://schemas.openxmlformats.org/officeDocument/2006/relationships/customXml" Target="../ink/ink262.xml"/><Relationship Id="rId78" Type="http://schemas.openxmlformats.org/officeDocument/2006/relationships/customXml" Target="../ink/ink48.xml"/><Relationship Id="rId101" Type="http://schemas.openxmlformats.org/officeDocument/2006/relationships/image" Target="../media/image52.png"/><Relationship Id="rId143" Type="http://schemas.openxmlformats.org/officeDocument/2006/relationships/image" Target="../media/image73.png"/><Relationship Id="rId185" Type="http://schemas.openxmlformats.org/officeDocument/2006/relationships/image" Target="../media/image94.png"/><Relationship Id="rId350" Type="http://schemas.openxmlformats.org/officeDocument/2006/relationships/image" Target="../media/image176.png"/><Relationship Id="rId406" Type="http://schemas.openxmlformats.org/officeDocument/2006/relationships/image" Target="../media/image204.png"/><Relationship Id="rId9" Type="http://schemas.openxmlformats.org/officeDocument/2006/relationships/image" Target="../media/image6.png"/><Relationship Id="rId210" Type="http://schemas.openxmlformats.org/officeDocument/2006/relationships/customXml" Target="../ink/ink114.xml"/><Relationship Id="rId392" Type="http://schemas.openxmlformats.org/officeDocument/2006/relationships/image" Target="../media/image197.png"/><Relationship Id="rId448" Type="http://schemas.openxmlformats.org/officeDocument/2006/relationships/customXml" Target="../ink/ink234.xml"/><Relationship Id="rId252" Type="http://schemas.openxmlformats.org/officeDocument/2006/relationships/customXml" Target="../ink/ink135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515" Type="http://schemas.openxmlformats.org/officeDocument/2006/relationships/image" Target="../media/image258.png"/><Relationship Id="rId47" Type="http://schemas.openxmlformats.org/officeDocument/2006/relationships/image" Target="../media/image25.png"/><Relationship Id="rId89" Type="http://schemas.openxmlformats.org/officeDocument/2006/relationships/image" Target="../media/image46.png"/><Relationship Id="rId112" Type="http://schemas.openxmlformats.org/officeDocument/2006/relationships/customXml" Target="../ink/ink65.xml"/><Relationship Id="rId154" Type="http://schemas.openxmlformats.org/officeDocument/2006/relationships/customXml" Target="../ink/ink86.xml"/><Relationship Id="rId361" Type="http://schemas.openxmlformats.org/officeDocument/2006/relationships/customXml" Target="../ink/ink190.xml"/><Relationship Id="rId196" Type="http://schemas.openxmlformats.org/officeDocument/2006/relationships/customXml" Target="../ink/ink107.xml"/><Relationship Id="rId417" Type="http://schemas.openxmlformats.org/officeDocument/2006/relationships/customXml" Target="../ink/ink218.xml"/><Relationship Id="rId459" Type="http://schemas.openxmlformats.org/officeDocument/2006/relationships/image" Target="../media/image230.png"/><Relationship Id="rId16" Type="http://schemas.openxmlformats.org/officeDocument/2006/relationships/customXml" Target="../ink/ink17.xml"/><Relationship Id="rId221" Type="http://schemas.openxmlformats.org/officeDocument/2006/relationships/image" Target="../media/image112.png"/><Relationship Id="rId263" Type="http://schemas.openxmlformats.org/officeDocument/2006/relationships/image" Target="../media/image133.png"/><Relationship Id="rId319" Type="http://schemas.openxmlformats.org/officeDocument/2006/relationships/customXml" Target="../ink/ink169.xml"/><Relationship Id="rId470" Type="http://schemas.openxmlformats.org/officeDocument/2006/relationships/customXml" Target="../ink/ink245.xml"/><Relationship Id="rId526" Type="http://schemas.openxmlformats.org/officeDocument/2006/relationships/customXml" Target="../ink/ink273.xml"/><Relationship Id="rId58" Type="http://schemas.openxmlformats.org/officeDocument/2006/relationships/customXml" Target="../ink/ink38.xml"/><Relationship Id="rId123" Type="http://schemas.openxmlformats.org/officeDocument/2006/relationships/image" Target="../media/image63.png"/><Relationship Id="rId330" Type="http://schemas.openxmlformats.org/officeDocument/2006/relationships/image" Target="../media/image166.png"/><Relationship Id="rId165" Type="http://schemas.openxmlformats.org/officeDocument/2006/relationships/image" Target="../media/image84.png"/><Relationship Id="rId372" Type="http://schemas.openxmlformats.org/officeDocument/2006/relationships/image" Target="../media/image187.png"/><Relationship Id="rId428" Type="http://schemas.openxmlformats.org/officeDocument/2006/relationships/customXml" Target="../ink/ink224.xml"/><Relationship Id="rId232" Type="http://schemas.openxmlformats.org/officeDocument/2006/relationships/customXml" Target="../ink/ink125.xml"/><Relationship Id="rId274" Type="http://schemas.openxmlformats.org/officeDocument/2006/relationships/customXml" Target="../ink/ink146.xml"/><Relationship Id="rId481" Type="http://schemas.openxmlformats.org/officeDocument/2006/relationships/image" Target="../media/image241.png"/><Relationship Id="rId27" Type="http://schemas.openxmlformats.org/officeDocument/2006/relationships/image" Target="../media/image15.png"/><Relationship Id="rId69" Type="http://schemas.openxmlformats.org/officeDocument/2006/relationships/image" Target="../media/image36.png"/><Relationship Id="rId134" Type="http://schemas.openxmlformats.org/officeDocument/2006/relationships/customXml" Target="../ink/ink76.xml"/><Relationship Id="rId537" Type="http://schemas.openxmlformats.org/officeDocument/2006/relationships/image" Target="../media/image269.png"/><Relationship Id="rId80" Type="http://schemas.openxmlformats.org/officeDocument/2006/relationships/customXml" Target="../ink/ink49.xml"/><Relationship Id="rId176" Type="http://schemas.openxmlformats.org/officeDocument/2006/relationships/customXml" Target="../ink/ink97.xml"/><Relationship Id="rId341" Type="http://schemas.openxmlformats.org/officeDocument/2006/relationships/customXml" Target="../ink/ink180.xml"/><Relationship Id="rId383" Type="http://schemas.openxmlformats.org/officeDocument/2006/relationships/customXml" Target="../ink/ink201.xml"/><Relationship Id="rId439" Type="http://schemas.openxmlformats.org/officeDocument/2006/relationships/image" Target="../media/image220.png"/><Relationship Id="rId201" Type="http://schemas.openxmlformats.org/officeDocument/2006/relationships/image" Target="../media/image102.png"/><Relationship Id="rId243" Type="http://schemas.openxmlformats.org/officeDocument/2006/relationships/image" Target="../media/image123.png"/><Relationship Id="rId285" Type="http://schemas.openxmlformats.org/officeDocument/2006/relationships/image" Target="../media/image144.png"/><Relationship Id="rId450" Type="http://schemas.openxmlformats.org/officeDocument/2006/relationships/customXml" Target="../ink/ink235.xml"/><Relationship Id="rId506" Type="http://schemas.openxmlformats.org/officeDocument/2006/relationships/customXml" Target="../ink/ink263.xml"/><Relationship Id="rId38" Type="http://schemas.openxmlformats.org/officeDocument/2006/relationships/customXml" Target="../ink/ink28.xml"/><Relationship Id="rId103" Type="http://schemas.openxmlformats.org/officeDocument/2006/relationships/image" Target="../media/image53.png"/><Relationship Id="rId310" Type="http://schemas.openxmlformats.org/officeDocument/2006/relationships/image" Target="../media/image156.png"/><Relationship Id="rId492" Type="http://schemas.openxmlformats.org/officeDocument/2006/relationships/customXml" Target="../ink/ink256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image" Target="../media/image177.png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212" Type="http://schemas.openxmlformats.org/officeDocument/2006/relationships/customXml" Target="../ink/ink115.xml"/><Relationship Id="rId254" Type="http://schemas.openxmlformats.org/officeDocument/2006/relationships/customXml" Target="../ink/ink136.xml"/><Relationship Id="rId49" Type="http://schemas.openxmlformats.org/officeDocument/2006/relationships/image" Target="../media/image26.png"/><Relationship Id="rId114" Type="http://schemas.openxmlformats.org/officeDocument/2006/relationships/customXml" Target="../ink/ink66.xml"/><Relationship Id="rId296" Type="http://schemas.openxmlformats.org/officeDocument/2006/relationships/image" Target="../media/image149.png"/><Relationship Id="rId461" Type="http://schemas.openxmlformats.org/officeDocument/2006/relationships/image" Target="../media/image231.png"/><Relationship Id="rId517" Type="http://schemas.openxmlformats.org/officeDocument/2006/relationships/image" Target="../media/image259.png"/><Relationship Id="rId60" Type="http://schemas.openxmlformats.org/officeDocument/2006/relationships/customXml" Target="../ink/ink39.xml"/><Relationship Id="rId156" Type="http://schemas.openxmlformats.org/officeDocument/2006/relationships/customXml" Target="../ink/ink87.xml"/><Relationship Id="rId198" Type="http://schemas.openxmlformats.org/officeDocument/2006/relationships/customXml" Target="../ink/ink108.xml"/><Relationship Id="rId321" Type="http://schemas.openxmlformats.org/officeDocument/2006/relationships/customXml" Target="../ink/ink170.xml"/><Relationship Id="rId363" Type="http://schemas.openxmlformats.org/officeDocument/2006/relationships/customXml" Target="../ink/ink191.xml"/><Relationship Id="rId419" Type="http://schemas.openxmlformats.org/officeDocument/2006/relationships/customXml" Target="../ink/ink219.xml"/><Relationship Id="rId223" Type="http://schemas.openxmlformats.org/officeDocument/2006/relationships/image" Target="../media/image113.png"/><Relationship Id="rId430" Type="http://schemas.openxmlformats.org/officeDocument/2006/relationships/customXml" Target="../ink/ink225.xml"/><Relationship Id="rId18" Type="http://schemas.openxmlformats.org/officeDocument/2006/relationships/customXml" Target="../ink/ink18.xml"/><Relationship Id="rId265" Type="http://schemas.openxmlformats.org/officeDocument/2006/relationships/image" Target="../media/image134.png"/><Relationship Id="rId472" Type="http://schemas.openxmlformats.org/officeDocument/2006/relationships/customXml" Target="../ink/ink246.xml"/><Relationship Id="rId528" Type="http://schemas.openxmlformats.org/officeDocument/2006/relationships/customXml" Target="../ink/ink274.xml"/><Relationship Id="rId125" Type="http://schemas.openxmlformats.org/officeDocument/2006/relationships/image" Target="../media/image64.png"/><Relationship Id="rId167" Type="http://schemas.openxmlformats.org/officeDocument/2006/relationships/image" Target="../media/image85.png"/><Relationship Id="rId332" Type="http://schemas.openxmlformats.org/officeDocument/2006/relationships/image" Target="../media/image167.png"/><Relationship Id="rId374" Type="http://schemas.openxmlformats.org/officeDocument/2006/relationships/image" Target="../media/image188.png"/><Relationship Id="rId71" Type="http://schemas.openxmlformats.org/officeDocument/2006/relationships/image" Target="../media/image37.png"/><Relationship Id="rId234" Type="http://schemas.openxmlformats.org/officeDocument/2006/relationships/customXml" Target="../ink/ink126.xml"/><Relationship Id="rId2" Type="http://schemas.openxmlformats.org/officeDocument/2006/relationships/customXml" Target="../ink/ink10.xml"/><Relationship Id="rId29" Type="http://schemas.openxmlformats.org/officeDocument/2006/relationships/image" Target="../media/image16.png"/><Relationship Id="rId276" Type="http://schemas.openxmlformats.org/officeDocument/2006/relationships/customXml" Target="../ink/ink147.xml"/><Relationship Id="rId441" Type="http://schemas.openxmlformats.org/officeDocument/2006/relationships/image" Target="../media/image221.png"/><Relationship Id="rId483" Type="http://schemas.openxmlformats.org/officeDocument/2006/relationships/image" Target="../media/image242.png"/><Relationship Id="rId539" Type="http://schemas.openxmlformats.org/officeDocument/2006/relationships/image" Target="../media/image270.png"/><Relationship Id="rId40" Type="http://schemas.openxmlformats.org/officeDocument/2006/relationships/customXml" Target="../ink/ink29.xml"/><Relationship Id="rId136" Type="http://schemas.openxmlformats.org/officeDocument/2006/relationships/customXml" Target="../ink/ink77.xml"/><Relationship Id="rId178" Type="http://schemas.openxmlformats.org/officeDocument/2006/relationships/customXml" Target="../ink/ink98.xml"/><Relationship Id="rId301" Type="http://schemas.openxmlformats.org/officeDocument/2006/relationships/customXml" Target="../ink/ink160.xml"/><Relationship Id="rId343" Type="http://schemas.openxmlformats.org/officeDocument/2006/relationships/customXml" Target="../ink/ink181.xml"/><Relationship Id="rId82" Type="http://schemas.openxmlformats.org/officeDocument/2006/relationships/customXml" Target="../ink/ink50.xml"/><Relationship Id="rId203" Type="http://schemas.openxmlformats.org/officeDocument/2006/relationships/image" Target="../media/image103.png"/><Relationship Id="rId385" Type="http://schemas.openxmlformats.org/officeDocument/2006/relationships/customXml" Target="../ink/ink202.xml"/><Relationship Id="rId245" Type="http://schemas.openxmlformats.org/officeDocument/2006/relationships/image" Target="../media/image124.png"/><Relationship Id="rId287" Type="http://schemas.openxmlformats.org/officeDocument/2006/relationships/image" Target="../media/image145.png"/><Relationship Id="rId410" Type="http://schemas.openxmlformats.org/officeDocument/2006/relationships/image" Target="../media/image206.png"/><Relationship Id="rId452" Type="http://schemas.openxmlformats.org/officeDocument/2006/relationships/customXml" Target="../ink/ink236.xml"/><Relationship Id="rId494" Type="http://schemas.openxmlformats.org/officeDocument/2006/relationships/customXml" Target="../ink/ink257.xml"/><Relationship Id="rId508" Type="http://schemas.openxmlformats.org/officeDocument/2006/relationships/customXml" Target="../ink/ink264.xml"/><Relationship Id="rId105" Type="http://schemas.openxmlformats.org/officeDocument/2006/relationships/image" Target="../media/image54.png"/><Relationship Id="rId147" Type="http://schemas.openxmlformats.org/officeDocument/2006/relationships/image" Target="../media/image75.png"/><Relationship Id="rId312" Type="http://schemas.openxmlformats.org/officeDocument/2006/relationships/image" Target="../media/image157.png"/><Relationship Id="rId354" Type="http://schemas.openxmlformats.org/officeDocument/2006/relationships/image" Target="../media/image178.png"/><Relationship Id="rId51" Type="http://schemas.openxmlformats.org/officeDocument/2006/relationships/image" Target="../media/image27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image" Target="../media/image199.png"/><Relationship Id="rId214" Type="http://schemas.openxmlformats.org/officeDocument/2006/relationships/customXml" Target="../ink/ink116.xml"/><Relationship Id="rId256" Type="http://schemas.openxmlformats.org/officeDocument/2006/relationships/customXml" Target="../ink/ink137.xml"/><Relationship Id="rId298" Type="http://schemas.openxmlformats.org/officeDocument/2006/relationships/image" Target="../media/image150.png"/><Relationship Id="rId421" Type="http://schemas.openxmlformats.org/officeDocument/2006/relationships/customXml" Target="../ink/ink220.xml"/><Relationship Id="rId463" Type="http://schemas.openxmlformats.org/officeDocument/2006/relationships/image" Target="../media/image232.png"/><Relationship Id="rId519" Type="http://schemas.openxmlformats.org/officeDocument/2006/relationships/image" Target="../media/image260.png"/><Relationship Id="rId116" Type="http://schemas.openxmlformats.org/officeDocument/2006/relationships/customXml" Target="../ink/ink67.xml"/><Relationship Id="rId158" Type="http://schemas.openxmlformats.org/officeDocument/2006/relationships/customXml" Target="../ink/ink88.xml"/><Relationship Id="rId323" Type="http://schemas.openxmlformats.org/officeDocument/2006/relationships/customXml" Target="../ink/ink171.xml"/><Relationship Id="rId530" Type="http://schemas.openxmlformats.org/officeDocument/2006/relationships/customXml" Target="../ink/ink275.xml"/><Relationship Id="rId20" Type="http://schemas.openxmlformats.org/officeDocument/2006/relationships/customXml" Target="../ink/ink19.xml"/><Relationship Id="rId62" Type="http://schemas.openxmlformats.org/officeDocument/2006/relationships/customXml" Target="../ink/ink40.xml"/><Relationship Id="rId365" Type="http://schemas.openxmlformats.org/officeDocument/2006/relationships/customXml" Target="../ink/ink192.xml"/><Relationship Id="rId225" Type="http://schemas.openxmlformats.org/officeDocument/2006/relationships/image" Target="../media/image114.png"/><Relationship Id="rId267" Type="http://schemas.openxmlformats.org/officeDocument/2006/relationships/image" Target="../media/image135.png"/><Relationship Id="rId432" Type="http://schemas.openxmlformats.org/officeDocument/2006/relationships/customXml" Target="../ink/ink226.xml"/><Relationship Id="rId474" Type="http://schemas.openxmlformats.org/officeDocument/2006/relationships/customXml" Target="../ink/ink247.xml"/><Relationship Id="rId127" Type="http://schemas.openxmlformats.org/officeDocument/2006/relationships/image" Target="../media/image65.png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34" Type="http://schemas.openxmlformats.org/officeDocument/2006/relationships/image" Target="../media/image168.png"/><Relationship Id="rId376" Type="http://schemas.openxmlformats.org/officeDocument/2006/relationships/image" Target="../media/image189.png"/><Relationship Id="rId541" Type="http://schemas.openxmlformats.org/officeDocument/2006/relationships/image" Target="../media/image271.png"/><Relationship Id="rId4" Type="http://schemas.openxmlformats.org/officeDocument/2006/relationships/customXml" Target="../ink/ink11.xml"/><Relationship Id="rId180" Type="http://schemas.openxmlformats.org/officeDocument/2006/relationships/customXml" Target="../ink/ink99.xml"/><Relationship Id="rId236" Type="http://schemas.openxmlformats.org/officeDocument/2006/relationships/customXml" Target="../ink/ink127.xml"/><Relationship Id="rId278" Type="http://schemas.openxmlformats.org/officeDocument/2006/relationships/customXml" Target="../ink/ink148.xml"/><Relationship Id="rId401" Type="http://schemas.openxmlformats.org/officeDocument/2006/relationships/customXml" Target="../ink/ink210.xml"/><Relationship Id="rId443" Type="http://schemas.openxmlformats.org/officeDocument/2006/relationships/image" Target="../media/image222.png"/><Relationship Id="rId303" Type="http://schemas.openxmlformats.org/officeDocument/2006/relationships/customXml" Target="../ink/ink161.xml"/><Relationship Id="rId485" Type="http://schemas.openxmlformats.org/officeDocument/2006/relationships/image" Target="../media/image243.png"/><Relationship Id="rId42" Type="http://schemas.openxmlformats.org/officeDocument/2006/relationships/customXml" Target="../ink/ink30.xml"/><Relationship Id="rId84" Type="http://schemas.openxmlformats.org/officeDocument/2006/relationships/customXml" Target="../ink/ink51.xml"/><Relationship Id="rId138" Type="http://schemas.openxmlformats.org/officeDocument/2006/relationships/customXml" Target="../ink/ink78.xml"/><Relationship Id="rId345" Type="http://schemas.openxmlformats.org/officeDocument/2006/relationships/customXml" Target="../ink/ink182.xml"/><Relationship Id="rId387" Type="http://schemas.openxmlformats.org/officeDocument/2006/relationships/customXml" Target="../ink/ink203.xml"/><Relationship Id="rId510" Type="http://schemas.openxmlformats.org/officeDocument/2006/relationships/customXml" Target="../ink/ink265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image" Target="../media/image207.png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37.xml"/><Relationship Id="rId496" Type="http://schemas.openxmlformats.org/officeDocument/2006/relationships/customXml" Target="../ink/ink258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image" Target="../media/image158.png"/><Relationship Id="rId356" Type="http://schemas.openxmlformats.org/officeDocument/2006/relationships/image" Target="../media/image179.png"/><Relationship Id="rId398" Type="http://schemas.openxmlformats.org/officeDocument/2006/relationships/image" Target="../media/image200.png"/><Relationship Id="rId521" Type="http://schemas.openxmlformats.org/officeDocument/2006/relationships/image" Target="../media/image261.png"/><Relationship Id="rId95" Type="http://schemas.openxmlformats.org/officeDocument/2006/relationships/image" Target="../media/image49.png"/><Relationship Id="rId160" Type="http://schemas.openxmlformats.org/officeDocument/2006/relationships/customXml" Target="../ink/ink89.xml"/><Relationship Id="rId216" Type="http://schemas.openxmlformats.org/officeDocument/2006/relationships/customXml" Target="../ink/ink117.xml"/><Relationship Id="rId423" Type="http://schemas.openxmlformats.org/officeDocument/2006/relationships/customXml" Target="../ink/ink221.xml"/><Relationship Id="rId258" Type="http://schemas.openxmlformats.org/officeDocument/2006/relationships/customXml" Target="../ink/ink138.xml"/><Relationship Id="rId465" Type="http://schemas.openxmlformats.org/officeDocument/2006/relationships/image" Target="../media/image233.png"/><Relationship Id="rId22" Type="http://schemas.openxmlformats.org/officeDocument/2006/relationships/customXml" Target="../ink/ink20.xml"/><Relationship Id="rId64" Type="http://schemas.openxmlformats.org/officeDocument/2006/relationships/customXml" Target="../ink/ink41.xml"/><Relationship Id="rId118" Type="http://schemas.openxmlformats.org/officeDocument/2006/relationships/customXml" Target="../ink/ink68.xml"/><Relationship Id="rId325" Type="http://schemas.openxmlformats.org/officeDocument/2006/relationships/customXml" Target="../ink/ink172.xml"/><Relationship Id="rId367" Type="http://schemas.openxmlformats.org/officeDocument/2006/relationships/customXml" Target="../ink/ink193.xml"/><Relationship Id="rId532" Type="http://schemas.openxmlformats.org/officeDocument/2006/relationships/customXml" Target="../ink/ink276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27.xml"/><Relationship Id="rId476" Type="http://schemas.openxmlformats.org/officeDocument/2006/relationships/customXml" Target="../ink/ink248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9.xml"/><Relationship Id="rId336" Type="http://schemas.openxmlformats.org/officeDocument/2006/relationships/image" Target="../media/image169.png"/><Relationship Id="rId501" Type="http://schemas.openxmlformats.org/officeDocument/2006/relationships/image" Target="../media/image251.png"/><Relationship Id="rId75" Type="http://schemas.openxmlformats.org/officeDocument/2006/relationships/image" Target="../media/image39.png"/><Relationship Id="rId140" Type="http://schemas.openxmlformats.org/officeDocument/2006/relationships/customXml" Target="../ink/ink79.xml"/><Relationship Id="rId182" Type="http://schemas.openxmlformats.org/officeDocument/2006/relationships/customXml" Target="../ink/ink100.xml"/><Relationship Id="rId378" Type="http://schemas.openxmlformats.org/officeDocument/2006/relationships/image" Target="../media/image190.png"/><Relationship Id="rId403" Type="http://schemas.openxmlformats.org/officeDocument/2006/relationships/customXml" Target="../ink/ink211.xml"/><Relationship Id="rId6" Type="http://schemas.openxmlformats.org/officeDocument/2006/relationships/customXml" Target="../ink/ink12.xml"/><Relationship Id="rId238" Type="http://schemas.openxmlformats.org/officeDocument/2006/relationships/customXml" Target="../ink/ink128.xml"/><Relationship Id="rId445" Type="http://schemas.openxmlformats.org/officeDocument/2006/relationships/image" Target="../media/image223.png"/><Relationship Id="rId487" Type="http://schemas.openxmlformats.org/officeDocument/2006/relationships/image" Target="../media/image244.png"/><Relationship Id="rId291" Type="http://schemas.openxmlformats.org/officeDocument/2006/relationships/image" Target="../media/image147.png"/><Relationship Id="rId305" Type="http://schemas.openxmlformats.org/officeDocument/2006/relationships/customXml" Target="../ink/ink162.xml"/><Relationship Id="rId347" Type="http://schemas.openxmlformats.org/officeDocument/2006/relationships/customXml" Target="../ink/ink183.xml"/><Relationship Id="rId512" Type="http://schemas.openxmlformats.org/officeDocument/2006/relationships/customXml" Target="../ink/ink266.xml"/><Relationship Id="rId44" Type="http://schemas.openxmlformats.org/officeDocument/2006/relationships/customXml" Target="../ink/ink31.xml"/><Relationship Id="rId86" Type="http://schemas.openxmlformats.org/officeDocument/2006/relationships/customXml" Target="../ink/ink52.xml"/><Relationship Id="rId151" Type="http://schemas.openxmlformats.org/officeDocument/2006/relationships/image" Target="../media/image77.png"/><Relationship Id="rId389" Type="http://schemas.openxmlformats.org/officeDocument/2006/relationships/customXml" Target="../ink/ink204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image" Target="../media/image208.png"/><Relationship Id="rId456" Type="http://schemas.openxmlformats.org/officeDocument/2006/relationships/customXml" Target="../ink/ink238.xml"/><Relationship Id="rId498" Type="http://schemas.openxmlformats.org/officeDocument/2006/relationships/customXml" Target="../ink/ink259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9.xml"/><Relationship Id="rId316" Type="http://schemas.openxmlformats.org/officeDocument/2006/relationships/image" Target="../media/image159.png"/><Relationship Id="rId523" Type="http://schemas.openxmlformats.org/officeDocument/2006/relationships/image" Target="../media/image262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9.xml"/><Relationship Id="rId358" Type="http://schemas.openxmlformats.org/officeDocument/2006/relationships/image" Target="../media/image180.png"/><Relationship Id="rId162" Type="http://schemas.openxmlformats.org/officeDocument/2006/relationships/customXml" Target="../ink/ink90.xml"/><Relationship Id="rId218" Type="http://schemas.openxmlformats.org/officeDocument/2006/relationships/customXml" Target="../ink/ink118.xml"/><Relationship Id="rId425" Type="http://schemas.openxmlformats.org/officeDocument/2006/relationships/image" Target="../media/image213.png"/><Relationship Id="rId467" Type="http://schemas.openxmlformats.org/officeDocument/2006/relationships/image" Target="../media/image234.png"/><Relationship Id="rId271" Type="http://schemas.openxmlformats.org/officeDocument/2006/relationships/image" Target="../media/image137.png"/><Relationship Id="rId24" Type="http://schemas.openxmlformats.org/officeDocument/2006/relationships/customXml" Target="../ink/ink21.xml"/><Relationship Id="rId66" Type="http://schemas.openxmlformats.org/officeDocument/2006/relationships/customXml" Target="../ink/ink42.xml"/><Relationship Id="rId131" Type="http://schemas.openxmlformats.org/officeDocument/2006/relationships/image" Target="../media/image67.png"/><Relationship Id="rId327" Type="http://schemas.openxmlformats.org/officeDocument/2006/relationships/customXml" Target="../ink/ink173.xml"/><Relationship Id="rId369" Type="http://schemas.openxmlformats.org/officeDocument/2006/relationships/customXml" Target="../ink/ink194.xml"/><Relationship Id="rId534" Type="http://schemas.openxmlformats.org/officeDocument/2006/relationships/customXml" Target="../ink/ink277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image" Target="../media/image191.png"/><Relationship Id="rId436" Type="http://schemas.openxmlformats.org/officeDocument/2006/relationships/customXml" Target="../ink/ink228.xml"/><Relationship Id="rId240" Type="http://schemas.openxmlformats.org/officeDocument/2006/relationships/customXml" Target="../ink/ink129.xml"/><Relationship Id="rId478" Type="http://schemas.openxmlformats.org/officeDocument/2006/relationships/customXml" Target="../ink/ink249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9.xml"/><Relationship Id="rId282" Type="http://schemas.openxmlformats.org/officeDocument/2006/relationships/customXml" Target="../ink/ink150.xml"/><Relationship Id="rId338" Type="http://schemas.openxmlformats.org/officeDocument/2006/relationships/image" Target="../media/image170.png"/><Relationship Id="rId503" Type="http://schemas.openxmlformats.org/officeDocument/2006/relationships/image" Target="../media/image252.png"/><Relationship Id="rId8" Type="http://schemas.openxmlformats.org/officeDocument/2006/relationships/customXml" Target="../ink/ink13.xml"/><Relationship Id="rId142" Type="http://schemas.openxmlformats.org/officeDocument/2006/relationships/customXml" Target="../ink/ink80.xml"/><Relationship Id="rId184" Type="http://schemas.openxmlformats.org/officeDocument/2006/relationships/customXml" Target="../ink/ink101.xml"/><Relationship Id="rId391" Type="http://schemas.openxmlformats.org/officeDocument/2006/relationships/customXml" Target="../ink/ink205.xml"/><Relationship Id="rId405" Type="http://schemas.openxmlformats.org/officeDocument/2006/relationships/customXml" Target="../ink/ink212.xml"/><Relationship Id="rId447" Type="http://schemas.openxmlformats.org/officeDocument/2006/relationships/image" Target="../media/image224.png"/><Relationship Id="rId251" Type="http://schemas.openxmlformats.org/officeDocument/2006/relationships/image" Target="../media/image127.png"/><Relationship Id="rId489" Type="http://schemas.openxmlformats.org/officeDocument/2006/relationships/image" Target="../media/image245.png"/><Relationship Id="rId46" Type="http://schemas.openxmlformats.org/officeDocument/2006/relationships/customXml" Target="../ink/ink32.xml"/><Relationship Id="rId293" Type="http://schemas.openxmlformats.org/officeDocument/2006/relationships/customXml" Target="../ink/ink156.xml"/><Relationship Id="rId307" Type="http://schemas.openxmlformats.org/officeDocument/2006/relationships/customXml" Target="../ink/ink163.xml"/><Relationship Id="rId349" Type="http://schemas.openxmlformats.org/officeDocument/2006/relationships/customXml" Target="../ink/ink184.xml"/><Relationship Id="rId514" Type="http://schemas.openxmlformats.org/officeDocument/2006/relationships/customXml" Target="../ink/ink267.xml"/><Relationship Id="rId88" Type="http://schemas.openxmlformats.org/officeDocument/2006/relationships/customXml" Target="../ink/ink53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image" Target="../media/image181.png"/><Relationship Id="rId416" Type="http://schemas.openxmlformats.org/officeDocument/2006/relationships/image" Target="../media/image209.png"/><Relationship Id="rId220" Type="http://schemas.openxmlformats.org/officeDocument/2006/relationships/customXml" Target="../ink/ink119.xml"/><Relationship Id="rId458" Type="http://schemas.openxmlformats.org/officeDocument/2006/relationships/customXml" Target="../ink/ink239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40.xml"/><Relationship Id="rId318" Type="http://schemas.openxmlformats.org/officeDocument/2006/relationships/image" Target="../media/image160.png"/><Relationship Id="rId525" Type="http://schemas.openxmlformats.org/officeDocument/2006/relationships/image" Target="../media/image263.png"/><Relationship Id="rId99" Type="http://schemas.openxmlformats.org/officeDocument/2006/relationships/image" Target="../media/image51.png"/><Relationship Id="rId122" Type="http://schemas.openxmlformats.org/officeDocument/2006/relationships/customXml" Target="../ink/ink70.xml"/><Relationship Id="rId164" Type="http://schemas.openxmlformats.org/officeDocument/2006/relationships/customXml" Target="../ink/ink91.xml"/><Relationship Id="rId371" Type="http://schemas.openxmlformats.org/officeDocument/2006/relationships/customXml" Target="../ink/ink195.xml"/><Relationship Id="rId427" Type="http://schemas.openxmlformats.org/officeDocument/2006/relationships/image" Target="../media/image214.png"/><Relationship Id="rId469" Type="http://schemas.openxmlformats.org/officeDocument/2006/relationships/image" Target="../media/image235.png"/><Relationship Id="rId26" Type="http://schemas.openxmlformats.org/officeDocument/2006/relationships/customXml" Target="../ink/ink22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customXml" Target="../ink/ink174.xml"/><Relationship Id="rId480" Type="http://schemas.openxmlformats.org/officeDocument/2006/relationships/customXml" Target="../ink/ink250.xml"/><Relationship Id="rId536" Type="http://schemas.openxmlformats.org/officeDocument/2006/relationships/customXml" Target="../ink/ink278.xml"/><Relationship Id="rId68" Type="http://schemas.openxmlformats.org/officeDocument/2006/relationships/customXml" Target="../ink/ink43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image" Target="../media/image171.png"/><Relationship Id="rId200" Type="http://schemas.openxmlformats.org/officeDocument/2006/relationships/customXml" Target="../ink/ink109.xml"/><Relationship Id="rId382" Type="http://schemas.openxmlformats.org/officeDocument/2006/relationships/image" Target="../media/image192.png"/><Relationship Id="rId438" Type="http://schemas.openxmlformats.org/officeDocument/2006/relationships/customXml" Target="../ink/ink229.xml"/><Relationship Id="rId242" Type="http://schemas.openxmlformats.org/officeDocument/2006/relationships/customXml" Target="../ink/ink130.xml"/><Relationship Id="rId284" Type="http://schemas.openxmlformats.org/officeDocument/2006/relationships/customXml" Target="../ink/ink151.xml"/><Relationship Id="rId491" Type="http://schemas.openxmlformats.org/officeDocument/2006/relationships/image" Target="../media/image246.png"/><Relationship Id="rId505" Type="http://schemas.openxmlformats.org/officeDocument/2006/relationships/image" Target="../media/image253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60.xml"/><Relationship Id="rId144" Type="http://schemas.openxmlformats.org/officeDocument/2006/relationships/customXml" Target="../ink/ink81.xml"/><Relationship Id="rId90" Type="http://schemas.openxmlformats.org/officeDocument/2006/relationships/customXml" Target="../ink/ink54.xml"/><Relationship Id="rId186" Type="http://schemas.openxmlformats.org/officeDocument/2006/relationships/customXml" Target="../ink/ink102.xml"/><Relationship Id="rId351" Type="http://schemas.openxmlformats.org/officeDocument/2006/relationships/customXml" Target="../ink/ink185.xml"/><Relationship Id="rId393" Type="http://schemas.openxmlformats.org/officeDocument/2006/relationships/customXml" Target="../ink/ink206.xml"/><Relationship Id="rId407" Type="http://schemas.openxmlformats.org/officeDocument/2006/relationships/customXml" Target="../ink/ink213.xml"/><Relationship Id="rId449" Type="http://schemas.openxmlformats.org/officeDocument/2006/relationships/image" Target="../media/image225.png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customXml" Target="../ink/ink157.xml"/><Relationship Id="rId309" Type="http://schemas.openxmlformats.org/officeDocument/2006/relationships/customXml" Target="../ink/ink164.xml"/><Relationship Id="rId460" Type="http://schemas.openxmlformats.org/officeDocument/2006/relationships/customXml" Target="../ink/ink240.xml"/><Relationship Id="rId516" Type="http://schemas.openxmlformats.org/officeDocument/2006/relationships/customXml" Target="../ink/ink268.xml"/><Relationship Id="rId48" Type="http://schemas.openxmlformats.org/officeDocument/2006/relationships/customXml" Target="../ink/ink33.xml"/><Relationship Id="rId113" Type="http://schemas.openxmlformats.org/officeDocument/2006/relationships/image" Target="../media/image58.png"/><Relationship Id="rId320" Type="http://schemas.openxmlformats.org/officeDocument/2006/relationships/image" Target="../media/image161.png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image" Target="../media/image182.png"/><Relationship Id="rId418" Type="http://schemas.openxmlformats.org/officeDocument/2006/relationships/image" Target="../media/image210.png"/><Relationship Id="rId222" Type="http://schemas.openxmlformats.org/officeDocument/2006/relationships/customXml" Target="../ink/ink120.xml"/><Relationship Id="rId264" Type="http://schemas.openxmlformats.org/officeDocument/2006/relationships/customXml" Target="../ink/ink141.xml"/><Relationship Id="rId471" Type="http://schemas.openxmlformats.org/officeDocument/2006/relationships/image" Target="../media/image236.png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71.xml"/><Relationship Id="rId527" Type="http://schemas.openxmlformats.org/officeDocument/2006/relationships/image" Target="../media/image264.png"/><Relationship Id="rId70" Type="http://schemas.openxmlformats.org/officeDocument/2006/relationships/customXml" Target="../ink/ink44.xml"/><Relationship Id="rId166" Type="http://schemas.openxmlformats.org/officeDocument/2006/relationships/customXml" Target="../ink/ink92.xml"/><Relationship Id="rId331" Type="http://schemas.openxmlformats.org/officeDocument/2006/relationships/customXml" Target="../ink/ink175.xml"/><Relationship Id="rId373" Type="http://schemas.openxmlformats.org/officeDocument/2006/relationships/customXml" Target="../ink/ink196.xml"/><Relationship Id="rId429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230.xml"/><Relationship Id="rId28" Type="http://schemas.openxmlformats.org/officeDocument/2006/relationships/customXml" Target="../ink/ink23.xml"/><Relationship Id="rId275" Type="http://schemas.openxmlformats.org/officeDocument/2006/relationships/image" Target="../media/image139.png"/><Relationship Id="rId300" Type="http://schemas.openxmlformats.org/officeDocument/2006/relationships/image" Target="../media/image151.png"/><Relationship Id="rId482" Type="http://schemas.openxmlformats.org/officeDocument/2006/relationships/customXml" Target="../ink/ink251.xml"/><Relationship Id="rId538" Type="http://schemas.openxmlformats.org/officeDocument/2006/relationships/customXml" Target="../ink/ink27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image" Target="../media/image172.png"/><Relationship Id="rId384" Type="http://schemas.openxmlformats.org/officeDocument/2006/relationships/image" Target="../media/image193.png"/><Relationship Id="rId202" Type="http://schemas.openxmlformats.org/officeDocument/2006/relationships/customXml" Target="../ink/ink110.xml"/><Relationship Id="rId244" Type="http://schemas.openxmlformats.org/officeDocument/2006/relationships/customXml" Target="../ink/ink131.xml"/><Relationship Id="rId39" Type="http://schemas.openxmlformats.org/officeDocument/2006/relationships/image" Target="../media/image21.png"/><Relationship Id="rId286" Type="http://schemas.openxmlformats.org/officeDocument/2006/relationships/customXml" Target="../ink/ink152.xml"/><Relationship Id="rId451" Type="http://schemas.openxmlformats.org/officeDocument/2006/relationships/image" Target="../media/image226.png"/><Relationship Id="rId493" Type="http://schemas.openxmlformats.org/officeDocument/2006/relationships/image" Target="../media/image247.png"/><Relationship Id="rId507" Type="http://schemas.openxmlformats.org/officeDocument/2006/relationships/image" Target="../media/image254.png"/><Relationship Id="rId50" Type="http://schemas.openxmlformats.org/officeDocument/2006/relationships/customXml" Target="../ink/ink34.xml"/><Relationship Id="rId104" Type="http://schemas.openxmlformats.org/officeDocument/2006/relationships/customXml" Target="../ink/ink61.xml"/><Relationship Id="rId146" Type="http://schemas.openxmlformats.org/officeDocument/2006/relationships/customXml" Target="../ink/ink82.xml"/><Relationship Id="rId188" Type="http://schemas.openxmlformats.org/officeDocument/2006/relationships/customXml" Target="../ink/ink103.xml"/><Relationship Id="rId311" Type="http://schemas.openxmlformats.org/officeDocument/2006/relationships/customXml" Target="../ink/ink165.xml"/><Relationship Id="rId353" Type="http://schemas.openxmlformats.org/officeDocument/2006/relationships/customXml" Target="../ink/ink186.xml"/><Relationship Id="rId395" Type="http://schemas.openxmlformats.org/officeDocument/2006/relationships/customXml" Target="../ink/ink207.xml"/><Relationship Id="rId409" Type="http://schemas.openxmlformats.org/officeDocument/2006/relationships/customXml" Target="../ink/ink214.xml"/><Relationship Id="rId92" Type="http://schemas.openxmlformats.org/officeDocument/2006/relationships/customXml" Target="../ink/ink55.xml"/><Relationship Id="rId213" Type="http://schemas.openxmlformats.org/officeDocument/2006/relationships/image" Target="../media/image108.png"/><Relationship Id="rId420" Type="http://schemas.openxmlformats.org/officeDocument/2006/relationships/image" Target="../media/image211.png"/><Relationship Id="rId255" Type="http://schemas.openxmlformats.org/officeDocument/2006/relationships/image" Target="../media/image129.png"/><Relationship Id="rId297" Type="http://schemas.openxmlformats.org/officeDocument/2006/relationships/customXml" Target="../ink/ink158.xml"/><Relationship Id="rId462" Type="http://schemas.openxmlformats.org/officeDocument/2006/relationships/customXml" Target="../ink/ink241.xml"/><Relationship Id="rId518" Type="http://schemas.openxmlformats.org/officeDocument/2006/relationships/customXml" Target="../ink/ink269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image" Target="../media/image162.png"/><Relationship Id="rId364" Type="http://schemas.openxmlformats.org/officeDocument/2006/relationships/image" Target="../media/image183.png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19" Type="http://schemas.openxmlformats.org/officeDocument/2006/relationships/image" Target="../media/image11.png"/><Relationship Id="rId224" Type="http://schemas.openxmlformats.org/officeDocument/2006/relationships/customXml" Target="../ink/ink121.xml"/><Relationship Id="rId266" Type="http://schemas.openxmlformats.org/officeDocument/2006/relationships/customXml" Target="../ink/ink142.xml"/><Relationship Id="rId431" Type="http://schemas.openxmlformats.org/officeDocument/2006/relationships/image" Target="../media/image216.png"/><Relationship Id="rId473" Type="http://schemas.openxmlformats.org/officeDocument/2006/relationships/image" Target="../media/image237.png"/><Relationship Id="rId529" Type="http://schemas.openxmlformats.org/officeDocument/2006/relationships/image" Target="../media/image265.png"/><Relationship Id="rId30" Type="http://schemas.openxmlformats.org/officeDocument/2006/relationships/customXml" Target="../ink/ink24.xml"/><Relationship Id="rId126" Type="http://schemas.openxmlformats.org/officeDocument/2006/relationships/customXml" Target="../ink/ink72.xml"/><Relationship Id="rId168" Type="http://schemas.openxmlformats.org/officeDocument/2006/relationships/customXml" Target="../ink/ink93.xml"/><Relationship Id="rId333" Type="http://schemas.openxmlformats.org/officeDocument/2006/relationships/customXml" Target="../ink/ink176.xml"/><Relationship Id="rId540" Type="http://schemas.openxmlformats.org/officeDocument/2006/relationships/customXml" Target="../ink/ink280.xml"/><Relationship Id="rId72" Type="http://schemas.openxmlformats.org/officeDocument/2006/relationships/customXml" Target="../ink/ink45.xml"/><Relationship Id="rId375" Type="http://schemas.openxmlformats.org/officeDocument/2006/relationships/customXml" Target="../ink/ink197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image" Target="../media/image201.png"/><Relationship Id="rId442" Type="http://schemas.openxmlformats.org/officeDocument/2006/relationships/customXml" Target="../ink/ink231.xml"/><Relationship Id="rId484" Type="http://schemas.openxmlformats.org/officeDocument/2006/relationships/customXml" Target="../ink/ink252.xml"/><Relationship Id="rId137" Type="http://schemas.openxmlformats.org/officeDocument/2006/relationships/image" Target="../media/image70.png"/><Relationship Id="rId302" Type="http://schemas.openxmlformats.org/officeDocument/2006/relationships/image" Target="../media/image152.png"/><Relationship Id="rId344" Type="http://schemas.openxmlformats.org/officeDocument/2006/relationships/image" Target="../media/image173.png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image" Target="../media/image194.png"/><Relationship Id="rId190" Type="http://schemas.openxmlformats.org/officeDocument/2006/relationships/customXml" Target="../ink/ink104.xml"/><Relationship Id="rId204" Type="http://schemas.openxmlformats.org/officeDocument/2006/relationships/customXml" Target="../ink/ink111.xml"/><Relationship Id="rId246" Type="http://schemas.openxmlformats.org/officeDocument/2006/relationships/customXml" Target="../ink/ink132.xml"/><Relationship Id="rId288" Type="http://schemas.openxmlformats.org/officeDocument/2006/relationships/customXml" Target="../ink/ink153.xml"/><Relationship Id="rId411" Type="http://schemas.openxmlformats.org/officeDocument/2006/relationships/customXml" Target="../ink/ink215.xml"/><Relationship Id="rId453" Type="http://schemas.openxmlformats.org/officeDocument/2006/relationships/image" Target="../media/image227.png"/><Relationship Id="rId509" Type="http://schemas.openxmlformats.org/officeDocument/2006/relationships/image" Target="../media/image255.png"/><Relationship Id="rId106" Type="http://schemas.openxmlformats.org/officeDocument/2006/relationships/customXml" Target="../ink/ink62.xml"/><Relationship Id="rId313" Type="http://schemas.openxmlformats.org/officeDocument/2006/relationships/customXml" Target="../ink/ink166.xml"/><Relationship Id="rId495" Type="http://schemas.openxmlformats.org/officeDocument/2006/relationships/image" Target="../media/image248.png"/><Relationship Id="rId10" Type="http://schemas.openxmlformats.org/officeDocument/2006/relationships/customXml" Target="../ink/ink14.xml"/><Relationship Id="rId52" Type="http://schemas.openxmlformats.org/officeDocument/2006/relationships/customXml" Target="../ink/ink35.xml"/><Relationship Id="rId94" Type="http://schemas.openxmlformats.org/officeDocument/2006/relationships/customXml" Target="../ink/ink56.xml"/><Relationship Id="rId148" Type="http://schemas.openxmlformats.org/officeDocument/2006/relationships/customXml" Target="../ink/ink83.xml"/><Relationship Id="rId355" Type="http://schemas.openxmlformats.org/officeDocument/2006/relationships/customXml" Target="../ink/ink187.xml"/><Relationship Id="rId397" Type="http://schemas.openxmlformats.org/officeDocument/2006/relationships/customXml" Target="../ink/ink208.xml"/><Relationship Id="rId520" Type="http://schemas.openxmlformats.org/officeDocument/2006/relationships/customXml" Target="../ink/ink270.xml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image" Target="../media/image212.png"/><Relationship Id="rId464" Type="http://schemas.openxmlformats.org/officeDocument/2006/relationships/customXml" Target="../ink/ink242.xml"/><Relationship Id="rId299" Type="http://schemas.openxmlformats.org/officeDocument/2006/relationships/customXml" Target="../ink/ink159.xml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image" Target="../media/image184.png"/><Relationship Id="rId226" Type="http://schemas.openxmlformats.org/officeDocument/2006/relationships/customXml" Target="../ink/ink122.xml"/><Relationship Id="rId433" Type="http://schemas.openxmlformats.org/officeDocument/2006/relationships/image" Target="../media/image217.png"/><Relationship Id="rId74" Type="http://schemas.openxmlformats.org/officeDocument/2006/relationships/customXml" Target="../ink/ink46.xml"/><Relationship Id="rId377" Type="http://schemas.openxmlformats.org/officeDocument/2006/relationships/customXml" Target="../ink/ink198.xml"/><Relationship Id="rId500" Type="http://schemas.openxmlformats.org/officeDocument/2006/relationships/customXml" Target="../ink/ink260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444" Type="http://schemas.openxmlformats.org/officeDocument/2006/relationships/customXml" Target="../ink/ink232.xml"/><Relationship Id="rId290" Type="http://schemas.openxmlformats.org/officeDocument/2006/relationships/customXml" Target="../ink/ink154.xml"/><Relationship Id="rId304" Type="http://schemas.openxmlformats.org/officeDocument/2006/relationships/image" Target="../media/image153.png"/><Relationship Id="rId388" Type="http://schemas.openxmlformats.org/officeDocument/2006/relationships/image" Target="../media/image195.png"/><Relationship Id="rId511" Type="http://schemas.openxmlformats.org/officeDocument/2006/relationships/image" Target="../media/image2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4.xml"/><Relationship Id="rId13" Type="http://schemas.openxmlformats.org/officeDocument/2006/relationships/image" Target="../media/image276.png"/><Relationship Id="rId3" Type="http://schemas.openxmlformats.org/officeDocument/2006/relationships/customXml" Target="../ink/ink281.xml"/><Relationship Id="rId7" Type="http://schemas.openxmlformats.org/officeDocument/2006/relationships/image" Target="../media/image273.png"/><Relationship Id="rId12" Type="http://schemas.openxmlformats.org/officeDocument/2006/relationships/customXml" Target="../ink/ink286.xml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3.xml"/><Relationship Id="rId11" Type="http://schemas.openxmlformats.org/officeDocument/2006/relationships/image" Target="../media/image275.png"/><Relationship Id="rId5" Type="http://schemas.openxmlformats.org/officeDocument/2006/relationships/customXml" Target="../ink/ink282.xml"/><Relationship Id="rId10" Type="http://schemas.openxmlformats.org/officeDocument/2006/relationships/customXml" Target="../ink/ink285.xml"/><Relationship Id="rId4" Type="http://schemas.openxmlformats.org/officeDocument/2006/relationships/image" Target="../media/image2.png"/><Relationship Id="rId9" Type="http://schemas.openxmlformats.org/officeDocument/2006/relationships/image" Target="../media/image27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0.png"/><Relationship Id="rId299" Type="http://schemas.openxmlformats.org/officeDocument/2006/relationships/image" Target="../media/image420.png"/><Relationship Id="rId21" Type="http://schemas.openxmlformats.org/officeDocument/2006/relationships/image" Target="../media/image282.png"/><Relationship Id="rId63" Type="http://schemas.openxmlformats.org/officeDocument/2006/relationships/image" Target="../media/image303.png"/><Relationship Id="rId159" Type="http://schemas.openxmlformats.org/officeDocument/2006/relationships/image" Target="../media/image351.png"/><Relationship Id="rId324" Type="http://schemas.openxmlformats.org/officeDocument/2006/relationships/customXml" Target="../ink/ink448.xml"/><Relationship Id="rId170" Type="http://schemas.openxmlformats.org/officeDocument/2006/relationships/customXml" Target="../ink/ink371.xml"/><Relationship Id="rId226" Type="http://schemas.openxmlformats.org/officeDocument/2006/relationships/customXml" Target="../ink/ink399.xml"/><Relationship Id="rId268" Type="http://schemas.openxmlformats.org/officeDocument/2006/relationships/customXml" Target="../ink/ink420.xml"/><Relationship Id="rId32" Type="http://schemas.openxmlformats.org/officeDocument/2006/relationships/customXml" Target="../ink/ink302.xml"/><Relationship Id="rId74" Type="http://schemas.openxmlformats.org/officeDocument/2006/relationships/customXml" Target="../ink/ink323.xml"/><Relationship Id="rId128" Type="http://schemas.openxmlformats.org/officeDocument/2006/relationships/customXml" Target="../ink/ink350.xml"/><Relationship Id="rId335" Type="http://schemas.openxmlformats.org/officeDocument/2006/relationships/image" Target="../media/image438.png"/><Relationship Id="rId5" Type="http://schemas.openxmlformats.org/officeDocument/2006/relationships/image" Target="../media/image2740.png"/><Relationship Id="rId181" Type="http://schemas.openxmlformats.org/officeDocument/2006/relationships/image" Target="../media/image362.png"/><Relationship Id="rId237" Type="http://schemas.openxmlformats.org/officeDocument/2006/relationships/image" Target="../media/image389.png"/><Relationship Id="rId279" Type="http://schemas.openxmlformats.org/officeDocument/2006/relationships/image" Target="../media/image410.png"/><Relationship Id="rId43" Type="http://schemas.openxmlformats.org/officeDocument/2006/relationships/image" Target="../media/image293.png"/><Relationship Id="rId139" Type="http://schemas.openxmlformats.org/officeDocument/2006/relationships/image" Target="../media/image341.png"/><Relationship Id="rId290" Type="http://schemas.openxmlformats.org/officeDocument/2006/relationships/customXml" Target="../ink/ink431.xml"/><Relationship Id="rId304" Type="http://schemas.openxmlformats.org/officeDocument/2006/relationships/customXml" Target="../ink/ink438.xml"/><Relationship Id="rId85" Type="http://schemas.openxmlformats.org/officeDocument/2006/relationships/image" Target="../media/image314.png"/><Relationship Id="rId150" Type="http://schemas.openxmlformats.org/officeDocument/2006/relationships/customXml" Target="../ink/ink361.xml"/><Relationship Id="rId192" Type="http://schemas.openxmlformats.org/officeDocument/2006/relationships/customXml" Target="../ink/ink382.xml"/><Relationship Id="rId206" Type="http://schemas.openxmlformats.org/officeDocument/2006/relationships/customXml" Target="../ink/ink389.xml"/><Relationship Id="rId248" Type="http://schemas.openxmlformats.org/officeDocument/2006/relationships/customXml" Target="../ink/ink410.xml"/><Relationship Id="rId12" Type="http://schemas.openxmlformats.org/officeDocument/2006/relationships/customXml" Target="../ink/ink292.xml"/><Relationship Id="rId108" Type="http://schemas.openxmlformats.org/officeDocument/2006/relationships/customXml" Target="../ink/ink340.xml"/><Relationship Id="rId315" Type="http://schemas.openxmlformats.org/officeDocument/2006/relationships/image" Target="../media/image428.png"/><Relationship Id="rId54" Type="http://schemas.openxmlformats.org/officeDocument/2006/relationships/customXml" Target="../ink/ink313.xml"/><Relationship Id="rId96" Type="http://schemas.openxmlformats.org/officeDocument/2006/relationships/customXml" Target="../ink/ink334.xml"/><Relationship Id="rId161" Type="http://schemas.openxmlformats.org/officeDocument/2006/relationships/image" Target="../media/image352.png"/><Relationship Id="rId217" Type="http://schemas.openxmlformats.org/officeDocument/2006/relationships/image" Target="../media/image379.png"/><Relationship Id="rId259" Type="http://schemas.openxmlformats.org/officeDocument/2006/relationships/image" Target="../media/image400.png"/><Relationship Id="rId23" Type="http://schemas.openxmlformats.org/officeDocument/2006/relationships/image" Target="../media/image283.png"/><Relationship Id="rId119" Type="http://schemas.openxmlformats.org/officeDocument/2006/relationships/image" Target="../media/image331.png"/><Relationship Id="rId270" Type="http://schemas.openxmlformats.org/officeDocument/2006/relationships/customXml" Target="../ink/ink421.xml"/><Relationship Id="rId326" Type="http://schemas.openxmlformats.org/officeDocument/2006/relationships/customXml" Target="../ink/ink449.xml"/><Relationship Id="rId65" Type="http://schemas.openxmlformats.org/officeDocument/2006/relationships/image" Target="../media/image304.png"/><Relationship Id="rId130" Type="http://schemas.openxmlformats.org/officeDocument/2006/relationships/customXml" Target="../ink/ink351.xml"/><Relationship Id="rId172" Type="http://schemas.openxmlformats.org/officeDocument/2006/relationships/customXml" Target="../ink/ink372.xml"/><Relationship Id="rId228" Type="http://schemas.openxmlformats.org/officeDocument/2006/relationships/customXml" Target="../ink/ink400.xml"/><Relationship Id="rId281" Type="http://schemas.openxmlformats.org/officeDocument/2006/relationships/image" Target="../media/image411.png"/><Relationship Id="rId337" Type="http://schemas.openxmlformats.org/officeDocument/2006/relationships/image" Target="../media/image439.png"/><Relationship Id="rId34" Type="http://schemas.openxmlformats.org/officeDocument/2006/relationships/customXml" Target="../ink/ink303.xml"/><Relationship Id="rId76" Type="http://schemas.openxmlformats.org/officeDocument/2006/relationships/customXml" Target="../ink/ink324.xml"/><Relationship Id="rId141" Type="http://schemas.openxmlformats.org/officeDocument/2006/relationships/image" Target="../media/image342.png"/><Relationship Id="rId7" Type="http://schemas.openxmlformats.org/officeDocument/2006/relationships/image" Target="../media/image2750.png"/><Relationship Id="rId183" Type="http://schemas.openxmlformats.org/officeDocument/2006/relationships/image" Target="../media/image81.png"/><Relationship Id="rId239" Type="http://schemas.openxmlformats.org/officeDocument/2006/relationships/image" Target="../media/image390.png"/><Relationship Id="rId250" Type="http://schemas.openxmlformats.org/officeDocument/2006/relationships/customXml" Target="../ink/ink411.xml"/><Relationship Id="rId292" Type="http://schemas.openxmlformats.org/officeDocument/2006/relationships/customXml" Target="../ink/ink432.xml"/><Relationship Id="rId306" Type="http://schemas.openxmlformats.org/officeDocument/2006/relationships/customXml" Target="../ink/ink439.xml"/><Relationship Id="rId45" Type="http://schemas.openxmlformats.org/officeDocument/2006/relationships/image" Target="../media/image294.png"/><Relationship Id="rId87" Type="http://schemas.openxmlformats.org/officeDocument/2006/relationships/image" Target="../media/image315.png"/><Relationship Id="rId110" Type="http://schemas.openxmlformats.org/officeDocument/2006/relationships/customXml" Target="../ink/ink341.xml"/><Relationship Id="rId152" Type="http://schemas.openxmlformats.org/officeDocument/2006/relationships/customXml" Target="../ink/ink362.xml"/><Relationship Id="rId194" Type="http://schemas.openxmlformats.org/officeDocument/2006/relationships/customXml" Target="../ink/ink383.xml"/><Relationship Id="rId208" Type="http://schemas.openxmlformats.org/officeDocument/2006/relationships/customXml" Target="../ink/ink390.xml"/><Relationship Id="rId240" Type="http://schemas.openxmlformats.org/officeDocument/2006/relationships/customXml" Target="../ink/ink406.xml"/><Relationship Id="rId261" Type="http://schemas.openxmlformats.org/officeDocument/2006/relationships/image" Target="../media/image401.png"/><Relationship Id="rId14" Type="http://schemas.openxmlformats.org/officeDocument/2006/relationships/customXml" Target="../ink/ink293.xml"/><Relationship Id="rId35" Type="http://schemas.openxmlformats.org/officeDocument/2006/relationships/image" Target="../media/image289.png"/><Relationship Id="rId56" Type="http://schemas.openxmlformats.org/officeDocument/2006/relationships/customXml" Target="../ink/ink314.xml"/><Relationship Id="rId77" Type="http://schemas.openxmlformats.org/officeDocument/2006/relationships/image" Target="../media/image310.png"/><Relationship Id="rId100" Type="http://schemas.openxmlformats.org/officeDocument/2006/relationships/customXml" Target="../ink/ink336.xml"/><Relationship Id="rId282" Type="http://schemas.openxmlformats.org/officeDocument/2006/relationships/customXml" Target="../ink/ink427.xml"/><Relationship Id="rId317" Type="http://schemas.openxmlformats.org/officeDocument/2006/relationships/image" Target="../media/image429.png"/><Relationship Id="rId338" Type="http://schemas.openxmlformats.org/officeDocument/2006/relationships/customXml" Target="../ink/ink455.xml"/><Relationship Id="rId8" Type="http://schemas.openxmlformats.org/officeDocument/2006/relationships/customXml" Target="../ink/ink290.xml"/><Relationship Id="rId98" Type="http://schemas.openxmlformats.org/officeDocument/2006/relationships/customXml" Target="../ink/ink335.xml"/><Relationship Id="rId121" Type="http://schemas.openxmlformats.org/officeDocument/2006/relationships/image" Target="../media/image332.png"/><Relationship Id="rId142" Type="http://schemas.openxmlformats.org/officeDocument/2006/relationships/customXml" Target="../ink/ink357.xml"/><Relationship Id="rId163" Type="http://schemas.openxmlformats.org/officeDocument/2006/relationships/image" Target="../media/image353.png"/><Relationship Id="rId184" Type="http://schemas.openxmlformats.org/officeDocument/2006/relationships/customXml" Target="../ink/ink378.xml"/><Relationship Id="rId219" Type="http://schemas.openxmlformats.org/officeDocument/2006/relationships/image" Target="../media/image380.png"/><Relationship Id="rId230" Type="http://schemas.openxmlformats.org/officeDocument/2006/relationships/customXml" Target="../ink/ink401.xml"/><Relationship Id="rId251" Type="http://schemas.openxmlformats.org/officeDocument/2006/relationships/image" Target="../media/image396.png"/><Relationship Id="rId25" Type="http://schemas.openxmlformats.org/officeDocument/2006/relationships/image" Target="../media/image284.png"/><Relationship Id="rId46" Type="http://schemas.openxmlformats.org/officeDocument/2006/relationships/customXml" Target="../ink/ink309.xml"/><Relationship Id="rId67" Type="http://schemas.openxmlformats.org/officeDocument/2006/relationships/image" Target="../media/image305.png"/><Relationship Id="rId272" Type="http://schemas.openxmlformats.org/officeDocument/2006/relationships/customXml" Target="../ink/ink422.xml"/><Relationship Id="rId293" Type="http://schemas.openxmlformats.org/officeDocument/2006/relationships/image" Target="../media/image417.png"/><Relationship Id="rId307" Type="http://schemas.openxmlformats.org/officeDocument/2006/relationships/image" Target="../media/image424.png"/><Relationship Id="rId328" Type="http://schemas.openxmlformats.org/officeDocument/2006/relationships/customXml" Target="../ink/ink450.xml"/><Relationship Id="rId88" Type="http://schemas.openxmlformats.org/officeDocument/2006/relationships/customXml" Target="../ink/ink330.xml"/><Relationship Id="rId111" Type="http://schemas.openxmlformats.org/officeDocument/2006/relationships/image" Target="../media/image327.png"/><Relationship Id="rId132" Type="http://schemas.openxmlformats.org/officeDocument/2006/relationships/customXml" Target="../ink/ink352.xml"/><Relationship Id="rId153" Type="http://schemas.openxmlformats.org/officeDocument/2006/relationships/image" Target="../media/image348.png"/><Relationship Id="rId174" Type="http://schemas.openxmlformats.org/officeDocument/2006/relationships/customXml" Target="../ink/ink373.xml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220" Type="http://schemas.openxmlformats.org/officeDocument/2006/relationships/customXml" Target="../ink/ink396.xml"/><Relationship Id="rId241" Type="http://schemas.openxmlformats.org/officeDocument/2006/relationships/image" Target="../media/image391.png"/><Relationship Id="rId15" Type="http://schemas.openxmlformats.org/officeDocument/2006/relationships/image" Target="../media/image279.png"/><Relationship Id="rId36" Type="http://schemas.openxmlformats.org/officeDocument/2006/relationships/customXml" Target="../ink/ink304.xml"/><Relationship Id="rId57" Type="http://schemas.openxmlformats.org/officeDocument/2006/relationships/image" Target="../media/image300.png"/><Relationship Id="rId262" Type="http://schemas.openxmlformats.org/officeDocument/2006/relationships/customXml" Target="../ink/ink417.xml"/><Relationship Id="rId283" Type="http://schemas.openxmlformats.org/officeDocument/2006/relationships/image" Target="../media/image412.png"/><Relationship Id="rId318" Type="http://schemas.openxmlformats.org/officeDocument/2006/relationships/customXml" Target="../ink/ink445.xml"/><Relationship Id="rId339" Type="http://schemas.openxmlformats.org/officeDocument/2006/relationships/image" Target="../media/image440.png"/><Relationship Id="rId78" Type="http://schemas.openxmlformats.org/officeDocument/2006/relationships/customXml" Target="../ink/ink325.xml"/><Relationship Id="rId99" Type="http://schemas.openxmlformats.org/officeDocument/2006/relationships/image" Target="../media/image321.png"/><Relationship Id="rId101" Type="http://schemas.openxmlformats.org/officeDocument/2006/relationships/image" Target="../media/image322.png"/><Relationship Id="rId122" Type="http://schemas.openxmlformats.org/officeDocument/2006/relationships/customXml" Target="../ink/ink347.xml"/><Relationship Id="rId143" Type="http://schemas.openxmlformats.org/officeDocument/2006/relationships/image" Target="../media/image343.png"/><Relationship Id="rId164" Type="http://schemas.openxmlformats.org/officeDocument/2006/relationships/customXml" Target="../ink/ink368.xml"/><Relationship Id="rId185" Type="http://schemas.openxmlformats.org/officeDocument/2006/relationships/image" Target="../media/image363.png"/><Relationship Id="rId9" Type="http://schemas.openxmlformats.org/officeDocument/2006/relationships/image" Target="../media/image2760.png"/><Relationship Id="rId210" Type="http://schemas.openxmlformats.org/officeDocument/2006/relationships/customXml" Target="../ink/ink391.xml"/><Relationship Id="rId26" Type="http://schemas.openxmlformats.org/officeDocument/2006/relationships/customXml" Target="../ink/ink299.xml"/><Relationship Id="rId231" Type="http://schemas.openxmlformats.org/officeDocument/2006/relationships/image" Target="../media/image386.png"/><Relationship Id="rId252" Type="http://schemas.openxmlformats.org/officeDocument/2006/relationships/customXml" Target="../ink/ink412.xml"/><Relationship Id="rId273" Type="http://schemas.openxmlformats.org/officeDocument/2006/relationships/image" Target="../media/image407.png"/><Relationship Id="rId294" Type="http://schemas.openxmlformats.org/officeDocument/2006/relationships/customXml" Target="../ink/ink433.xml"/><Relationship Id="rId308" Type="http://schemas.openxmlformats.org/officeDocument/2006/relationships/customXml" Target="../ink/ink440.xml"/><Relationship Id="rId329" Type="http://schemas.openxmlformats.org/officeDocument/2006/relationships/image" Target="../media/image435.png"/><Relationship Id="rId47" Type="http://schemas.openxmlformats.org/officeDocument/2006/relationships/image" Target="../media/image295.png"/><Relationship Id="rId68" Type="http://schemas.openxmlformats.org/officeDocument/2006/relationships/customXml" Target="../ink/ink320.xml"/><Relationship Id="rId89" Type="http://schemas.openxmlformats.org/officeDocument/2006/relationships/image" Target="../media/image316.png"/><Relationship Id="rId112" Type="http://schemas.openxmlformats.org/officeDocument/2006/relationships/customXml" Target="../ink/ink342.xml"/><Relationship Id="rId133" Type="http://schemas.openxmlformats.org/officeDocument/2006/relationships/image" Target="../media/image338.png"/><Relationship Id="rId154" Type="http://schemas.openxmlformats.org/officeDocument/2006/relationships/customXml" Target="../ink/ink363.xml"/><Relationship Id="rId175" Type="http://schemas.openxmlformats.org/officeDocument/2006/relationships/image" Target="../media/image359.png"/><Relationship Id="rId340" Type="http://schemas.openxmlformats.org/officeDocument/2006/relationships/customXml" Target="../ink/ink456.xml"/><Relationship Id="rId196" Type="http://schemas.openxmlformats.org/officeDocument/2006/relationships/customXml" Target="../ink/ink384.xml"/><Relationship Id="rId200" Type="http://schemas.openxmlformats.org/officeDocument/2006/relationships/customXml" Target="../ink/ink386.xml"/><Relationship Id="rId16" Type="http://schemas.openxmlformats.org/officeDocument/2006/relationships/customXml" Target="../ink/ink294.xml"/><Relationship Id="rId221" Type="http://schemas.openxmlformats.org/officeDocument/2006/relationships/image" Target="../media/image381.png"/><Relationship Id="rId242" Type="http://schemas.openxmlformats.org/officeDocument/2006/relationships/customXml" Target="../ink/ink407.xml"/><Relationship Id="rId263" Type="http://schemas.openxmlformats.org/officeDocument/2006/relationships/image" Target="../media/image402.png"/><Relationship Id="rId284" Type="http://schemas.openxmlformats.org/officeDocument/2006/relationships/customXml" Target="../ink/ink428.xml"/><Relationship Id="rId319" Type="http://schemas.openxmlformats.org/officeDocument/2006/relationships/image" Target="../media/image430.png"/><Relationship Id="rId37" Type="http://schemas.openxmlformats.org/officeDocument/2006/relationships/image" Target="../media/image290.png"/><Relationship Id="rId58" Type="http://schemas.openxmlformats.org/officeDocument/2006/relationships/customXml" Target="../ink/ink315.xml"/><Relationship Id="rId79" Type="http://schemas.openxmlformats.org/officeDocument/2006/relationships/image" Target="../media/image311.png"/><Relationship Id="rId102" Type="http://schemas.openxmlformats.org/officeDocument/2006/relationships/customXml" Target="../ink/ink337.xml"/><Relationship Id="rId123" Type="http://schemas.openxmlformats.org/officeDocument/2006/relationships/image" Target="../media/image333.png"/><Relationship Id="rId144" Type="http://schemas.openxmlformats.org/officeDocument/2006/relationships/customXml" Target="../ink/ink358.xml"/><Relationship Id="rId330" Type="http://schemas.openxmlformats.org/officeDocument/2006/relationships/customXml" Target="../ink/ink451.xml"/><Relationship Id="rId90" Type="http://schemas.openxmlformats.org/officeDocument/2006/relationships/customXml" Target="../ink/ink331.xml"/><Relationship Id="rId165" Type="http://schemas.openxmlformats.org/officeDocument/2006/relationships/image" Target="../media/image354.png"/><Relationship Id="rId186" Type="http://schemas.openxmlformats.org/officeDocument/2006/relationships/customXml" Target="../ink/ink379.xml"/><Relationship Id="rId211" Type="http://schemas.openxmlformats.org/officeDocument/2006/relationships/image" Target="../media/image376.png"/><Relationship Id="rId232" Type="http://schemas.openxmlformats.org/officeDocument/2006/relationships/customXml" Target="../ink/ink402.xml"/><Relationship Id="rId253" Type="http://schemas.openxmlformats.org/officeDocument/2006/relationships/image" Target="../media/image397.png"/><Relationship Id="rId274" Type="http://schemas.openxmlformats.org/officeDocument/2006/relationships/customXml" Target="../ink/ink423.xml"/><Relationship Id="rId295" Type="http://schemas.openxmlformats.org/officeDocument/2006/relationships/image" Target="../media/image418.png"/><Relationship Id="rId309" Type="http://schemas.openxmlformats.org/officeDocument/2006/relationships/image" Target="../media/image425.png"/><Relationship Id="rId27" Type="http://schemas.openxmlformats.org/officeDocument/2006/relationships/image" Target="../media/image285.png"/><Relationship Id="rId48" Type="http://schemas.openxmlformats.org/officeDocument/2006/relationships/customXml" Target="../ink/ink310.xml"/><Relationship Id="rId69" Type="http://schemas.openxmlformats.org/officeDocument/2006/relationships/image" Target="../media/image306.png"/><Relationship Id="rId113" Type="http://schemas.openxmlformats.org/officeDocument/2006/relationships/image" Target="../media/image328.png"/><Relationship Id="rId134" Type="http://schemas.openxmlformats.org/officeDocument/2006/relationships/customXml" Target="../ink/ink353.xml"/><Relationship Id="rId320" Type="http://schemas.openxmlformats.org/officeDocument/2006/relationships/customXml" Target="../ink/ink446.xml"/><Relationship Id="rId80" Type="http://schemas.openxmlformats.org/officeDocument/2006/relationships/customXml" Target="../ink/ink326.xml"/><Relationship Id="rId155" Type="http://schemas.openxmlformats.org/officeDocument/2006/relationships/image" Target="../media/image349.png"/><Relationship Id="rId176" Type="http://schemas.openxmlformats.org/officeDocument/2006/relationships/customXml" Target="../ink/ink374.xml"/><Relationship Id="rId197" Type="http://schemas.openxmlformats.org/officeDocument/2006/relationships/image" Target="../media/image369.png"/><Relationship Id="rId341" Type="http://schemas.openxmlformats.org/officeDocument/2006/relationships/image" Target="../media/image441.png"/><Relationship Id="rId201" Type="http://schemas.openxmlformats.org/officeDocument/2006/relationships/image" Target="../media/image371.png"/><Relationship Id="rId222" Type="http://schemas.openxmlformats.org/officeDocument/2006/relationships/customXml" Target="../ink/ink397.xml"/><Relationship Id="rId243" Type="http://schemas.openxmlformats.org/officeDocument/2006/relationships/image" Target="../media/image392.png"/><Relationship Id="rId264" Type="http://schemas.openxmlformats.org/officeDocument/2006/relationships/customXml" Target="../ink/ink418.xml"/><Relationship Id="rId285" Type="http://schemas.openxmlformats.org/officeDocument/2006/relationships/image" Target="../media/image413.png"/><Relationship Id="rId17" Type="http://schemas.openxmlformats.org/officeDocument/2006/relationships/image" Target="../media/image280.png"/><Relationship Id="rId38" Type="http://schemas.openxmlformats.org/officeDocument/2006/relationships/customXml" Target="../ink/ink305.xml"/><Relationship Id="rId59" Type="http://schemas.openxmlformats.org/officeDocument/2006/relationships/image" Target="../media/image301.png"/><Relationship Id="rId103" Type="http://schemas.openxmlformats.org/officeDocument/2006/relationships/image" Target="../media/image323.png"/><Relationship Id="rId124" Type="http://schemas.openxmlformats.org/officeDocument/2006/relationships/customXml" Target="../ink/ink348.xml"/><Relationship Id="rId310" Type="http://schemas.openxmlformats.org/officeDocument/2006/relationships/customXml" Target="../ink/ink441.xml"/><Relationship Id="rId70" Type="http://schemas.openxmlformats.org/officeDocument/2006/relationships/customXml" Target="../ink/ink321.xml"/><Relationship Id="rId91" Type="http://schemas.openxmlformats.org/officeDocument/2006/relationships/image" Target="../media/image317.png"/><Relationship Id="rId145" Type="http://schemas.openxmlformats.org/officeDocument/2006/relationships/image" Target="../media/image344.png"/><Relationship Id="rId166" Type="http://schemas.openxmlformats.org/officeDocument/2006/relationships/customXml" Target="../ink/ink369.xml"/><Relationship Id="rId187" Type="http://schemas.openxmlformats.org/officeDocument/2006/relationships/image" Target="../media/image364.png"/><Relationship Id="rId331" Type="http://schemas.openxmlformats.org/officeDocument/2006/relationships/image" Target="../media/image43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2.xml"/><Relationship Id="rId233" Type="http://schemas.openxmlformats.org/officeDocument/2006/relationships/image" Target="../media/image387.png"/><Relationship Id="rId254" Type="http://schemas.openxmlformats.org/officeDocument/2006/relationships/customXml" Target="../ink/ink413.xml"/><Relationship Id="rId28" Type="http://schemas.openxmlformats.org/officeDocument/2006/relationships/customXml" Target="../ink/ink300.xml"/><Relationship Id="rId49" Type="http://schemas.openxmlformats.org/officeDocument/2006/relationships/image" Target="../media/image296.png"/><Relationship Id="rId114" Type="http://schemas.openxmlformats.org/officeDocument/2006/relationships/customXml" Target="../ink/ink343.xml"/><Relationship Id="rId275" Type="http://schemas.openxmlformats.org/officeDocument/2006/relationships/image" Target="../media/image408.png"/><Relationship Id="rId296" Type="http://schemas.openxmlformats.org/officeDocument/2006/relationships/customXml" Target="../ink/ink434.xml"/><Relationship Id="rId300" Type="http://schemas.openxmlformats.org/officeDocument/2006/relationships/customXml" Target="../ink/ink436.xml"/><Relationship Id="rId60" Type="http://schemas.openxmlformats.org/officeDocument/2006/relationships/customXml" Target="../ink/ink316.xml"/><Relationship Id="rId81" Type="http://schemas.openxmlformats.org/officeDocument/2006/relationships/image" Target="../media/image312.png"/><Relationship Id="rId135" Type="http://schemas.openxmlformats.org/officeDocument/2006/relationships/image" Target="../media/image339.png"/><Relationship Id="rId156" Type="http://schemas.openxmlformats.org/officeDocument/2006/relationships/customXml" Target="../ink/ink364.xml"/><Relationship Id="rId177" Type="http://schemas.openxmlformats.org/officeDocument/2006/relationships/image" Target="../media/image360.png"/><Relationship Id="rId198" Type="http://schemas.openxmlformats.org/officeDocument/2006/relationships/customXml" Target="../ink/ink385.xml"/><Relationship Id="rId321" Type="http://schemas.openxmlformats.org/officeDocument/2006/relationships/image" Target="../media/image431.png"/><Relationship Id="rId342" Type="http://schemas.openxmlformats.org/officeDocument/2006/relationships/customXml" Target="../ink/ink457.xml"/><Relationship Id="rId202" Type="http://schemas.openxmlformats.org/officeDocument/2006/relationships/customXml" Target="../ink/ink387.xml"/><Relationship Id="rId223" Type="http://schemas.openxmlformats.org/officeDocument/2006/relationships/image" Target="../media/image382.png"/><Relationship Id="rId244" Type="http://schemas.openxmlformats.org/officeDocument/2006/relationships/customXml" Target="../ink/ink408.xml"/><Relationship Id="rId18" Type="http://schemas.openxmlformats.org/officeDocument/2006/relationships/customXml" Target="../ink/ink295.xml"/><Relationship Id="rId39" Type="http://schemas.openxmlformats.org/officeDocument/2006/relationships/image" Target="../media/image291.png"/><Relationship Id="rId265" Type="http://schemas.openxmlformats.org/officeDocument/2006/relationships/image" Target="../media/image403.png"/><Relationship Id="rId286" Type="http://schemas.openxmlformats.org/officeDocument/2006/relationships/customXml" Target="../ink/ink429.xml"/><Relationship Id="rId50" Type="http://schemas.openxmlformats.org/officeDocument/2006/relationships/customXml" Target="../ink/ink311.xml"/><Relationship Id="rId104" Type="http://schemas.openxmlformats.org/officeDocument/2006/relationships/customXml" Target="../ink/ink338.xml"/><Relationship Id="rId125" Type="http://schemas.openxmlformats.org/officeDocument/2006/relationships/image" Target="../media/image334.png"/><Relationship Id="rId146" Type="http://schemas.openxmlformats.org/officeDocument/2006/relationships/customXml" Target="../ink/ink359.xml"/><Relationship Id="rId167" Type="http://schemas.openxmlformats.org/officeDocument/2006/relationships/image" Target="../media/image355.png"/><Relationship Id="rId188" Type="http://schemas.openxmlformats.org/officeDocument/2006/relationships/customXml" Target="../ink/ink380.xml"/><Relationship Id="rId311" Type="http://schemas.openxmlformats.org/officeDocument/2006/relationships/image" Target="../media/image426.png"/><Relationship Id="rId332" Type="http://schemas.openxmlformats.org/officeDocument/2006/relationships/customXml" Target="../ink/ink452.xml"/><Relationship Id="rId71" Type="http://schemas.openxmlformats.org/officeDocument/2006/relationships/image" Target="../media/image307.png"/><Relationship Id="rId92" Type="http://schemas.openxmlformats.org/officeDocument/2006/relationships/customXml" Target="../ink/ink332.xml"/><Relationship Id="rId213" Type="http://schemas.openxmlformats.org/officeDocument/2006/relationships/image" Target="../media/image377.png"/><Relationship Id="rId234" Type="http://schemas.openxmlformats.org/officeDocument/2006/relationships/customXml" Target="../ink/ink403.xml"/><Relationship Id="rId2" Type="http://schemas.openxmlformats.org/officeDocument/2006/relationships/customXml" Target="../ink/ink287.xml"/><Relationship Id="rId29" Type="http://schemas.openxmlformats.org/officeDocument/2006/relationships/image" Target="../media/image286.png"/><Relationship Id="rId255" Type="http://schemas.openxmlformats.org/officeDocument/2006/relationships/image" Target="../media/image398.png"/><Relationship Id="rId276" Type="http://schemas.openxmlformats.org/officeDocument/2006/relationships/customXml" Target="../ink/ink424.xml"/><Relationship Id="rId297" Type="http://schemas.openxmlformats.org/officeDocument/2006/relationships/image" Target="../media/image419.png"/><Relationship Id="rId40" Type="http://schemas.openxmlformats.org/officeDocument/2006/relationships/customXml" Target="../ink/ink306.xml"/><Relationship Id="rId115" Type="http://schemas.openxmlformats.org/officeDocument/2006/relationships/image" Target="../media/image329.png"/><Relationship Id="rId136" Type="http://schemas.openxmlformats.org/officeDocument/2006/relationships/customXml" Target="../ink/ink354.xml"/><Relationship Id="rId157" Type="http://schemas.openxmlformats.org/officeDocument/2006/relationships/image" Target="../media/image350.png"/><Relationship Id="rId178" Type="http://schemas.openxmlformats.org/officeDocument/2006/relationships/customXml" Target="../ink/ink375.xml"/><Relationship Id="rId301" Type="http://schemas.openxmlformats.org/officeDocument/2006/relationships/image" Target="../media/image421.png"/><Relationship Id="rId322" Type="http://schemas.openxmlformats.org/officeDocument/2006/relationships/customXml" Target="../ink/ink447.xml"/><Relationship Id="rId343" Type="http://schemas.openxmlformats.org/officeDocument/2006/relationships/image" Target="../media/image442.png"/><Relationship Id="rId61" Type="http://schemas.openxmlformats.org/officeDocument/2006/relationships/image" Target="../media/image302.png"/><Relationship Id="rId82" Type="http://schemas.openxmlformats.org/officeDocument/2006/relationships/customXml" Target="../ink/ink327.xml"/><Relationship Id="rId199" Type="http://schemas.openxmlformats.org/officeDocument/2006/relationships/image" Target="../media/image370.png"/><Relationship Id="rId203" Type="http://schemas.openxmlformats.org/officeDocument/2006/relationships/image" Target="../media/image372.png"/><Relationship Id="rId19" Type="http://schemas.openxmlformats.org/officeDocument/2006/relationships/image" Target="../media/image281.png"/><Relationship Id="rId224" Type="http://schemas.openxmlformats.org/officeDocument/2006/relationships/customXml" Target="../ink/ink398.xml"/><Relationship Id="rId245" Type="http://schemas.openxmlformats.org/officeDocument/2006/relationships/image" Target="../media/image393.png"/><Relationship Id="rId266" Type="http://schemas.openxmlformats.org/officeDocument/2006/relationships/customXml" Target="../ink/ink419.xml"/><Relationship Id="rId287" Type="http://schemas.openxmlformats.org/officeDocument/2006/relationships/image" Target="../media/image414.png"/><Relationship Id="rId30" Type="http://schemas.openxmlformats.org/officeDocument/2006/relationships/customXml" Target="../ink/ink301.xml"/><Relationship Id="rId105" Type="http://schemas.openxmlformats.org/officeDocument/2006/relationships/image" Target="../media/image324.png"/><Relationship Id="rId126" Type="http://schemas.openxmlformats.org/officeDocument/2006/relationships/customXml" Target="../ink/ink349.xml"/><Relationship Id="rId147" Type="http://schemas.openxmlformats.org/officeDocument/2006/relationships/image" Target="../media/image345.png"/><Relationship Id="rId168" Type="http://schemas.openxmlformats.org/officeDocument/2006/relationships/customXml" Target="../ink/ink370.xml"/><Relationship Id="rId312" Type="http://schemas.openxmlformats.org/officeDocument/2006/relationships/customXml" Target="../ink/ink442.xml"/><Relationship Id="rId333" Type="http://schemas.openxmlformats.org/officeDocument/2006/relationships/image" Target="../media/image437.png"/><Relationship Id="rId51" Type="http://schemas.openxmlformats.org/officeDocument/2006/relationships/image" Target="../media/image297.png"/><Relationship Id="rId72" Type="http://schemas.openxmlformats.org/officeDocument/2006/relationships/customXml" Target="../ink/ink322.xml"/><Relationship Id="rId93" Type="http://schemas.openxmlformats.org/officeDocument/2006/relationships/image" Target="../media/image318.png"/><Relationship Id="rId189" Type="http://schemas.openxmlformats.org/officeDocument/2006/relationships/image" Target="../media/image365.png"/><Relationship Id="rId3" Type="http://schemas.openxmlformats.org/officeDocument/2006/relationships/image" Target="../media/image2730.png"/><Relationship Id="rId214" Type="http://schemas.openxmlformats.org/officeDocument/2006/relationships/customXml" Target="../ink/ink393.xml"/><Relationship Id="rId235" Type="http://schemas.openxmlformats.org/officeDocument/2006/relationships/image" Target="../media/image388.png"/><Relationship Id="rId256" Type="http://schemas.openxmlformats.org/officeDocument/2006/relationships/customXml" Target="../ink/ink414.xml"/><Relationship Id="rId277" Type="http://schemas.openxmlformats.org/officeDocument/2006/relationships/image" Target="../media/image409.png"/><Relationship Id="rId298" Type="http://schemas.openxmlformats.org/officeDocument/2006/relationships/customXml" Target="../ink/ink435.xml"/><Relationship Id="rId116" Type="http://schemas.openxmlformats.org/officeDocument/2006/relationships/customXml" Target="../ink/ink344.xml"/><Relationship Id="rId137" Type="http://schemas.openxmlformats.org/officeDocument/2006/relationships/image" Target="../media/image340.png"/><Relationship Id="rId158" Type="http://schemas.openxmlformats.org/officeDocument/2006/relationships/customXml" Target="../ink/ink365.xml"/><Relationship Id="rId302" Type="http://schemas.openxmlformats.org/officeDocument/2006/relationships/customXml" Target="../ink/ink437.xml"/><Relationship Id="rId323" Type="http://schemas.openxmlformats.org/officeDocument/2006/relationships/image" Target="../media/image432.png"/><Relationship Id="rId20" Type="http://schemas.openxmlformats.org/officeDocument/2006/relationships/customXml" Target="../ink/ink296.xml"/><Relationship Id="rId41" Type="http://schemas.openxmlformats.org/officeDocument/2006/relationships/image" Target="../media/image292.png"/><Relationship Id="rId62" Type="http://schemas.openxmlformats.org/officeDocument/2006/relationships/customXml" Target="../ink/ink317.xml"/><Relationship Id="rId83" Type="http://schemas.openxmlformats.org/officeDocument/2006/relationships/image" Target="../media/image313.png"/><Relationship Id="rId179" Type="http://schemas.openxmlformats.org/officeDocument/2006/relationships/image" Target="../media/image361.png"/><Relationship Id="rId190" Type="http://schemas.openxmlformats.org/officeDocument/2006/relationships/customXml" Target="../ink/ink381.xml"/><Relationship Id="rId204" Type="http://schemas.openxmlformats.org/officeDocument/2006/relationships/customXml" Target="../ink/ink388.xml"/><Relationship Id="rId225" Type="http://schemas.openxmlformats.org/officeDocument/2006/relationships/image" Target="../media/image383.png"/><Relationship Id="rId246" Type="http://schemas.openxmlformats.org/officeDocument/2006/relationships/customXml" Target="../ink/ink409.xml"/><Relationship Id="rId267" Type="http://schemas.openxmlformats.org/officeDocument/2006/relationships/image" Target="../media/image404.png"/><Relationship Id="rId288" Type="http://schemas.openxmlformats.org/officeDocument/2006/relationships/customXml" Target="../ink/ink430.xml"/><Relationship Id="rId106" Type="http://schemas.openxmlformats.org/officeDocument/2006/relationships/customXml" Target="../ink/ink339.xml"/><Relationship Id="rId127" Type="http://schemas.openxmlformats.org/officeDocument/2006/relationships/image" Target="../media/image335.png"/><Relationship Id="rId313" Type="http://schemas.openxmlformats.org/officeDocument/2006/relationships/image" Target="../media/image427.png"/><Relationship Id="rId10" Type="http://schemas.openxmlformats.org/officeDocument/2006/relationships/customXml" Target="../ink/ink291.xml"/><Relationship Id="rId31" Type="http://schemas.openxmlformats.org/officeDocument/2006/relationships/image" Target="../media/image287.png"/><Relationship Id="rId52" Type="http://schemas.openxmlformats.org/officeDocument/2006/relationships/customXml" Target="../ink/ink312.xml"/><Relationship Id="rId73" Type="http://schemas.openxmlformats.org/officeDocument/2006/relationships/image" Target="../media/image308.png"/><Relationship Id="rId94" Type="http://schemas.openxmlformats.org/officeDocument/2006/relationships/customXml" Target="../ink/ink333.xml"/><Relationship Id="rId148" Type="http://schemas.openxmlformats.org/officeDocument/2006/relationships/customXml" Target="../ink/ink360.xml"/><Relationship Id="rId169" Type="http://schemas.openxmlformats.org/officeDocument/2006/relationships/image" Target="../media/image356.png"/><Relationship Id="rId334" Type="http://schemas.openxmlformats.org/officeDocument/2006/relationships/customXml" Target="../ink/ink453.xml"/><Relationship Id="rId4" Type="http://schemas.openxmlformats.org/officeDocument/2006/relationships/customXml" Target="../ink/ink288.xml"/><Relationship Id="rId180" Type="http://schemas.openxmlformats.org/officeDocument/2006/relationships/customXml" Target="../ink/ink376.xml"/><Relationship Id="rId215" Type="http://schemas.openxmlformats.org/officeDocument/2006/relationships/image" Target="../media/image378.png"/><Relationship Id="rId236" Type="http://schemas.openxmlformats.org/officeDocument/2006/relationships/customXml" Target="../ink/ink404.xml"/><Relationship Id="rId257" Type="http://schemas.openxmlformats.org/officeDocument/2006/relationships/image" Target="../media/image399.png"/><Relationship Id="rId278" Type="http://schemas.openxmlformats.org/officeDocument/2006/relationships/customXml" Target="../ink/ink425.xml"/><Relationship Id="rId303" Type="http://schemas.openxmlformats.org/officeDocument/2006/relationships/image" Target="../media/image422.png"/><Relationship Id="rId42" Type="http://schemas.openxmlformats.org/officeDocument/2006/relationships/customXml" Target="../ink/ink307.xml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47" Type="http://schemas.openxmlformats.org/officeDocument/2006/relationships/image" Target="../media/image394.png"/><Relationship Id="rId107" Type="http://schemas.openxmlformats.org/officeDocument/2006/relationships/image" Target="../media/image325.png"/><Relationship Id="rId289" Type="http://schemas.openxmlformats.org/officeDocument/2006/relationships/image" Target="../media/image415.png"/><Relationship Id="rId11" Type="http://schemas.openxmlformats.org/officeDocument/2006/relationships/image" Target="../media/image277.png"/><Relationship Id="rId53" Type="http://schemas.openxmlformats.org/officeDocument/2006/relationships/image" Target="../media/image298.png"/><Relationship Id="rId149" Type="http://schemas.openxmlformats.org/officeDocument/2006/relationships/image" Target="../media/image346.png"/><Relationship Id="rId314" Type="http://schemas.openxmlformats.org/officeDocument/2006/relationships/customXml" Target="../ink/ink443.xml"/><Relationship Id="rId95" Type="http://schemas.openxmlformats.org/officeDocument/2006/relationships/image" Target="../media/image319.png"/><Relationship Id="rId160" Type="http://schemas.openxmlformats.org/officeDocument/2006/relationships/customXml" Target="../ink/ink366.xml"/><Relationship Id="rId216" Type="http://schemas.openxmlformats.org/officeDocument/2006/relationships/customXml" Target="../ink/ink394.xml"/><Relationship Id="rId258" Type="http://schemas.openxmlformats.org/officeDocument/2006/relationships/customXml" Target="../ink/ink415.xml"/><Relationship Id="rId22" Type="http://schemas.openxmlformats.org/officeDocument/2006/relationships/customXml" Target="../ink/ink297.xml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325" Type="http://schemas.openxmlformats.org/officeDocument/2006/relationships/image" Target="../media/image433.png"/><Relationship Id="rId171" Type="http://schemas.openxmlformats.org/officeDocument/2006/relationships/image" Target="../media/image357.png"/><Relationship Id="rId227" Type="http://schemas.openxmlformats.org/officeDocument/2006/relationships/image" Target="../media/image384.png"/><Relationship Id="rId269" Type="http://schemas.openxmlformats.org/officeDocument/2006/relationships/image" Target="../media/image405.png"/><Relationship Id="rId33" Type="http://schemas.openxmlformats.org/officeDocument/2006/relationships/image" Target="../media/image288.png"/><Relationship Id="rId129" Type="http://schemas.openxmlformats.org/officeDocument/2006/relationships/image" Target="../media/image336.png"/><Relationship Id="rId280" Type="http://schemas.openxmlformats.org/officeDocument/2006/relationships/customXml" Target="../ink/ink426.xml"/><Relationship Id="rId336" Type="http://schemas.openxmlformats.org/officeDocument/2006/relationships/customXml" Target="../ink/ink454.xml"/><Relationship Id="rId75" Type="http://schemas.openxmlformats.org/officeDocument/2006/relationships/image" Target="../media/image309.png"/><Relationship Id="rId140" Type="http://schemas.openxmlformats.org/officeDocument/2006/relationships/customXml" Target="../ink/ink356.xml"/><Relationship Id="rId182" Type="http://schemas.openxmlformats.org/officeDocument/2006/relationships/customXml" Target="../ink/ink377.xml"/><Relationship Id="rId6" Type="http://schemas.openxmlformats.org/officeDocument/2006/relationships/customXml" Target="../ink/ink289.xml"/><Relationship Id="rId238" Type="http://schemas.openxmlformats.org/officeDocument/2006/relationships/customXml" Target="../ink/ink405.xml"/><Relationship Id="rId291" Type="http://schemas.openxmlformats.org/officeDocument/2006/relationships/image" Target="../media/image416.png"/><Relationship Id="rId305" Type="http://schemas.openxmlformats.org/officeDocument/2006/relationships/image" Target="../media/image423.png"/><Relationship Id="rId44" Type="http://schemas.openxmlformats.org/officeDocument/2006/relationships/customXml" Target="../ink/ink308.xml"/><Relationship Id="rId86" Type="http://schemas.openxmlformats.org/officeDocument/2006/relationships/customXml" Target="../ink/ink329.xml"/><Relationship Id="rId151" Type="http://schemas.openxmlformats.org/officeDocument/2006/relationships/image" Target="../media/image347.png"/><Relationship Id="rId193" Type="http://schemas.openxmlformats.org/officeDocument/2006/relationships/image" Target="../media/image367.png"/><Relationship Id="rId207" Type="http://schemas.openxmlformats.org/officeDocument/2006/relationships/image" Target="../media/image374.png"/><Relationship Id="rId249" Type="http://schemas.openxmlformats.org/officeDocument/2006/relationships/image" Target="../media/image395.png"/><Relationship Id="rId13" Type="http://schemas.openxmlformats.org/officeDocument/2006/relationships/image" Target="../media/image278.png"/><Relationship Id="rId109" Type="http://schemas.openxmlformats.org/officeDocument/2006/relationships/image" Target="../media/image326.png"/><Relationship Id="rId260" Type="http://schemas.openxmlformats.org/officeDocument/2006/relationships/customXml" Target="../ink/ink416.xml"/><Relationship Id="rId316" Type="http://schemas.openxmlformats.org/officeDocument/2006/relationships/customXml" Target="../ink/ink444.xml"/><Relationship Id="rId55" Type="http://schemas.openxmlformats.org/officeDocument/2006/relationships/image" Target="../media/image299.png"/><Relationship Id="rId97" Type="http://schemas.openxmlformats.org/officeDocument/2006/relationships/image" Target="../media/image320.png"/><Relationship Id="rId120" Type="http://schemas.openxmlformats.org/officeDocument/2006/relationships/customXml" Target="../ink/ink346.xml"/><Relationship Id="rId162" Type="http://schemas.openxmlformats.org/officeDocument/2006/relationships/customXml" Target="../ink/ink367.xml"/><Relationship Id="rId218" Type="http://schemas.openxmlformats.org/officeDocument/2006/relationships/customXml" Target="../ink/ink395.xml"/><Relationship Id="rId271" Type="http://schemas.openxmlformats.org/officeDocument/2006/relationships/image" Target="../media/image406.png"/><Relationship Id="rId24" Type="http://schemas.openxmlformats.org/officeDocument/2006/relationships/customXml" Target="../ink/ink298.xml"/><Relationship Id="rId66" Type="http://schemas.openxmlformats.org/officeDocument/2006/relationships/customXml" Target="../ink/ink319.xml"/><Relationship Id="rId131" Type="http://schemas.openxmlformats.org/officeDocument/2006/relationships/image" Target="../media/image337.png"/><Relationship Id="rId327" Type="http://schemas.openxmlformats.org/officeDocument/2006/relationships/image" Target="../media/image434.png"/><Relationship Id="rId173" Type="http://schemas.openxmlformats.org/officeDocument/2006/relationships/image" Target="../media/image358.png"/><Relationship Id="rId229" Type="http://schemas.openxmlformats.org/officeDocument/2006/relationships/image" Target="../media/image38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6.xml"/><Relationship Id="rId299" Type="http://schemas.openxmlformats.org/officeDocument/2006/relationships/image" Target="../media/image586.png"/><Relationship Id="rId21" Type="http://schemas.openxmlformats.org/officeDocument/2006/relationships/image" Target="../media/image452.png"/><Relationship Id="rId63" Type="http://schemas.openxmlformats.org/officeDocument/2006/relationships/image" Target="../media/image472.png"/><Relationship Id="rId159" Type="http://schemas.openxmlformats.org/officeDocument/2006/relationships/image" Target="../media/image519.png"/><Relationship Id="rId324" Type="http://schemas.openxmlformats.org/officeDocument/2006/relationships/customXml" Target="../ink/ink623.xml"/><Relationship Id="rId366" Type="http://schemas.openxmlformats.org/officeDocument/2006/relationships/customXml" Target="../ink/ink645.xml"/><Relationship Id="rId170" Type="http://schemas.openxmlformats.org/officeDocument/2006/relationships/customXml" Target="../ink/ink543.xml"/><Relationship Id="rId226" Type="http://schemas.openxmlformats.org/officeDocument/2006/relationships/image" Target="../media/image551.png"/><Relationship Id="rId433" Type="http://schemas.openxmlformats.org/officeDocument/2006/relationships/image" Target="../media/image652.png"/><Relationship Id="rId268" Type="http://schemas.openxmlformats.org/officeDocument/2006/relationships/image" Target="../media/image571.png"/><Relationship Id="rId32" Type="http://schemas.openxmlformats.org/officeDocument/2006/relationships/customXml" Target="../ink/ink473.xml"/><Relationship Id="rId74" Type="http://schemas.openxmlformats.org/officeDocument/2006/relationships/image" Target="../media/image477.png"/><Relationship Id="rId128" Type="http://schemas.openxmlformats.org/officeDocument/2006/relationships/image" Target="../media/image504.png"/><Relationship Id="rId335" Type="http://schemas.openxmlformats.org/officeDocument/2006/relationships/image" Target="../media/image604.png"/><Relationship Id="rId377" Type="http://schemas.openxmlformats.org/officeDocument/2006/relationships/image" Target="../media/image624.png"/><Relationship Id="rId5" Type="http://schemas.openxmlformats.org/officeDocument/2006/relationships/image" Target="../media/image444.png"/><Relationship Id="rId181" Type="http://schemas.openxmlformats.org/officeDocument/2006/relationships/image" Target="../media/image530.png"/><Relationship Id="rId237" Type="http://schemas.openxmlformats.org/officeDocument/2006/relationships/customXml" Target="../ink/ink578.xml"/><Relationship Id="rId402" Type="http://schemas.openxmlformats.org/officeDocument/2006/relationships/customXml" Target="../ink/ink663.xml"/><Relationship Id="rId279" Type="http://schemas.openxmlformats.org/officeDocument/2006/relationships/customXml" Target="../ink/ink600.xml"/><Relationship Id="rId43" Type="http://schemas.openxmlformats.org/officeDocument/2006/relationships/image" Target="../media/image462.png"/><Relationship Id="rId139" Type="http://schemas.openxmlformats.org/officeDocument/2006/relationships/customXml" Target="../ink/ink527.xml"/><Relationship Id="rId290" Type="http://schemas.openxmlformats.org/officeDocument/2006/relationships/customXml" Target="../ink/ink606.xml"/><Relationship Id="rId304" Type="http://schemas.openxmlformats.org/officeDocument/2006/relationships/customXml" Target="../ink/ink613.xml"/><Relationship Id="rId346" Type="http://schemas.openxmlformats.org/officeDocument/2006/relationships/customXml" Target="../ink/ink634.xml"/><Relationship Id="rId388" Type="http://schemas.openxmlformats.org/officeDocument/2006/relationships/customXml" Target="../ink/ink656.xml"/><Relationship Id="rId85" Type="http://schemas.openxmlformats.org/officeDocument/2006/relationships/customXml" Target="../ink/ink500.xml"/><Relationship Id="rId150" Type="http://schemas.openxmlformats.org/officeDocument/2006/relationships/image" Target="../media/image515.png"/><Relationship Id="rId192" Type="http://schemas.openxmlformats.org/officeDocument/2006/relationships/image" Target="../media/image535.png"/><Relationship Id="rId206" Type="http://schemas.openxmlformats.org/officeDocument/2006/relationships/customXml" Target="../ink/ink562.xml"/><Relationship Id="rId413" Type="http://schemas.openxmlformats.org/officeDocument/2006/relationships/image" Target="../media/image642.png"/><Relationship Id="rId248" Type="http://schemas.openxmlformats.org/officeDocument/2006/relationships/image" Target="../media/image562.png"/><Relationship Id="rId12" Type="http://schemas.openxmlformats.org/officeDocument/2006/relationships/customXml" Target="../ink/ink463.xml"/><Relationship Id="rId108" Type="http://schemas.openxmlformats.org/officeDocument/2006/relationships/image" Target="../media/image494.png"/><Relationship Id="rId315" Type="http://schemas.openxmlformats.org/officeDocument/2006/relationships/image" Target="../media/image594.png"/><Relationship Id="rId357" Type="http://schemas.openxmlformats.org/officeDocument/2006/relationships/customXml" Target="../ink/ink640.xml"/><Relationship Id="rId54" Type="http://schemas.openxmlformats.org/officeDocument/2006/relationships/customXml" Target="../ink/ink484.xml"/><Relationship Id="rId96" Type="http://schemas.openxmlformats.org/officeDocument/2006/relationships/image" Target="../media/image488.png"/><Relationship Id="rId161" Type="http://schemas.openxmlformats.org/officeDocument/2006/relationships/image" Target="../media/image520.png"/><Relationship Id="rId217" Type="http://schemas.openxmlformats.org/officeDocument/2006/relationships/image" Target="../media/image547.png"/><Relationship Id="rId399" Type="http://schemas.openxmlformats.org/officeDocument/2006/relationships/image" Target="../media/image635.png"/><Relationship Id="rId259" Type="http://schemas.openxmlformats.org/officeDocument/2006/relationships/customXml" Target="../ink/ink590.xml"/><Relationship Id="rId424" Type="http://schemas.openxmlformats.org/officeDocument/2006/relationships/customXml" Target="../ink/ink674.xml"/><Relationship Id="rId23" Type="http://schemas.openxmlformats.org/officeDocument/2006/relationships/image" Target="../media/image453.png"/><Relationship Id="rId119" Type="http://schemas.openxmlformats.org/officeDocument/2006/relationships/customXml" Target="../ink/ink517.xml"/><Relationship Id="rId270" Type="http://schemas.openxmlformats.org/officeDocument/2006/relationships/image" Target="../media/image572.png"/><Relationship Id="rId326" Type="http://schemas.openxmlformats.org/officeDocument/2006/relationships/customXml" Target="../ink/ink624.xml"/><Relationship Id="rId65" Type="http://schemas.openxmlformats.org/officeDocument/2006/relationships/image" Target="../media/image473.png"/><Relationship Id="rId130" Type="http://schemas.openxmlformats.org/officeDocument/2006/relationships/image" Target="../media/image505.png"/><Relationship Id="rId368" Type="http://schemas.openxmlformats.org/officeDocument/2006/relationships/customXml" Target="../ink/ink646.xml"/><Relationship Id="rId172" Type="http://schemas.openxmlformats.org/officeDocument/2006/relationships/customXml" Target="../ink/ink544.xml"/><Relationship Id="rId228" Type="http://schemas.openxmlformats.org/officeDocument/2006/relationships/image" Target="../media/image552.png"/><Relationship Id="rId435" Type="http://schemas.openxmlformats.org/officeDocument/2006/relationships/customXml" Target="../ink/ink680.xml"/><Relationship Id="rId281" Type="http://schemas.openxmlformats.org/officeDocument/2006/relationships/customXml" Target="../ink/ink601.xml"/><Relationship Id="rId337" Type="http://schemas.openxmlformats.org/officeDocument/2006/relationships/image" Target="../media/image605.png"/><Relationship Id="rId34" Type="http://schemas.openxmlformats.org/officeDocument/2006/relationships/customXml" Target="../ink/ink474.xml"/><Relationship Id="rId76" Type="http://schemas.openxmlformats.org/officeDocument/2006/relationships/image" Target="../media/image478.png"/><Relationship Id="rId141" Type="http://schemas.openxmlformats.org/officeDocument/2006/relationships/customXml" Target="../ink/ink528.xml"/><Relationship Id="rId379" Type="http://schemas.openxmlformats.org/officeDocument/2006/relationships/image" Target="../media/image625.png"/><Relationship Id="rId7" Type="http://schemas.openxmlformats.org/officeDocument/2006/relationships/image" Target="../media/image445.png"/><Relationship Id="rId183" Type="http://schemas.openxmlformats.org/officeDocument/2006/relationships/customXml" Target="../ink/ink550.xml"/><Relationship Id="rId239" Type="http://schemas.openxmlformats.org/officeDocument/2006/relationships/customXml" Target="../ink/ink579.xml"/><Relationship Id="rId390" Type="http://schemas.openxmlformats.org/officeDocument/2006/relationships/customXml" Target="../ink/ink657.xml"/><Relationship Id="rId404" Type="http://schemas.openxmlformats.org/officeDocument/2006/relationships/customXml" Target="../ink/ink664.xml"/><Relationship Id="rId250" Type="http://schemas.openxmlformats.org/officeDocument/2006/relationships/image" Target="../media/image563.png"/><Relationship Id="rId292" Type="http://schemas.openxmlformats.org/officeDocument/2006/relationships/customXml" Target="../ink/ink607.xml"/><Relationship Id="rId306" Type="http://schemas.openxmlformats.org/officeDocument/2006/relationships/customXml" Target="../ink/ink614.xml"/><Relationship Id="rId45" Type="http://schemas.openxmlformats.org/officeDocument/2006/relationships/image" Target="../media/image463.png"/><Relationship Id="rId87" Type="http://schemas.openxmlformats.org/officeDocument/2006/relationships/customXml" Target="../ink/ink501.xml"/><Relationship Id="rId110" Type="http://schemas.openxmlformats.org/officeDocument/2006/relationships/image" Target="../media/image495.png"/><Relationship Id="rId348" Type="http://schemas.openxmlformats.org/officeDocument/2006/relationships/customXml" Target="../ink/ink635.xml"/><Relationship Id="rId152" Type="http://schemas.openxmlformats.org/officeDocument/2006/relationships/customXml" Target="../ink/ink534.xml"/><Relationship Id="rId194" Type="http://schemas.openxmlformats.org/officeDocument/2006/relationships/image" Target="../media/image536.png"/><Relationship Id="rId208" Type="http://schemas.openxmlformats.org/officeDocument/2006/relationships/customXml" Target="../ink/ink563.xml"/><Relationship Id="rId415" Type="http://schemas.openxmlformats.org/officeDocument/2006/relationships/image" Target="../media/image643.png"/><Relationship Id="rId261" Type="http://schemas.openxmlformats.org/officeDocument/2006/relationships/customXml" Target="../ink/ink591.xml"/><Relationship Id="rId14" Type="http://schemas.openxmlformats.org/officeDocument/2006/relationships/customXml" Target="../ink/ink464.xml"/><Relationship Id="rId56" Type="http://schemas.openxmlformats.org/officeDocument/2006/relationships/customXml" Target="../ink/ink485.xml"/><Relationship Id="rId317" Type="http://schemas.openxmlformats.org/officeDocument/2006/relationships/image" Target="../media/image595.png"/><Relationship Id="rId359" Type="http://schemas.openxmlformats.org/officeDocument/2006/relationships/image" Target="../media/image615.png"/><Relationship Id="rId98" Type="http://schemas.openxmlformats.org/officeDocument/2006/relationships/image" Target="../media/image489.png"/><Relationship Id="rId121" Type="http://schemas.openxmlformats.org/officeDocument/2006/relationships/customXml" Target="../ink/ink518.xml"/><Relationship Id="rId163" Type="http://schemas.openxmlformats.org/officeDocument/2006/relationships/image" Target="../media/image521.png"/><Relationship Id="rId219" Type="http://schemas.openxmlformats.org/officeDocument/2006/relationships/customXml" Target="../ink/ink569.xml"/><Relationship Id="rId370" Type="http://schemas.openxmlformats.org/officeDocument/2006/relationships/customXml" Target="../ink/ink647.xml"/><Relationship Id="rId426" Type="http://schemas.openxmlformats.org/officeDocument/2006/relationships/customXml" Target="../ink/ink675.xml"/><Relationship Id="rId230" Type="http://schemas.openxmlformats.org/officeDocument/2006/relationships/image" Target="../media/image553.png"/><Relationship Id="rId25" Type="http://schemas.openxmlformats.org/officeDocument/2006/relationships/image" Target="../media/image454.png"/><Relationship Id="rId67" Type="http://schemas.openxmlformats.org/officeDocument/2006/relationships/customXml" Target="../ink/ink491.xml"/><Relationship Id="rId272" Type="http://schemas.openxmlformats.org/officeDocument/2006/relationships/image" Target="../media/image573.png"/><Relationship Id="rId328" Type="http://schemas.openxmlformats.org/officeDocument/2006/relationships/customXml" Target="../ink/ink625.xml"/><Relationship Id="rId132" Type="http://schemas.openxmlformats.org/officeDocument/2006/relationships/image" Target="../media/image506.png"/><Relationship Id="rId174" Type="http://schemas.openxmlformats.org/officeDocument/2006/relationships/customXml" Target="../ink/ink545.xml"/><Relationship Id="rId381" Type="http://schemas.openxmlformats.org/officeDocument/2006/relationships/image" Target="../media/image626.png"/><Relationship Id="rId241" Type="http://schemas.openxmlformats.org/officeDocument/2006/relationships/customXml" Target="../ink/ink580.xml"/><Relationship Id="rId437" Type="http://schemas.openxmlformats.org/officeDocument/2006/relationships/customXml" Target="../ink/ink681.xml"/><Relationship Id="rId36" Type="http://schemas.openxmlformats.org/officeDocument/2006/relationships/customXml" Target="../ink/ink475.xml"/><Relationship Id="rId283" Type="http://schemas.openxmlformats.org/officeDocument/2006/relationships/customXml" Target="../ink/ink602.xml"/><Relationship Id="rId339" Type="http://schemas.openxmlformats.org/officeDocument/2006/relationships/image" Target="../media/image606.png"/><Relationship Id="rId78" Type="http://schemas.openxmlformats.org/officeDocument/2006/relationships/image" Target="../media/image479.png"/><Relationship Id="rId101" Type="http://schemas.openxmlformats.org/officeDocument/2006/relationships/customXml" Target="../ink/ink508.xml"/><Relationship Id="rId143" Type="http://schemas.openxmlformats.org/officeDocument/2006/relationships/customXml" Target="../ink/ink529.xml"/><Relationship Id="rId185" Type="http://schemas.openxmlformats.org/officeDocument/2006/relationships/customXml" Target="../ink/ink551.xml"/><Relationship Id="rId350" Type="http://schemas.openxmlformats.org/officeDocument/2006/relationships/customXml" Target="../ink/ink636.xml"/><Relationship Id="rId406" Type="http://schemas.openxmlformats.org/officeDocument/2006/relationships/customXml" Target="../ink/ink665.xml"/><Relationship Id="rId9" Type="http://schemas.openxmlformats.org/officeDocument/2006/relationships/image" Target="../media/image446.png"/><Relationship Id="rId210" Type="http://schemas.openxmlformats.org/officeDocument/2006/relationships/customXml" Target="../ink/ink564.xml"/><Relationship Id="rId392" Type="http://schemas.openxmlformats.org/officeDocument/2006/relationships/customXml" Target="../ink/ink658.xml"/><Relationship Id="rId252" Type="http://schemas.openxmlformats.org/officeDocument/2006/relationships/image" Target="../media/image564.png"/><Relationship Id="rId294" Type="http://schemas.openxmlformats.org/officeDocument/2006/relationships/customXml" Target="../ink/ink608.xml"/><Relationship Id="rId308" Type="http://schemas.openxmlformats.org/officeDocument/2006/relationships/customXml" Target="../ink/ink615.xml"/><Relationship Id="rId47" Type="http://schemas.openxmlformats.org/officeDocument/2006/relationships/image" Target="../media/image464.png"/><Relationship Id="rId89" Type="http://schemas.openxmlformats.org/officeDocument/2006/relationships/customXml" Target="../ink/ink502.xml"/><Relationship Id="rId112" Type="http://schemas.openxmlformats.org/officeDocument/2006/relationships/image" Target="../media/image496.png"/><Relationship Id="rId154" Type="http://schemas.openxmlformats.org/officeDocument/2006/relationships/customXml" Target="../ink/ink535.xml"/><Relationship Id="rId361" Type="http://schemas.openxmlformats.org/officeDocument/2006/relationships/image" Target="../media/image616.png"/><Relationship Id="rId196" Type="http://schemas.openxmlformats.org/officeDocument/2006/relationships/image" Target="../media/image537.png"/><Relationship Id="rId417" Type="http://schemas.openxmlformats.org/officeDocument/2006/relationships/image" Target="../media/image644.png"/><Relationship Id="rId16" Type="http://schemas.openxmlformats.org/officeDocument/2006/relationships/customXml" Target="../ink/ink465.xml"/><Relationship Id="rId221" Type="http://schemas.openxmlformats.org/officeDocument/2006/relationships/customXml" Target="../ink/ink570.xml"/><Relationship Id="rId263" Type="http://schemas.openxmlformats.org/officeDocument/2006/relationships/customXml" Target="../ink/ink592.xml"/><Relationship Id="rId319" Type="http://schemas.openxmlformats.org/officeDocument/2006/relationships/image" Target="../media/image596.png"/><Relationship Id="rId58" Type="http://schemas.openxmlformats.org/officeDocument/2006/relationships/customXml" Target="../ink/ink486.xml"/><Relationship Id="rId123" Type="http://schemas.openxmlformats.org/officeDocument/2006/relationships/customXml" Target="../ink/ink519.xml"/><Relationship Id="rId330" Type="http://schemas.openxmlformats.org/officeDocument/2006/relationships/customXml" Target="../ink/ink626.xml"/><Relationship Id="rId165" Type="http://schemas.openxmlformats.org/officeDocument/2006/relationships/image" Target="../media/image522.png"/><Relationship Id="rId372" Type="http://schemas.openxmlformats.org/officeDocument/2006/relationships/customXml" Target="../ink/ink648.xml"/><Relationship Id="rId428" Type="http://schemas.openxmlformats.org/officeDocument/2006/relationships/customXml" Target="../ink/ink676.xml"/><Relationship Id="rId232" Type="http://schemas.openxmlformats.org/officeDocument/2006/relationships/image" Target="../media/image554.png"/><Relationship Id="rId274" Type="http://schemas.openxmlformats.org/officeDocument/2006/relationships/image" Target="../media/image574.png"/><Relationship Id="rId27" Type="http://schemas.openxmlformats.org/officeDocument/2006/relationships/image" Target="../media/image455.png"/><Relationship Id="rId69" Type="http://schemas.openxmlformats.org/officeDocument/2006/relationships/customXml" Target="../ink/ink492.xml"/><Relationship Id="rId134" Type="http://schemas.openxmlformats.org/officeDocument/2006/relationships/image" Target="../media/image507.png"/><Relationship Id="rId80" Type="http://schemas.openxmlformats.org/officeDocument/2006/relationships/image" Target="../media/image480.png"/><Relationship Id="rId176" Type="http://schemas.openxmlformats.org/officeDocument/2006/relationships/customXml" Target="../ink/ink546.xml"/><Relationship Id="rId341" Type="http://schemas.openxmlformats.org/officeDocument/2006/relationships/image" Target="../media/image607.png"/><Relationship Id="rId383" Type="http://schemas.openxmlformats.org/officeDocument/2006/relationships/image" Target="../media/image627.png"/><Relationship Id="rId439" Type="http://schemas.openxmlformats.org/officeDocument/2006/relationships/image" Target="../media/image654.png"/><Relationship Id="rId201" Type="http://schemas.openxmlformats.org/officeDocument/2006/relationships/image" Target="../media/image539.png"/><Relationship Id="rId243" Type="http://schemas.openxmlformats.org/officeDocument/2006/relationships/customXml" Target="../ink/ink581.xml"/><Relationship Id="rId285" Type="http://schemas.openxmlformats.org/officeDocument/2006/relationships/customXml" Target="../ink/ink603.xml"/><Relationship Id="rId38" Type="http://schemas.openxmlformats.org/officeDocument/2006/relationships/customXml" Target="../ink/ink476.xml"/><Relationship Id="rId103" Type="http://schemas.openxmlformats.org/officeDocument/2006/relationships/customXml" Target="../ink/ink509.xml"/><Relationship Id="rId310" Type="http://schemas.openxmlformats.org/officeDocument/2006/relationships/customXml" Target="../ink/ink616.xml"/><Relationship Id="rId91" Type="http://schemas.openxmlformats.org/officeDocument/2006/relationships/customXml" Target="../ink/ink503.xml"/><Relationship Id="rId145" Type="http://schemas.openxmlformats.org/officeDocument/2006/relationships/customXml" Target="../ink/ink530.xml"/><Relationship Id="rId187" Type="http://schemas.openxmlformats.org/officeDocument/2006/relationships/customXml" Target="../ink/ink552.xml"/><Relationship Id="rId352" Type="http://schemas.openxmlformats.org/officeDocument/2006/relationships/customXml" Target="../ink/ink637.xml"/><Relationship Id="rId394" Type="http://schemas.openxmlformats.org/officeDocument/2006/relationships/customXml" Target="../ink/ink659.xml"/><Relationship Id="rId408" Type="http://schemas.openxmlformats.org/officeDocument/2006/relationships/customXml" Target="../ink/ink666.xml"/><Relationship Id="rId212" Type="http://schemas.openxmlformats.org/officeDocument/2006/relationships/customXml" Target="../ink/ink565.xml"/><Relationship Id="rId254" Type="http://schemas.openxmlformats.org/officeDocument/2006/relationships/customXml" Target="../ink/ink587.xml"/><Relationship Id="rId49" Type="http://schemas.openxmlformats.org/officeDocument/2006/relationships/image" Target="../media/image465.png"/><Relationship Id="rId114" Type="http://schemas.openxmlformats.org/officeDocument/2006/relationships/image" Target="../media/image497.png"/><Relationship Id="rId296" Type="http://schemas.openxmlformats.org/officeDocument/2006/relationships/customXml" Target="../ink/ink609.xml"/><Relationship Id="rId60" Type="http://schemas.openxmlformats.org/officeDocument/2006/relationships/customXml" Target="../ink/ink487.xml"/><Relationship Id="rId81" Type="http://schemas.openxmlformats.org/officeDocument/2006/relationships/customXml" Target="../ink/ink498.xml"/><Relationship Id="rId135" Type="http://schemas.openxmlformats.org/officeDocument/2006/relationships/customXml" Target="../ink/ink525.xml"/><Relationship Id="rId156" Type="http://schemas.openxmlformats.org/officeDocument/2006/relationships/customXml" Target="../ink/ink536.xml"/><Relationship Id="rId177" Type="http://schemas.openxmlformats.org/officeDocument/2006/relationships/image" Target="../media/image528.png"/><Relationship Id="rId198" Type="http://schemas.openxmlformats.org/officeDocument/2006/relationships/image" Target="../media/image538.png"/><Relationship Id="rId321" Type="http://schemas.openxmlformats.org/officeDocument/2006/relationships/image" Target="../media/image597.png"/><Relationship Id="rId342" Type="http://schemas.openxmlformats.org/officeDocument/2006/relationships/customXml" Target="../ink/ink632.xml"/><Relationship Id="rId363" Type="http://schemas.openxmlformats.org/officeDocument/2006/relationships/image" Target="../media/image617.png"/><Relationship Id="rId384" Type="http://schemas.openxmlformats.org/officeDocument/2006/relationships/customXml" Target="../ink/ink654.xml"/><Relationship Id="rId419" Type="http://schemas.openxmlformats.org/officeDocument/2006/relationships/image" Target="../media/image645.png"/><Relationship Id="rId202" Type="http://schemas.openxmlformats.org/officeDocument/2006/relationships/customXml" Target="../ink/ink560.xml"/><Relationship Id="rId223" Type="http://schemas.openxmlformats.org/officeDocument/2006/relationships/customXml" Target="../ink/ink571.xml"/><Relationship Id="rId244" Type="http://schemas.openxmlformats.org/officeDocument/2006/relationships/image" Target="../media/image560.png"/><Relationship Id="rId430" Type="http://schemas.openxmlformats.org/officeDocument/2006/relationships/customXml" Target="../ink/ink677.xml"/><Relationship Id="rId18" Type="http://schemas.openxmlformats.org/officeDocument/2006/relationships/customXml" Target="../ink/ink466.xml"/><Relationship Id="rId39" Type="http://schemas.openxmlformats.org/officeDocument/2006/relationships/image" Target="../media/image460.png"/><Relationship Id="rId265" Type="http://schemas.openxmlformats.org/officeDocument/2006/relationships/customXml" Target="../ink/ink593.xml"/><Relationship Id="rId286" Type="http://schemas.openxmlformats.org/officeDocument/2006/relationships/image" Target="../media/image580.png"/><Relationship Id="rId50" Type="http://schemas.openxmlformats.org/officeDocument/2006/relationships/customXml" Target="../ink/ink482.xml"/><Relationship Id="rId104" Type="http://schemas.openxmlformats.org/officeDocument/2006/relationships/image" Target="../media/image492.png"/><Relationship Id="rId125" Type="http://schemas.openxmlformats.org/officeDocument/2006/relationships/customXml" Target="../ink/ink520.xml"/><Relationship Id="rId146" Type="http://schemas.openxmlformats.org/officeDocument/2006/relationships/image" Target="../media/image513.png"/><Relationship Id="rId167" Type="http://schemas.openxmlformats.org/officeDocument/2006/relationships/image" Target="../media/image523.png"/><Relationship Id="rId188" Type="http://schemas.openxmlformats.org/officeDocument/2006/relationships/image" Target="../media/image533.png"/><Relationship Id="rId311" Type="http://schemas.openxmlformats.org/officeDocument/2006/relationships/image" Target="../media/image592.png"/><Relationship Id="rId332" Type="http://schemas.openxmlformats.org/officeDocument/2006/relationships/customXml" Target="../ink/ink627.xml"/><Relationship Id="rId353" Type="http://schemas.openxmlformats.org/officeDocument/2006/relationships/image" Target="../media/image613.png"/><Relationship Id="rId374" Type="http://schemas.openxmlformats.org/officeDocument/2006/relationships/customXml" Target="../ink/ink649.xml"/><Relationship Id="rId395" Type="http://schemas.openxmlformats.org/officeDocument/2006/relationships/image" Target="../media/image633.png"/><Relationship Id="rId409" Type="http://schemas.openxmlformats.org/officeDocument/2006/relationships/image" Target="../media/image640.png"/><Relationship Id="rId71" Type="http://schemas.openxmlformats.org/officeDocument/2006/relationships/customXml" Target="../ink/ink493.xml"/><Relationship Id="rId92" Type="http://schemas.openxmlformats.org/officeDocument/2006/relationships/image" Target="../media/image486.png"/><Relationship Id="rId213" Type="http://schemas.openxmlformats.org/officeDocument/2006/relationships/image" Target="../media/image545.png"/><Relationship Id="rId234" Type="http://schemas.openxmlformats.org/officeDocument/2006/relationships/image" Target="../media/image555.png"/><Relationship Id="rId420" Type="http://schemas.openxmlformats.org/officeDocument/2006/relationships/customXml" Target="../ink/ink672.xml"/><Relationship Id="rId2" Type="http://schemas.openxmlformats.org/officeDocument/2006/relationships/customXml" Target="../ink/ink458.xml"/><Relationship Id="rId29" Type="http://schemas.openxmlformats.org/officeDocument/2006/relationships/image" Target="../media/image456.png"/><Relationship Id="rId255" Type="http://schemas.openxmlformats.org/officeDocument/2006/relationships/customXml" Target="../ink/ink588.xml"/><Relationship Id="rId276" Type="http://schemas.openxmlformats.org/officeDocument/2006/relationships/image" Target="../media/image575.png"/><Relationship Id="rId297" Type="http://schemas.openxmlformats.org/officeDocument/2006/relationships/image" Target="../media/image585.png"/><Relationship Id="rId40" Type="http://schemas.openxmlformats.org/officeDocument/2006/relationships/customXml" Target="../ink/ink477.xml"/><Relationship Id="rId115" Type="http://schemas.openxmlformats.org/officeDocument/2006/relationships/customXml" Target="../ink/ink515.xml"/><Relationship Id="rId136" Type="http://schemas.openxmlformats.org/officeDocument/2006/relationships/image" Target="../media/image508.png"/><Relationship Id="rId157" Type="http://schemas.openxmlformats.org/officeDocument/2006/relationships/image" Target="../media/image518.png"/><Relationship Id="rId178" Type="http://schemas.openxmlformats.org/officeDocument/2006/relationships/customXml" Target="../ink/ink547.xml"/><Relationship Id="rId301" Type="http://schemas.openxmlformats.org/officeDocument/2006/relationships/image" Target="../media/image587.png"/><Relationship Id="rId322" Type="http://schemas.openxmlformats.org/officeDocument/2006/relationships/customXml" Target="../ink/ink622.xml"/><Relationship Id="rId343" Type="http://schemas.openxmlformats.org/officeDocument/2006/relationships/image" Target="../media/image608.png"/><Relationship Id="rId364" Type="http://schemas.openxmlformats.org/officeDocument/2006/relationships/customXml" Target="../ink/ink644.xml"/><Relationship Id="rId61" Type="http://schemas.openxmlformats.org/officeDocument/2006/relationships/image" Target="../media/image471.png"/><Relationship Id="rId82" Type="http://schemas.openxmlformats.org/officeDocument/2006/relationships/image" Target="../media/image481.png"/><Relationship Id="rId199" Type="http://schemas.openxmlformats.org/officeDocument/2006/relationships/customXml" Target="../ink/ink558.xml"/><Relationship Id="rId203" Type="http://schemas.openxmlformats.org/officeDocument/2006/relationships/image" Target="../media/image540.png"/><Relationship Id="rId385" Type="http://schemas.openxmlformats.org/officeDocument/2006/relationships/image" Target="../media/image628.png"/><Relationship Id="rId19" Type="http://schemas.openxmlformats.org/officeDocument/2006/relationships/image" Target="../media/image451.png"/><Relationship Id="rId224" Type="http://schemas.openxmlformats.org/officeDocument/2006/relationships/image" Target="../media/image550.png"/><Relationship Id="rId245" Type="http://schemas.openxmlformats.org/officeDocument/2006/relationships/customXml" Target="../ink/ink582.xml"/><Relationship Id="rId266" Type="http://schemas.openxmlformats.org/officeDocument/2006/relationships/image" Target="../media/image570.png"/><Relationship Id="rId287" Type="http://schemas.openxmlformats.org/officeDocument/2006/relationships/customXml" Target="../ink/ink604.xml"/><Relationship Id="rId410" Type="http://schemas.openxmlformats.org/officeDocument/2006/relationships/customXml" Target="../ink/ink667.xml"/><Relationship Id="rId431" Type="http://schemas.openxmlformats.org/officeDocument/2006/relationships/image" Target="../media/image651.png"/><Relationship Id="rId30" Type="http://schemas.openxmlformats.org/officeDocument/2006/relationships/customXml" Target="../ink/ink472.xml"/><Relationship Id="rId105" Type="http://schemas.openxmlformats.org/officeDocument/2006/relationships/customXml" Target="../ink/ink510.xml"/><Relationship Id="rId126" Type="http://schemas.openxmlformats.org/officeDocument/2006/relationships/image" Target="../media/image503.png"/><Relationship Id="rId147" Type="http://schemas.openxmlformats.org/officeDocument/2006/relationships/customXml" Target="../ink/ink531.xml"/><Relationship Id="rId168" Type="http://schemas.openxmlformats.org/officeDocument/2006/relationships/customXml" Target="../ink/ink542.xml"/><Relationship Id="rId312" Type="http://schemas.openxmlformats.org/officeDocument/2006/relationships/customXml" Target="../ink/ink617.xml"/><Relationship Id="rId333" Type="http://schemas.openxmlformats.org/officeDocument/2006/relationships/image" Target="../media/image603.png"/><Relationship Id="rId354" Type="http://schemas.openxmlformats.org/officeDocument/2006/relationships/customXml" Target="../ink/ink638.xml"/><Relationship Id="rId51" Type="http://schemas.openxmlformats.org/officeDocument/2006/relationships/image" Target="../media/image466.png"/><Relationship Id="rId72" Type="http://schemas.openxmlformats.org/officeDocument/2006/relationships/image" Target="../media/image476.png"/><Relationship Id="rId93" Type="http://schemas.openxmlformats.org/officeDocument/2006/relationships/customXml" Target="../ink/ink504.xml"/><Relationship Id="rId189" Type="http://schemas.openxmlformats.org/officeDocument/2006/relationships/customXml" Target="../ink/ink553.xml"/><Relationship Id="rId375" Type="http://schemas.openxmlformats.org/officeDocument/2006/relationships/image" Target="../media/image623.png"/><Relationship Id="rId396" Type="http://schemas.openxmlformats.org/officeDocument/2006/relationships/customXml" Target="../ink/ink660.xml"/><Relationship Id="rId3" Type="http://schemas.openxmlformats.org/officeDocument/2006/relationships/image" Target="../media/image443.png"/><Relationship Id="rId214" Type="http://schemas.openxmlformats.org/officeDocument/2006/relationships/customXml" Target="../ink/ink566.xml"/><Relationship Id="rId235" Type="http://schemas.openxmlformats.org/officeDocument/2006/relationships/customXml" Target="../ink/ink577.xml"/><Relationship Id="rId256" Type="http://schemas.openxmlformats.org/officeDocument/2006/relationships/image" Target="../media/image565.png"/><Relationship Id="rId277" Type="http://schemas.openxmlformats.org/officeDocument/2006/relationships/customXml" Target="../ink/ink599.xml"/><Relationship Id="rId298" Type="http://schemas.openxmlformats.org/officeDocument/2006/relationships/customXml" Target="../ink/ink610.xml"/><Relationship Id="rId400" Type="http://schemas.openxmlformats.org/officeDocument/2006/relationships/customXml" Target="../ink/ink662.xml"/><Relationship Id="rId421" Type="http://schemas.openxmlformats.org/officeDocument/2006/relationships/image" Target="../media/image646.png"/><Relationship Id="rId116" Type="http://schemas.openxmlformats.org/officeDocument/2006/relationships/image" Target="../media/image498.png"/><Relationship Id="rId137" Type="http://schemas.openxmlformats.org/officeDocument/2006/relationships/customXml" Target="../ink/ink526.xml"/><Relationship Id="rId158" Type="http://schemas.openxmlformats.org/officeDocument/2006/relationships/customXml" Target="../ink/ink537.xml"/><Relationship Id="rId302" Type="http://schemas.openxmlformats.org/officeDocument/2006/relationships/customXml" Target="../ink/ink612.xml"/><Relationship Id="rId323" Type="http://schemas.openxmlformats.org/officeDocument/2006/relationships/image" Target="../media/image598.png"/><Relationship Id="rId344" Type="http://schemas.openxmlformats.org/officeDocument/2006/relationships/customXml" Target="../ink/ink633.xml"/><Relationship Id="rId20" Type="http://schemas.openxmlformats.org/officeDocument/2006/relationships/customXml" Target="../ink/ink467.xml"/><Relationship Id="rId41" Type="http://schemas.openxmlformats.org/officeDocument/2006/relationships/image" Target="../media/image461.png"/><Relationship Id="rId62" Type="http://schemas.openxmlformats.org/officeDocument/2006/relationships/customXml" Target="../ink/ink488.xml"/><Relationship Id="rId83" Type="http://schemas.openxmlformats.org/officeDocument/2006/relationships/customXml" Target="../ink/ink499.xml"/><Relationship Id="rId179" Type="http://schemas.openxmlformats.org/officeDocument/2006/relationships/image" Target="../media/image529.png"/><Relationship Id="rId365" Type="http://schemas.openxmlformats.org/officeDocument/2006/relationships/image" Target="../media/image618.png"/><Relationship Id="rId386" Type="http://schemas.openxmlformats.org/officeDocument/2006/relationships/customXml" Target="../ink/ink655.xml"/><Relationship Id="rId190" Type="http://schemas.openxmlformats.org/officeDocument/2006/relationships/image" Target="../media/image534.png"/><Relationship Id="rId204" Type="http://schemas.openxmlformats.org/officeDocument/2006/relationships/customXml" Target="../ink/ink561.xml"/><Relationship Id="rId225" Type="http://schemas.openxmlformats.org/officeDocument/2006/relationships/customXml" Target="../ink/ink572.xml"/><Relationship Id="rId246" Type="http://schemas.openxmlformats.org/officeDocument/2006/relationships/image" Target="../media/image561.png"/><Relationship Id="rId267" Type="http://schemas.openxmlformats.org/officeDocument/2006/relationships/customXml" Target="../ink/ink594.xml"/><Relationship Id="rId288" Type="http://schemas.openxmlformats.org/officeDocument/2006/relationships/customXml" Target="../ink/ink605.xml"/><Relationship Id="rId411" Type="http://schemas.openxmlformats.org/officeDocument/2006/relationships/image" Target="../media/image641.png"/><Relationship Id="rId432" Type="http://schemas.openxmlformats.org/officeDocument/2006/relationships/customXml" Target="../ink/ink678.xml"/><Relationship Id="rId106" Type="http://schemas.openxmlformats.org/officeDocument/2006/relationships/image" Target="../media/image493.png"/><Relationship Id="rId127" Type="http://schemas.openxmlformats.org/officeDocument/2006/relationships/customXml" Target="../ink/ink521.xml"/><Relationship Id="rId313" Type="http://schemas.openxmlformats.org/officeDocument/2006/relationships/image" Target="../media/image593.png"/><Relationship Id="rId10" Type="http://schemas.openxmlformats.org/officeDocument/2006/relationships/customXml" Target="../ink/ink462.xml"/><Relationship Id="rId31" Type="http://schemas.openxmlformats.org/officeDocument/2006/relationships/image" Target="../media/image457.png"/><Relationship Id="rId52" Type="http://schemas.openxmlformats.org/officeDocument/2006/relationships/customXml" Target="../ink/ink483.xml"/><Relationship Id="rId73" Type="http://schemas.openxmlformats.org/officeDocument/2006/relationships/customXml" Target="../ink/ink494.xml"/><Relationship Id="rId94" Type="http://schemas.openxmlformats.org/officeDocument/2006/relationships/image" Target="../media/image487.png"/><Relationship Id="rId148" Type="http://schemas.openxmlformats.org/officeDocument/2006/relationships/image" Target="../media/image514.png"/><Relationship Id="rId169" Type="http://schemas.openxmlformats.org/officeDocument/2006/relationships/image" Target="../media/image524.png"/><Relationship Id="rId334" Type="http://schemas.openxmlformats.org/officeDocument/2006/relationships/customXml" Target="../ink/ink628.xml"/><Relationship Id="rId355" Type="http://schemas.openxmlformats.org/officeDocument/2006/relationships/customXml" Target="../ink/ink639.xml"/><Relationship Id="rId376" Type="http://schemas.openxmlformats.org/officeDocument/2006/relationships/customXml" Target="../ink/ink650.xml"/><Relationship Id="rId397" Type="http://schemas.openxmlformats.org/officeDocument/2006/relationships/image" Target="../media/image634.png"/><Relationship Id="rId4" Type="http://schemas.openxmlformats.org/officeDocument/2006/relationships/customXml" Target="../ink/ink459.xml"/><Relationship Id="rId180" Type="http://schemas.openxmlformats.org/officeDocument/2006/relationships/customXml" Target="../ink/ink548.xml"/><Relationship Id="rId215" Type="http://schemas.openxmlformats.org/officeDocument/2006/relationships/image" Target="../media/image546.png"/><Relationship Id="rId236" Type="http://schemas.openxmlformats.org/officeDocument/2006/relationships/image" Target="../media/image556.png"/><Relationship Id="rId257" Type="http://schemas.openxmlformats.org/officeDocument/2006/relationships/customXml" Target="../ink/ink589.xml"/><Relationship Id="rId278" Type="http://schemas.openxmlformats.org/officeDocument/2006/relationships/image" Target="../media/image576.png"/><Relationship Id="rId401" Type="http://schemas.openxmlformats.org/officeDocument/2006/relationships/image" Target="../media/image636.png"/><Relationship Id="rId422" Type="http://schemas.openxmlformats.org/officeDocument/2006/relationships/customXml" Target="../ink/ink673.xml"/><Relationship Id="rId303" Type="http://schemas.openxmlformats.org/officeDocument/2006/relationships/image" Target="../media/image588.png"/><Relationship Id="rId42" Type="http://schemas.openxmlformats.org/officeDocument/2006/relationships/customXml" Target="../ink/ink478.xml"/><Relationship Id="rId84" Type="http://schemas.openxmlformats.org/officeDocument/2006/relationships/image" Target="../media/image482.png"/><Relationship Id="rId138" Type="http://schemas.openxmlformats.org/officeDocument/2006/relationships/image" Target="../media/image509.png"/><Relationship Id="rId345" Type="http://schemas.openxmlformats.org/officeDocument/2006/relationships/image" Target="../media/image609.png"/><Relationship Id="rId387" Type="http://schemas.openxmlformats.org/officeDocument/2006/relationships/image" Target="../media/image629.png"/><Relationship Id="rId191" Type="http://schemas.openxmlformats.org/officeDocument/2006/relationships/customXml" Target="../ink/ink554.xml"/><Relationship Id="rId205" Type="http://schemas.openxmlformats.org/officeDocument/2006/relationships/image" Target="../media/image541.png"/><Relationship Id="rId247" Type="http://schemas.openxmlformats.org/officeDocument/2006/relationships/customXml" Target="../ink/ink583.xml"/><Relationship Id="rId412" Type="http://schemas.openxmlformats.org/officeDocument/2006/relationships/customXml" Target="../ink/ink668.xml"/><Relationship Id="rId107" Type="http://schemas.openxmlformats.org/officeDocument/2006/relationships/customXml" Target="../ink/ink511.xml"/><Relationship Id="rId289" Type="http://schemas.openxmlformats.org/officeDocument/2006/relationships/image" Target="../media/image581.png"/><Relationship Id="rId11" Type="http://schemas.openxmlformats.org/officeDocument/2006/relationships/image" Target="../media/image447.png"/><Relationship Id="rId53" Type="http://schemas.openxmlformats.org/officeDocument/2006/relationships/image" Target="../media/image467.png"/><Relationship Id="rId149" Type="http://schemas.openxmlformats.org/officeDocument/2006/relationships/customXml" Target="../ink/ink532.xml"/><Relationship Id="rId314" Type="http://schemas.openxmlformats.org/officeDocument/2006/relationships/customXml" Target="../ink/ink618.xml"/><Relationship Id="rId356" Type="http://schemas.openxmlformats.org/officeDocument/2006/relationships/image" Target="../media/image614.png"/><Relationship Id="rId398" Type="http://schemas.openxmlformats.org/officeDocument/2006/relationships/customXml" Target="../ink/ink661.xml"/><Relationship Id="rId95" Type="http://schemas.openxmlformats.org/officeDocument/2006/relationships/customXml" Target="../ink/ink505.xml"/><Relationship Id="rId160" Type="http://schemas.openxmlformats.org/officeDocument/2006/relationships/customXml" Target="../ink/ink538.xml"/><Relationship Id="rId216" Type="http://schemas.openxmlformats.org/officeDocument/2006/relationships/customXml" Target="../ink/ink567.xml"/><Relationship Id="rId423" Type="http://schemas.openxmlformats.org/officeDocument/2006/relationships/image" Target="../media/image647.png"/><Relationship Id="rId258" Type="http://schemas.openxmlformats.org/officeDocument/2006/relationships/image" Target="../media/image566.png"/><Relationship Id="rId22" Type="http://schemas.openxmlformats.org/officeDocument/2006/relationships/customXml" Target="../ink/ink468.xml"/><Relationship Id="rId64" Type="http://schemas.openxmlformats.org/officeDocument/2006/relationships/customXml" Target="../ink/ink489.xml"/><Relationship Id="rId118" Type="http://schemas.openxmlformats.org/officeDocument/2006/relationships/image" Target="../media/image499.png"/><Relationship Id="rId325" Type="http://schemas.openxmlformats.org/officeDocument/2006/relationships/image" Target="../media/image599.png"/><Relationship Id="rId367" Type="http://schemas.openxmlformats.org/officeDocument/2006/relationships/image" Target="../media/image619.png"/><Relationship Id="rId171" Type="http://schemas.openxmlformats.org/officeDocument/2006/relationships/image" Target="../media/image525.png"/><Relationship Id="rId227" Type="http://schemas.openxmlformats.org/officeDocument/2006/relationships/customXml" Target="../ink/ink573.xml"/><Relationship Id="rId269" Type="http://schemas.openxmlformats.org/officeDocument/2006/relationships/customXml" Target="../ink/ink595.xml"/><Relationship Id="rId434" Type="http://schemas.openxmlformats.org/officeDocument/2006/relationships/customXml" Target="../ink/ink679.xml"/><Relationship Id="rId33" Type="http://schemas.openxmlformats.org/officeDocument/2006/relationships/image" Target="../media/image81.png"/><Relationship Id="rId129" Type="http://schemas.openxmlformats.org/officeDocument/2006/relationships/customXml" Target="../ink/ink522.xml"/><Relationship Id="rId280" Type="http://schemas.openxmlformats.org/officeDocument/2006/relationships/image" Target="../media/image577.png"/><Relationship Id="rId336" Type="http://schemas.openxmlformats.org/officeDocument/2006/relationships/customXml" Target="../ink/ink629.xml"/><Relationship Id="rId75" Type="http://schemas.openxmlformats.org/officeDocument/2006/relationships/customXml" Target="../ink/ink495.xml"/><Relationship Id="rId140" Type="http://schemas.openxmlformats.org/officeDocument/2006/relationships/image" Target="../media/image510.png"/><Relationship Id="rId182" Type="http://schemas.openxmlformats.org/officeDocument/2006/relationships/customXml" Target="../ink/ink549.xml"/><Relationship Id="rId378" Type="http://schemas.openxmlformats.org/officeDocument/2006/relationships/customXml" Target="../ink/ink651.xml"/><Relationship Id="rId403" Type="http://schemas.openxmlformats.org/officeDocument/2006/relationships/image" Target="../media/image637.png"/><Relationship Id="rId6" Type="http://schemas.openxmlformats.org/officeDocument/2006/relationships/customXml" Target="../ink/ink460.xml"/><Relationship Id="rId238" Type="http://schemas.openxmlformats.org/officeDocument/2006/relationships/image" Target="../media/image557.png"/><Relationship Id="rId291" Type="http://schemas.openxmlformats.org/officeDocument/2006/relationships/image" Target="../media/image582.png"/><Relationship Id="rId305" Type="http://schemas.openxmlformats.org/officeDocument/2006/relationships/image" Target="../media/image589.png"/><Relationship Id="rId347" Type="http://schemas.openxmlformats.org/officeDocument/2006/relationships/image" Target="../media/image610.png"/><Relationship Id="rId44" Type="http://schemas.openxmlformats.org/officeDocument/2006/relationships/customXml" Target="../ink/ink479.xml"/><Relationship Id="rId86" Type="http://schemas.openxmlformats.org/officeDocument/2006/relationships/image" Target="../media/image483.png"/><Relationship Id="rId151" Type="http://schemas.openxmlformats.org/officeDocument/2006/relationships/customXml" Target="../ink/ink533.xml"/><Relationship Id="rId389" Type="http://schemas.openxmlformats.org/officeDocument/2006/relationships/image" Target="../media/image630.png"/><Relationship Id="rId193" Type="http://schemas.openxmlformats.org/officeDocument/2006/relationships/customXml" Target="../ink/ink555.xml"/><Relationship Id="rId207" Type="http://schemas.openxmlformats.org/officeDocument/2006/relationships/image" Target="../media/image542.png"/><Relationship Id="rId249" Type="http://schemas.openxmlformats.org/officeDocument/2006/relationships/customXml" Target="../ink/ink584.xml"/><Relationship Id="rId414" Type="http://schemas.openxmlformats.org/officeDocument/2006/relationships/customXml" Target="../ink/ink669.xml"/><Relationship Id="rId13" Type="http://schemas.openxmlformats.org/officeDocument/2006/relationships/image" Target="../media/image448.png"/><Relationship Id="rId109" Type="http://schemas.openxmlformats.org/officeDocument/2006/relationships/customXml" Target="../ink/ink512.xml"/><Relationship Id="rId260" Type="http://schemas.openxmlformats.org/officeDocument/2006/relationships/image" Target="../media/image567.png"/><Relationship Id="rId316" Type="http://schemas.openxmlformats.org/officeDocument/2006/relationships/customXml" Target="../ink/ink619.xml"/><Relationship Id="rId55" Type="http://schemas.openxmlformats.org/officeDocument/2006/relationships/image" Target="../media/image468.png"/><Relationship Id="rId97" Type="http://schemas.openxmlformats.org/officeDocument/2006/relationships/customXml" Target="../ink/ink506.xml"/><Relationship Id="rId120" Type="http://schemas.openxmlformats.org/officeDocument/2006/relationships/image" Target="../media/image500.png"/><Relationship Id="rId358" Type="http://schemas.openxmlformats.org/officeDocument/2006/relationships/customXml" Target="../ink/ink641.xml"/><Relationship Id="rId162" Type="http://schemas.openxmlformats.org/officeDocument/2006/relationships/customXml" Target="../ink/ink539.xml"/><Relationship Id="rId218" Type="http://schemas.openxmlformats.org/officeDocument/2006/relationships/customXml" Target="../ink/ink568.xml"/><Relationship Id="rId425" Type="http://schemas.openxmlformats.org/officeDocument/2006/relationships/image" Target="../media/image648.png"/><Relationship Id="rId271" Type="http://schemas.openxmlformats.org/officeDocument/2006/relationships/customXml" Target="../ink/ink596.xml"/><Relationship Id="rId24" Type="http://schemas.openxmlformats.org/officeDocument/2006/relationships/customXml" Target="../ink/ink469.xml"/><Relationship Id="rId66" Type="http://schemas.openxmlformats.org/officeDocument/2006/relationships/customXml" Target="../ink/ink490.xml"/><Relationship Id="rId131" Type="http://schemas.openxmlformats.org/officeDocument/2006/relationships/customXml" Target="../ink/ink523.xml"/><Relationship Id="rId327" Type="http://schemas.openxmlformats.org/officeDocument/2006/relationships/image" Target="../media/image600.png"/><Relationship Id="rId369" Type="http://schemas.openxmlformats.org/officeDocument/2006/relationships/image" Target="../media/image620.png"/><Relationship Id="rId173" Type="http://schemas.openxmlformats.org/officeDocument/2006/relationships/image" Target="../media/image526.png"/><Relationship Id="rId229" Type="http://schemas.openxmlformats.org/officeDocument/2006/relationships/customXml" Target="../ink/ink574.xml"/><Relationship Id="rId380" Type="http://schemas.openxmlformats.org/officeDocument/2006/relationships/customXml" Target="../ink/ink652.xml"/><Relationship Id="rId436" Type="http://schemas.openxmlformats.org/officeDocument/2006/relationships/image" Target="../media/image653.png"/><Relationship Id="rId240" Type="http://schemas.openxmlformats.org/officeDocument/2006/relationships/image" Target="../media/image558.png"/><Relationship Id="rId35" Type="http://schemas.openxmlformats.org/officeDocument/2006/relationships/image" Target="../media/image458.png"/><Relationship Id="rId77" Type="http://schemas.openxmlformats.org/officeDocument/2006/relationships/customXml" Target="../ink/ink496.xml"/><Relationship Id="rId100" Type="http://schemas.openxmlformats.org/officeDocument/2006/relationships/image" Target="../media/image490.png"/><Relationship Id="rId282" Type="http://schemas.openxmlformats.org/officeDocument/2006/relationships/image" Target="../media/image578.png"/><Relationship Id="rId338" Type="http://schemas.openxmlformats.org/officeDocument/2006/relationships/customXml" Target="../ink/ink630.xml"/><Relationship Id="rId8" Type="http://schemas.openxmlformats.org/officeDocument/2006/relationships/customXml" Target="../ink/ink461.xml"/><Relationship Id="rId142" Type="http://schemas.openxmlformats.org/officeDocument/2006/relationships/image" Target="../media/image511.png"/><Relationship Id="rId184" Type="http://schemas.openxmlformats.org/officeDocument/2006/relationships/image" Target="../media/image531.png"/><Relationship Id="rId391" Type="http://schemas.openxmlformats.org/officeDocument/2006/relationships/image" Target="../media/image631.png"/><Relationship Id="rId405" Type="http://schemas.openxmlformats.org/officeDocument/2006/relationships/image" Target="../media/image638.png"/><Relationship Id="rId251" Type="http://schemas.openxmlformats.org/officeDocument/2006/relationships/customXml" Target="../ink/ink585.xml"/><Relationship Id="rId46" Type="http://schemas.openxmlformats.org/officeDocument/2006/relationships/customXml" Target="../ink/ink480.xml"/><Relationship Id="rId293" Type="http://schemas.openxmlformats.org/officeDocument/2006/relationships/image" Target="../media/image583.png"/><Relationship Id="rId307" Type="http://schemas.openxmlformats.org/officeDocument/2006/relationships/image" Target="../media/image590.png"/><Relationship Id="rId349" Type="http://schemas.openxmlformats.org/officeDocument/2006/relationships/image" Target="../media/image611.png"/><Relationship Id="rId88" Type="http://schemas.openxmlformats.org/officeDocument/2006/relationships/image" Target="../media/image484.png"/><Relationship Id="rId111" Type="http://schemas.openxmlformats.org/officeDocument/2006/relationships/customXml" Target="../ink/ink513.xml"/><Relationship Id="rId153" Type="http://schemas.openxmlformats.org/officeDocument/2006/relationships/image" Target="../media/image516.png"/><Relationship Id="rId195" Type="http://schemas.openxmlformats.org/officeDocument/2006/relationships/customXml" Target="../ink/ink556.xml"/><Relationship Id="rId209" Type="http://schemas.openxmlformats.org/officeDocument/2006/relationships/image" Target="../media/image543.png"/><Relationship Id="rId360" Type="http://schemas.openxmlformats.org/officeDocument/2006/relationships/customXml" Target="../ink/ink642.xml"/><Relationship Id="rId416" Type="http://schemas.openxmlformats.org/officeDocument/2006/relationships/customXml" Target="../ink/ink670.xml"/><Relationship Id="rId220" Type="http://schemas.openxmlformats.org/officeDocument/2006/relationships/image" Target="../media/image548.png"/><Relationship Id="rId15" Type="http://schemas.openxmlformats.org/officeDocument/2006/relationships/image" Target="../media/image449.png"/><Relationship Id="rId57" Type="http://schemas.openxmlformats.org/officeDocument/2006/relationships/image" Target="../media/image469.png"/><Relationship Id="rId262" Type="http://schemas.openxmlformats.org/officeDocument/2006/relationships/image" Target="../media/image568.png"/><Relationship Id="rId318" Type="http://schemas.openxmlformats.org/officeDocument/2006/relationships/customXml" Target="../ink/ink620.xml"/><Relationship Id="rId99" Type="http://schemas.openxmlformats.org/officeDocument/2006/relationships/customXml" Target="../ink/ink507.xml"/><Relationship Id="rId122" Type="http://schemas.openxmlformats.org/officeDocument/2006/relationships/image" Target="../media/image501.png"/><Relationship Id="rId164" Type="http://schemas.openxmlformats.org/officeDocument/2006/relationships/customXml" Target="../ink/ink540.xml"/><Relationship Id="rId371" Type="http://schemas.openxmlformats.org/officeDocument/2006/relationships/image" Target="../media/image621.png"/><Relationship Id="rId427" Type="http://schemas.openxmlformats.org/officeDocument/2006/relationships/image" Target="../media/image649.png"/><Relationship Id="rId26" Type="http://schemas.openxmlformats.org/officeDocument/2006/relationships/customXml" Target="../ink/ink470.xml"/><Relationship Id="rId231" Type="http://schemas.openxmlformats.org/officeDocument/2006/relationships/customXml" Target="../ink/ink575.xml"/><Relationship Id="rId273" Type="http://schemas.openxmlformats.org/officeDocument/2006/relationships/customXml" Target="../ink/ink597.xml"/><Relationship Id="rId329" Type="http://schemas.openxmlformats.org/officeDocument/2006/relationships/image" Target="../media/image601.png"/><Relationship Id="rId68" Type="http://schemas.openxmlformats.org/officeDocument/2006/relationships/image" Target="../media/image474.png"/><Relationship Id="rId133" Type="http://schemas.openxmlformats.org/officeDocument/2006/relationships/customXml" Target="../ink/ink524.xml"/><Relationship Id="rId175" Type="http://schemas.openxmlformats.org/officeDocument/2006/relationships/image" Target="../media/image527.png"/><Relationship Id="rId340" Type="http://schemas.openxmlformats.org/officeDocument/2006/relationships/customXml" Target="../ink/ink631.xml"/><Relationship Id="rId200" Type="http://schemas.openxmlformats.org/officeDocument/2006/relationships/customXml" Target="../ink/ink559.xml"/><Relationship Id="rId382" Type="http://schemas.openxmlformats.org/officeDocument/2006/relationships/customXml" Target="../ink/ink653.xml"/><Relationship Id="rId438" Type="http://schemas.openxmlformats.org/officeDocument/2006/relationships/customXml" Target="../ink/ink682.xml"/><Relationship Id="rId242" Type="http://schemas.openxmlformats.org/officeDocument/2006/relationships/image" Target="../media/image559.png"/><Relationship Id="rId284" Type="http://schemas.openxmlformats.org/officeDocument/2006/relationships/image" Target="../media/image579.png"/><Relationship Id="rId37" Type="http://schemas.openxmlformats.org/officeDocument/2006/relationships/image" Target="../media/image459.png"/><Relationship Id="rId79" Type="http://schemas.openxmlformats.org/officeDocument/2006/relationships/customXml" Target="../ink/ink497.xml"/><Relationship Id="rId102" Type="http://schemas.openxmlformats.org/officeDocument/2006/relationships/image" Target="../media/image491.png"/><Relationship Id="rId144" Type="http://schemas.openxmlformats.org/officeDocument/2006/relationships/image" Target="../media/image512.png"/><Relationship Id="rId90" Type="http://schemas.openxmlformats.org/officeDocument/2006/relationships/image" Target="../media/image485.png"/><Relationship Id="rId186" Type="http://schemas.openxmlformats.org/officeDocument/2006/relationships/image" Target="../media/image532.png"/><Relationship Id="rId351" Type="http://schemas.openxmlformats.org/officeDocument/2006/relationships/image" Target="../media/image612.png"/><Relationship Id="rId393" Type="http://schemas.openxmlformats.org/officeDocument/2006/relationships/image" Target="../media/image632.png"/><Relationship Id="rId407" Type="http://schemas.openxmlformats.org/officeDocument/2006/relationships/image" Target="../media/image639.png"/><Relationship Id="rId211" Type="http://schemas.openxmlformats.org/officeDocument/2006/relationships/image" Target="../media/image544.png"/><Relationship Id="rId253" Type="http://schemas.openxmlformats.org/officeDocument/2006/relationships/customXml" Target="../ink/ink586.xml"/><Relationship Id="rId295" Type="http://schemas.openxmlformats.org/officeDocument/2006/relationships/image" Target="../media/image584.png"/><Relationship Id="rId309" Type="http://schemas.openxmlformats.org/officeDocument/2006/relationships/image" Target="../media/image591.png"/><Relationship Id="rId48" Type="http://schemas.openxmlformats.org/officeDocument/2006/relationships/customXml" Target="../ink/ink481.xml"/><Relationship Id="rId113" Type="http://schemas.openxmlformats.org/officeDocument/2006/relationships/customXml" Target="../ink/ink514.xml"/><Relationship Id="rId320" Type="http://schemas.openxmlformats.org/officeDocument/2006/relationships/customXml" Target="../ink/ink621.xml"/><Relationship Id="rId155" Type="http://schemas.openxmlformats.org/officeDocument/2006/relationships/image" Target="../media/image517.png"/><Relationship Id="rId197" Type="http://schemas.openxmlformats.org/officeDocument/2006/relationships/customXml" Target="../ink/ink557.xml"/><Relationship Id="rId362" Type="http://schemas.openxmlformats.org/officeDocument/2006/relationships/customXml" Target="../ink/ink643.xml"/><Relationship Id="rId418" Type="http://schemas.openxmlformats.org/officeDocument/2006/relationships/customXml" Target="../ink/ink671.xml"/><Relationship Id="rId222" Type="http://schemas.openxmlformats.org/officeDocument/2006/relationships/image" Target="../media/image549.png"/><Relationship Id="rId264" Type="http://schemas.openxmlformats.org/officeDocument/2006/relationships/image" Target="../media/image569.png"/><Relationship Id="rId17" Type="http://schemas.openxmlformats.org/officeDocument/2006/relationships/image" Target="../media/image450.png"/><Relationship Id="rId59" Type="http://schemas.openxmlformats.org/officeDocument/2006/relationships/image" Target="../media/image470.png"/><Relationship Id="rId124" Type="http://schemas.openxmlformats.org/officeDocument/2006/relationships/image" Target="../media/image502.png"/><Relationship Id="rId70" Type="http://schemas.openxmlformats.org/officeDocument/2006/relationships/image" Target="../media/image475.png"/><Relationship Id="rId166" Type="http://schemas.openxmlformats.org/officeDocument/2006/relationships/customXml" Target="../ink/ink541.xml"/><Relationship Id="rId331" Type="http://schemas.openxmlformats.org/officeDocument/2006/relationships/image" Target="../media/image602.png"/><Relationship Id="rId373" Type="http://schemas.openxmlformats.org/officeDocument/2006/relationships/image" Target="../media/image622.png"/><Relationship Id="rId429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76.xml"/><Relationship Id="rId28" Type="http://schemas.openxmlformats.org/officeDocument/2006/relationships/customXml" Target="../ink/ink471.xml"/><Relationship Id="rId275" Type="http://schemas.openxmlformats.org/officeDocument/2006/relationships/customXml" Target="../ink/ink598.xml"/><Relationship Id="rId300" Type="http://schemas.openxmlformats.org/officeDocument/2006/relationships/customXml" Target="../ink/ink61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.png"/><Relationship Id="rId63" Type="http://schemas.openxmlformats.org/officeDocument/2006/relationships/image" Target="../media/image685.png"/><Relationship Id="rId159" Type="http://schemas.openxmlformats.org/officeDocument/2006/relationships/image" Target="../media/image732.png"/><Relationship Id="rId170" Type="http://schemas.openxmlformats.org/officeDocument/2006/relationships/customXml" Target="../ink/ink767.xml"/><Relationship Id="rId226" Type="http://schemas.openxmlformats.org/officeDocument/2006/relationships/image" Target="../media/image764.png"/><Relationship Id="rId268" Type="http://schemas.openxmlformats.org/officeDocument/2006/relationships/image" Target="../media/image785.png"/><Relationship Id="rId32" Type="http://schemas.openxmlformats.org/officeDocument/2006/relationships/customXml" Target="../ink/ink698.xml"/><Relationship Id="rId74" Type="http://schemas.openxmlformats.org/officeDocument/2006/relationships/customXml" Target="../ink/ink719.xml"/><Relationship Id="rId128" Type="http://schemas.openxmlformats.org/officeDocument/2006/relationships/customXml" Target="../ink/ink746.xml"/><Relationship Id="rId5" Type="http://schemas.openxmlformats.org/officeDocument/2006/relationships/image" Target="../media/image656.png"/><Relationship Id="rId181" Type="http://schemas.openxmlformats.org/officeDocument/2006/relationships/customXml" Target="../ink/ink774.xml"/><Relationship Id="rId237" Type="http://schemas.openxmlformats.org/officeDocument/2006/relationships/customXml" Target="../ink/ink802.xml"/><Relationship Id="rId279" Type="http://schemas.openxmlformats.org/officeDocument/2006/relationships/customXml" Target="../ink/ink823.xml"/><Relationship Id="rId43" Type="http://schemas.openxmlformats.org/officeDocument/2006/relationships/image" Target="../media/image675.png"/><Relationship Id="rId139" Type="http://schemas.openxmlformats.org/officeDocument/2006/relationships/image" Target="../media/image722.png"/><Relationship Id="rId290" Type="http://schemas.openxmlformats.org/officeDocument/2006/relationships/image" Target="../media/image796.png"/><Relationship Id="rId85" Type="http://schemas.openxmlformats.org/officeDocument/2006/relationships/image" Target="../media/image696.png"/><Relationship Id="rId150" Type="http://schemas.openxmlformats.org/officeDocument/2006/relationships/customXml" Target="../ink/ink757.xml"/><Relationship Id="rId192" Type="http://schemas.openxmlformats.org/officeDocument/2006/relationships/image" Target="../media/image747.png"/><Relationship Id="rId206" Type="http://schemas.openxmlformats.org/officeDocument/2006/relationships/image" Target="../media/image754.png"/><Relationship Id="rId248" Type="http://schemas.openxmlformats.org/officeDocument/2006/relationships/image" Target="../media/image775.png"/><Relationship Id="rId269" Type="http://schemas.openxmlformats.org/officeDocument/2006/relationships/customXml" Target="../ink/ink818.xml"/><Relationship Id="rId12" Type="http://schemas.openxmlformats.org/officeDocument/2006/relationships/customXml" Target="../ink/ink688.xml"/><Relationship Id="rId33" Type="http://schemas.openxmlformats.org/officeDocument/2006/relationships/image" Target="../media/image670.png"/><Relationship Id="rId108" Type="http://schemas.openxmlformats.org/officeDocument/2006/relationships/customXml" Target="../ink/ink736.xml"/><Relationship Id="rId129" Type="http://schemas.openxmlformats.org/officeDocument/2006/relationships/image" Target="../media/image717.png"/><Relationship Id="rId280" Type="http://schemas.openxmlformats.org/officeDocument/2006/relationships/image" Target="../media/image791.png"/><Relationship Id="rId54" Type="http://schemas.openxmlformats.org/officeDocument/2006/relationships/customXml" Target="../ink/ink709.xml"/><Relationship Id="rId75" Type="http://schemas.openxmlformats.org/officeDocument/2006/relationships/image" Target="../media/image691.png"/><Relationship Id="rId96" Type="http://schemas.openxmlformats.org/officeDocument/2006/relationships/customXml" Target="../ink/ink730.xml"/><Relationship Id="rId140" Type="http://schemas.openxmlformats.org/officeDocument/2006/relationships/customXml" Target="../ink/ink752.xml"/><Relationship Id="rId161" Type="http://schemas.openxmlformats.org/officeDocument/2006/relationships/image" Target="../media/image733.png"/><Relationship Id="rId182" Type="http://schemas.openxmlformats.org/officeDocument/2006/relationships/image" Target="../media/image742.png"/><Relationship Id="rId217" Type="http://schemas.openxmlformats.org/officeDocument/2006/relationships/customXml" Target="../ink/ink792.xml"/><Relationship Id="rId6" Type="http://schemas.openxmlformats.org/officeDocument/2006/relationships/customXml" Target="../ink/ink685.xml"/><Relationship Id="rId238" Type="http://schemas.openxmlformats.org/officeDocument/2006/relationships/image" Target="../media/image770.png"/><Relationship Id="rId259" Type="http://schemas.openxmlformats.org/officeDocument/2006/relationships/customXml" Target="../ink/ink813.xml"/><Relationship Id="rId23" Type="http://schemas.openxmlformats.org/officeDocument/2006/relationships/image" Target="../media/image665.png"/><Relationship Id="rId119" Type="http://schemas.openxmlformats.org/officeDocument/2006/relationships/image" Target="../media/image713.png"/><Relationship Id="rId270" Type="http://schemas.openxmlformats.org/officeDocument/2006/relationships/image" Target="../media/image786.png"/><Relationship Id="rId291" Type="http://schemas.openxmlformats.org/officeDocument/2006/relationships/customXml" Target="../ink/ink829.xml"/><Relationship Id="rId44" Type="http://schemas.openxmlformats.org/officeDocument/2006/relationships/customXml" Target="../ink/ink704.xml"/><Relationship Id="rId65" Type="http://schemas.openxmlformats.org/officeDocument/2006/relationships/image" Target="../media/image686.png"/><Relationship Id="rId86" Type="http://schemas.openxmlformats.org/officeDocument/2006/relationships/customXml" Target="../ink/ink725.xml"/><Relationship Id="rId130" Type="http://schemas.openxmlformats.org/officeDocument/2006/relationships/customXml" Target="../ink/ink747.xml"/><Relationship Id="rId151" Type="http://schemas.openxmlformats.org/officeDocument/2006/relationships/image" Target="../media/image728.png"/><Relationship Id="rId172" Type="http://schemas.openxmlformats.org/officeDocument/2006/relationships/customXml" Target="../ink/ink768.xml"/><Relationship Id="rId193" Type="http://schemas.openxmlformats.org/officeDocument/2006/relationships/customXml" Target="../ink/ink780.xml"/><Relationship Id="rId207" Type="http://schemas.openxmlformats.org/officeDocument/2006/relationships/customXml" Target="../ink/ink787.xml"/><Relationship Id="rId228" Type="http://schemas.openxmlformats.org/officeDocument/2006/relationships/image" Target="../media/image765.png"/><Relationship Id="rId249" Type="http://schemas.openxmlformats.org/officeDocument/2006/relationships/customXml" Target="../ink/ink808.xml"/><Relationship Id="rId13" Type="http://schemas.openxmlformats.org/officeDocument/2006/relationships/image" Target="../media/image660.png"/><Relationship Id="rId109" Type="http://schemas.openxmlformats.org/officeDocument/2006/relationships/image" Target="../media/image708.png"/><Relationship Id="rId260" Type="http://schemas.openxmlformats.org/officeDocument/2006/relationships/image" Target="../media/image781.png"/><Relationship Id="rId281" Type="http://schemas.openxmlformats.org/officeDocument/2006/relationships/customXml" Target="../ink/ink824.xml"/><Relationship Id="rId34" Type="http://schemas.openxmlformats.org/officeDocument/2006/relationships/customXml" Target="../ink/ink699.xml"/><Relationship Id="rId55" Type="http://schemas.openxmlformats.org/officeDocument/2006/relationships/image" Target="../media/image681.png"/><Relationship Id="rId76" Type="http://schemas.openxmlformats.org/officeDocument/2006/relationships/customXml" Target="../ink/ink720.xml"/><Relationship Id="rId97" Type="http://schemas.openxmlformats.org/officeDocument/2006/relationships/image" Target="../media/image702.png"/><Relationship Id="rId120" Type="http://schemas.openxmlformats.org/officeDocument/2006/relationships/customXml" Target="../ink/ink742.xml"/><Relationship Id="rId141" Type="http://schemas.openxmlformats.org/officeDocument/2006/relationships/image" Target="../media/image723.png"/><Relationship Id="rId7" Type="http://schemas.openxmlformats.org/officeDocument/2006/relationships/image" Target="../media/image657.png"/><Relationship Id="rId162" Type="http://schemas.openxmlformats.org/officeDocument/2006/relationships/customXml" Target="../ink/ink763.xml"/><Relationship Id="rId183" Type="http://schemas.openxmlformats.org/officeDocument/2006/relationships/customXml" Target="../ink/ink775.xml"/><Relationship Id="rId218" Type="http://schemas.openxmlformats.org/officeDocument/2006/relationships/image" Target="../media/image760.png"/><Relationship Id="rId239" Type="http://schemas.openxmlformats.org/officeDocument/2006/relationships/customXml" Target="../ink/ink803.xml"/><Relationship Id="rId250" Type="http://schemas.openxmlformats.org/officeDocument/2006/relationships/image" Target="../media/image776.png"/><Relationship Id="rId271" Type="http://schemas.openxmlformats.org/officeDocument/2006/relationships/customXml" Target="../ink/ink819.xml"/><Relationship Id="rId292" Type="http://schemas.openxmlformats.org/officeDocument/2006/relationships/image" Target="../media/image797.png"/><Relationship Id="rId24" Type="http://schemas.openxmlformats.org/officeDocument/2006/relationships/customXml" Target="../ink/ink694.xml"/><Relationship Id="rId45" Type="http://schemas.openxmlformats.org/officeDocument/2006/relationships/image" Target="../media/image676.png"/><Relationship Id="rId66" Type="http://schemas.openxmlformats.org/officeDocument/2006/relationships/customXml" Target="../ink/ink715.xml"/><Relationship Id="rId87" Type="http://schemas.openxmlformats.org/officeDocument/2006/relationships/image" Target="../media/image697.png"/><Relationship Id="rId110" Type="http://schemas.openxmlformats.org/officeDocument/2006/relationships/customXml" Target="../ink/ink737.xml"/><Relationship Id="rId131" Type="http://schemas.openxmlformats.org/officeDocument/2006/relationships/image" Target="../media/image718.png"/><Relationship Id="rId152" Type="http://schemas.openxmlformats.org/officeDocument/2006/relationships/customXml" Target="../ink/ink758.xml"/><Relationship Id="rId173" Type="http://schemas.openxmlformats.org/officeDocument/2006/relationships/customXml" Target="../ink/ink769.xml"/><Relationship Id="rId194" Type="http://schemas.openxmlformats.org/officeDocument/2006/relationships/image" Target="../media/image748.png"/><Relationship Id="rId208" Type="http://schemas.openxmlformats.org/officeDocument/2006/relationships/image" Target="../media/image755.png"/><Relationship Id="rId229" Type="http://schemas.openxmlformats.org/officeDocument/2006/relationships/customXml" Target="../ink/ink798.xml"/><Relationship Id="rId240" Type="http://schemas.openxmlformats.org/officeDocument/2006/relationships/image" Target="../media/image771.png"/><Relationship Id="rId261" Type="http://schemas.openxmlformats.org/officeDocument/2006/relationships/customXml" Target="../ink/ink814.xml"/><Relationship Id="rId14" Type="http://schemas.openxmlformats.org/officeDocument/2006/relationships/customXml" Target="../ink/ink689.xml"/><Relationship Id="rId35" Type="http://schemas.openxmlformats.org/officeDocument/2006/relationships/image" Target="../media/image671.png"/><Relationship Id="rId56" Type="http://schemas.openxmlformats.org/officeDocument/2006/relationships/customXml" Target="../ink/ink710.xml"/><Relationship Id="rId77" Type="http://schemas.openxmlformats.org/officeDocument/2006/relationships/image" Target="../media/image692.png"/><Relationship Id="rId100" Type="http://schemas.openxmlformats.org/officeDocument/2006/relationships/customXml" Target="../ink/ink732.xml"/><Relationship Id="rId282" Type="http://schemas.openxmlformats.org/officeDocument/2006/relationships/image" Target="../media/image792.png"/><Relationship Id="rId8" Type="http://schemas.openxmlformats.org/officeDocument/2006/relationships/customXml" Target="../ink/ink686.xml"/><Relationship Id="rId98" Type="http://schemas.openxmlformats.org/officeDocument/2006/relationships/customXml" Target="../ink/ink731.xml"/><Relationship Id="rId121" Type="http://schemas.openxmlformats.org/officeDocument/2006/relationships/image" Target="../media/image81.png"/><Relationship Id="rId142" Type="http://schemas.openxmlformats.org/officeDocument/2006/relationships/customXml" Target="../ink/ink753.xml"/><Relationship Id="rId163" Type="http://schemas.openxmlformats.org/officeDocument/2006/relationships/image" Target="../media/image734.png"/><Relationship Id="rId184" Type="http://schemas.openxmlformats.org/officeDocument/2006/relationships/image" Target="../media/image743.png"/><Relationship Id="rId219" Type="http://schemas.openxmlformats.org/officeDocument/2006/relationships/customXml" Target="../ink/ink793.xml"/><Relationship Id="rId230" Type="http://schemas.openxmlformats.org/officeDocument/2006/relationships/image" Target="../media/image766.png"/><Relationship Id="rId251" Type="http://schemas.openxmlformats.org/officeDocument/2006/relationships/customXml" Target="../ink/ink809.xml"/><Relationship Id="rId25" Type="http://schemas.openxmlformats.org/officeDocument/2006/relationships/image" Target="../media/image666.png"/><Relationship Id="rId46" Type="http://schemas.openxmlformats.org/officeDocument/2006/relationships/customXml" Target="../ink/ink705.xml"/><Relationship Id="rId67" Type="http://schemas.openxmlformats.org/officeDocument/2006/relationships/image" Target="../media/image687.png"/><Relationship Id="rId272" Type="http://schemas.openxmlformats.org/officeDocument/2006/relationships/image" Target="../media/image787.png"/><Relationship Id="rId88" Type="http://schemas.openxmlformats.org/officeDocument/2006/relationships/customXml" Target="../ink/ink726.xml"/><Relationship Id="rId111" Type="http://schemas.openxmlformats.org/officeDocument/2006/relationships/image" Target="../media/image709.png"/><Relationship Id="rId132" Type="http://schemas.openxmlformats.org/officeDocument/2006/relationships/customXml" Target="../ink/ink748.xml"/><Relationship Id="rId153" Type="http://schemas.openxmlformats.org/officeDocument/2006/relationships/image" Target="../media/image729.png"/><Relationship Id="rId174" Type="http://schemas.openxmlformats.org/officeDocument/2006/relationships/customXml" Target="../ink/ink770.xml"/><Relationship Id="rId195" Type="http://schemas.openxmlformats.org/officeDocument/2006/relationships/customXml" Target="../ink/ink781.xml"/><Relationship Id="rId209" Type="http://schemas.openxmlformats.org/officeDocument/2006/relationships/customXml" Target="../ink/ink788.xml"/><Relationship Id="rId220" Type="http://schemas.openxmlformats.org/officeDocument/2006/relationships/image" Target="../media/image761.png"/><Relationship Id="rId241" Type="http://schemas.openxmlformats.org/officeDocument/2006/relationships/customXml" Target="../ink/ink804.xml"/><Relationship Id="rId15" Type="http://schemas.openxmlformats.org/officeDocument/2006/relationships/image" Target="../media/image661.png"/><Relationship Id="rId36" Type="http://schemas.openxmlformats.org/officeDocument/2006/relationships/customXml" Target="../ink/ink700.xml"/><Relationship Id="rId57" Type="http://schemas.openxmlformats.org/officeDocument/2006/relationships/image" Target="../media/image682.png"/><Relationship Id="rId262" Type="http://schemas.openxmlformats.org/officeDocument/2006/relationships/image" Target="../media/image782.png"/><Relationship Id="rId283" Type="http://schemas.openxmlformats.org/officeDocument/2006/relationships/customXml" Target="../ink/ink825.xml"/><Relationship Id="rId78" Type="http://schemas.openxmlformats.org/officeDocument/2006/relationships/customXml" Target="../ink/ink721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743.xml"/><Relationship Id="rId143" Type="http://schemas.openxmlformats.org/officeDocument/2006/relationships/image" Target="../media/image724.png"/><Relationship Id="rId164" Type="http://schemas.openxmlformats.org/officeDocument/2006/relationships/customXml" Target="../ink/ink764.xml"/><Relationship Id="rId185" Type="http://schemas.openxmlformats.org/officeDocument/2006/relationships/customXml" Target="../ink/ink776.xml"/><Relationship Id="rId9" Type="http://schemas.openxmlformats.org/officeDocument/2006/relationships/image" Target="../media/image658.png"/><Relationship Id="rId210" Type="http://schemas.openxmlformats.org/officeDocument/2006/relationships/image" Target="../media/image756.png"/><Relationship Id="rId26" Type="http://schemas.openxmlformats.org/officeDocument/2006/relationships/customXml" Target="../ink/ink695.xml"/><Relationship Id="rId231" Type="http://schemas.openxmlformats.org/officeDocument/2006/relationships/customXml" Target="../ink/ink799.xml"/><Relationship Id="rId252" Type="http://schemas.openxmlformats.org/officeDocument/2006/relationships/image" Target="../media/image777.png"/><Relationship Id="rId273" Type="http://schemas.openxmlformats.org/officeDocument/2006/relationships/customXml" Target="../ink/ink820.xml"/><Relationship Id="rId47" Type="http://schemas.openxmlformats.org/officeDocument/2006/relationships/image" Target="../media/image677.png"/><Relationship Id="rId68" Type="http://schemas.openxmlformats.org/officeDocument/2006/relationships/customXml" Target="../ink/ink716.xml"/><Relationship Id="rId89" Type="http://schemas.openxmlformats.org/officeDocument/2006/relationships/image" Target="../media/image698.png"/><Relationship Id="rId112" Type="http://schemas.openxmlformats.org/officeDocument/2006/relationships/customXml" Target="../ink/ink738.xml"/><Relationship Id="rId133" Type="http://schemas.openxmlformats.org/officeDocument/2006/relationships/image" Target="../media/image719.png"/><Relationship Id="rId154" Type="http://schemas.openxmlformats.org/officeDocument/2006/relationships/customXml" Target="../ink/ink759.xml"/><Relationship Id="rId175" Type="http://schemas.openxmlformats.org/officeDocument/2006/relationships/image" Target="../media/image739.png"/><Relationship Id="rId196" Type="http://schemas.openxmlformats.org/officeDocument/2006/relationships/image" Target="../media/image749.png"/><Relationship Id="rId200" Type="http://schemas.openxmlformats.org/officeDocument/2006/relationships/image" Target="../media/image751.png"/><Relationship Id="rId16" Type="http://schemas.openxmlformats.org/officeDocument/2006/relationships/customXml" Target="../ink/ink690.xml"/><Relationship Id="rId221" Type="http://schemas.openxmlformats.org/officeDocument/2006/relationships/customXml" Target="../ink/ink794.xml"/><Relationship Id="rId242" Type="http://schemas.openxmlformats.org/officeDocument/2006/relationships/image" Target="../media/image772.png"/><Relationship Id="rId263" Type="http://schemas.openxmlformats.org/officeDocument/2006/relationships/customXml" Target="../ink/ink815.xml"/><Relationship Id="rId284" Type="http://schemas.openxmlformats.org/officeDocument/2006/relationships/image" Target="../media/image793.png"/><Relationship Id="rId37" Type="http://schemas.openxmlformats.org/officeDocument/2006/relationships/image" Target="../media/image672.png"/><Relationship Id="rId58" Type="http://schemas.openxmlformats.org/officeDocument/2006/relationships/customXml" Target="../ink/ink711.xml"/><Relationship Id="rId79" Type="http://schemas.openxmlformats.org/officeDocument/2006/relationships/image" Target="../media/image693.png"/><Relationship Id="rId102" Type="http://schemas.openxmlformats.org/officeDocument/2006/relationships/customXml" Target="../ink/ink733.xml"/><Relationship Id="rId123" Type="http://schemas.openxmlformats.org/officeDocument/2006/relationships/image" Target="../media/image714.png"/><Relationship Id="rId144" Type="http://schemas.openxmlformats.org/officeDocument/2006/relationships/customXml" Target="../ink/ink754.xml"/><Relationship Id="rId90" Type="http://schemas.openxmlformats.org/officeDocument/2006/relationships/customXml" Target="../ink/ink727.xml"/><Relationship Id="rId165" Type="http://schemas.openxmlformats.org/officeDocument/2006/relationships/image" Target="../media/image735.png"/><Relationship Id="rId186" Type="http://schemas.openxmlformats.org/officeDocument/2006/relationships/image" Target="../media/image744.png"/><Relationship Id="rId211" Type="http://schemas.openxmlformats.org/officeDocument/2006/relationships/customXml" Target="../ink/ink789.xml"/><Relationship Id="rId232" Type="http://schemas.openxmlformats.org/officeDocument/2006/relationships/image" Target="../media/image767.png"/><Relationship Id="rId253" Type="http://schemas.openxmlformats.org/officeDocument/2006/relationships/customXml" Target="../ink/ink810.xml"/><Relationship Id="rId274" Type="http://schemas.openxmlformats.org/officeDocument/2006/relationships/image" Target="../media/image788.png"/><Relationship Id="rId27" Type="http://schemas.openxmlformats.org/officeDocument/2006/relationships/image" Target="../media/image667.png"/><Relationship Id="rId48" Type="http://schemas.openxmlformats.org/officeDocument/2006/relationships/customXml" Target="../ink/ink706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749.xml"/><Relationship Id="rId80" Type="http://schemas.openxmlformats.org/officeDocument/2006/relationships/customXml" Target="../ink/ink722.xml"/><Relationship Id="rId155" Type="http://schemas.openxmlformats.org/officeDocument/2006/relationships/image" Target="../media/image730.png"/><Relationship Id="rId176" Type="http://schemas.openxmlformats.org/officeDocument/2006/relationships/customXml" Target="../ink/ink771.xml"/><Relationship Id="rId197" Type="http://schemas.openxmlformats.org/officeDocument/2006/relationships/customXml" Target="../ink/ink782.xml"/><Relationship Id="rId201" Type="http://schemas.openxmlformats.org/officeDocument/2006/relationships/customXml" Target="../ink/ink784.xml"/><Relationship Id="rId222" Type="http://schemas.openxmlformats.org/officeDocument/2006/relationships/image" Target="../media/image762.png"/><Relationship Id="rId243" Type="http://schemas.openxmlformats.org/officeDocument/2006/relationships/customXml" Target="../ink/ink805.xml"/><Relationship Id="rId264" Type="http://schemas.openxmlformats.org/officeDocument/2006/relationships/image" Target="../media/image783.png"/><Relationship Id="rId285" Type="http://schemas.openxmlformats.org/officeDocument/2006/relationships/customXml" Target="../ink/ink826.xml"/><Relationship Id="rId17" Type="http://schemas.openxmlformats.org/officeDocument/2006/relationships/image" Target="../media/image662.png"/><Relationship Id="rId38" Type="http://schemas.openxmlformats.org/officeDocument/2006/relationships/customXml" Target="../ink/ink701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744.xml"/><Relationship Id="rId70" Type="http://schemas.openxmlformats.org/officeDocument/2006/relationships/customXml" Target="../ink/ink717.xml"/><Relationship Id="rId91" Type="http://schemas.openxmlformats.org/officeDocument/2006/relationships/image" Target="../media/image699.png"/><Relationship Id="rId145" Type="http://schemas.openxmlformats.org/officeDocument/2006/relationships/image" Target="../media/image725.png"/><Relationship Id="rId166" Type="http://schemas.openxmlformats.org/officeDocument/2006/relationships/customXml" Target="../ink/ink765.xml"/><Relationship Id="rId187" Type="http://schemas.openxmlformats.org/officeDocument/2006/relationships/customXml" Target="../ink/ink77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57.png"/><Relationship Id="rId233" Type="http://schemas.openxmlformats.org/officeDocument/2006/relationships/customXml" Target="../ink/ink800.xml"/><Relationship Id="rId254" Type="http://schemas.openxmlformats.org/officeDocument/2006/relationships/image" Target="../media/image778.png"/><Relationship Id="rId28" Type="http://schemas.openxmlformats.org/officeDocument/2006/relationships/customXml" Target="../ink/ink696.xml"/><Relationship Id="rId49" Type="http://schemas.openxmlformats.org/officeDocument/2006/relationships/image" Target="../media/image678.png"/><Relationship Id="rId114" Type="http://schemas.openxmlformats.org/officeDocument/2006/relationships/customXml" Target="../ink/ink739.xml"/><Relationship Id="rId275" Type="http://schemas.openxmlformats.org/officeDocument/2006/relationships/customXml" Target="../ink/ink821.xml"/><Relationship Id="rId60" Type="http://schemas.openxmlformats.org/officeDocument/2006/relationships/customXml" Target="../ink/ink712.xml"/><Relationship Id="rId81" Type="http://schemas.openxmlformats.org/officeDocument/2006/relationships/image" Target="../media/image694.png"/><Relationship Id="rId135" Type="http://schemas.openxmlformats.org/officeDocument/2006/relationships/image" Target="../media/image720.png"/><Relationship Id="rId156" Type="http://schemas.openxmlformats.org/officeDocument/2006/relationships/customXml" Target="../ink/ink760.xml"/><Relationship Id="rId177" Type="http://schemas.openxmlformats.org/officeDocument/2006/relationships/customXml" Target="../ink/ink772.xml"/><Relationship Id="rId198" Type="http://schemas.openxmlformats.org/officeDocument/2006/relationships/image" Target="../media/image750.png"/><Relationship Id="rId202" Type="http://schemas.openxmlformats.org/officeDocument/2006/relationships/image" Target="../media/image752.png"/><Relationship Id="rId223" Type="http://schemas.openxmlformats.org/officeDocument/2006/relationships/customXml" Target="../ink/ink795.xml"/><Relationship Id="rId244" Type="http://schemas.openxmlformats.org/officeDocument/2006/relationships/image" Target="../media/image773.png"/><Relationship Id="rId18" Type="http://schemas.openxmlformats.org/officeDocument/2006/relationships/customXml" Target="../ink/ink691.xml"/><Relationship Id="rId39" Type="http://schemas.openxmlformats.org/officeDocument/2006/relationships/image" Target="../media/image673.png"/><Relationship Id="rId265" Type="http://schemas.openxmlformats.org/officeDocument/2006/relationships/customXml" Target="../ink/ink816.xml"/><Relationship Id="rId286" Type="http://schemas.openxmlformats.org/officeDocument/2006/relationships/image" Target="../media/image794.png"/><Relationship Id="rId50" Type="http://schemas.openxmlformats.org/officeDocument/2006/relationships/customXml" Target="../ink/ink707.xml"/><Relationship Id="rId104" Type="http://schemas.openxmlformats.org/officeDocument/2006/relationships/customXml" Target="../ink/ink734.xml"/><Relationship Id="rId125" Type="http://schemas.openxmlformats.org/officeDocument/2006/relationships/image" Target="../media/image715.png"/><Relationship Id="rId146" Type="http://schemas.openxmlformats.org/officeDocument/2006/relationships/customXml" Target="../ink/ink755.xml"/><Relationship Id="rId167" Type="http://schemas.openxmlformats.org/officeDocument/2006/relationships/image" Target="../media/image736.png"/><Relationship Id="rId188" Type="http://schemas.openxmlformats.org/officeDocument/2006/relationships/image" Target="../media/image745.png"/><Relationship Id="rId71" Type="http://schemas.openxmlformats.org/officeDocument/2006/relationships/image" Target="../media/image689.png"/><Relationship Id="rId92" Type="http://schemas.openxmlformats.org/officeDocument/2006/relationships/customXml" Target="../ink/ink728.xml"/><Relationship Id="rId213" Type="http://schemas.openxmlformats.org/officeDocument/2006/relationships/customXml" Target="../ink/ink790.xml"/><Relationship Id="rId234" Type="http://schemas.openxmlformats.org/officeDocument/2006/relationships/image" Target="../media/image768.png"/><Relationship Id="rId2" Type="http://schemas.openxmlformats.org/officeDocument/2006/relationships/customXml" Target="../ink/ink683.xml"/><Relationship Id="rId29" Type="http://schemas.openxmlformats.org/officeDocument/2006/relationships/image" Target="../media/image668.png"/><Relationship Id="rId255" Type="http://schemas.openxmlformats.org/officeDocument/2006/relationships/customXml" Target="../ink/ink811.xml"/><Relationship Id="rId276" Type="http://schemas.openxmlformats.org/officeDocument/2006/relationships/image" Target="../media/image789.png"/><Relationship Id="rId40" Type="http://schemas.openxmlformats.org/officeDocument/2006/relationships/customXml" Target="../ink/ink702.xml"/><Relationship Id="rId115" Type="http://schemas.openxmlformats.org/officeDocument/2006/relationships/image" Target="../media/image711.png"/><Relationship Id="rId136" Type="http://schemas.openxmlformats.org/officeDocument/2006/relationships/customXml" Target="../ink/ink750.xml"/><Relationship Id="rId157" Type="http://schemas.openxmlformats.org/officeDocument/2006/relationships/image" Target="../media/image731.png"/><Relationship Id="rId178" Type="http://schemas.openxmlformats.org/officeDocument/2006/relationships/image" Target="../media/image740.png"/><Relationship Id="rId61" Type="http://schemas.openxmlformats.org/officeDocument/2006/relationships/image" Target="../media/image684.png"/><Relationship Id="rId82" Type="http://schemas.openxmlformats.org/officeDocument/2006/relationships/customXml" Target="../ink/ink723.xml"/><Relationship Id="rId199" Type="http://schemas.openxmlformats.org/officeDocument/2006/relationships/customXml" Target="../ink/ink783.xml"/><Relationship Id="rId203" Type="http://schemas.openxmlformats.org/officeDocument/2006/relationships/customXml" Target="../ink/ink785.xml"/><Relationship Id="rId19" Type="http://schemas.openxmlformats.org/officeDocument/2006/relationships/image" Target="../media/image663.png"/><Relationship Id="rId224" Type="http://schemas.openxmlformats.org/officeDocument/2006/relationships/image" Target="../media/image763.png"/><Relationship Id="rId245" Type="http://schemas.openxmlformats.org/officeDocument/2006/relationships/customXml" Target="../ink/ink806.xml"/><Relationship Id="rId266" Type="http://schemas.openxmlformats.org/officeDocument/2006/relationships/image" Target="../media/image784.png"/><Relationship Id="rId287" Type="http://schemas.openxmlformats.org/officeDocument/2006/relationships/customXml" Target="../ink/ink827.xml"/><Relationship Id="rId30" Type="http://schemas.openxmlformats.org/officeDocument/2006/relationships/customXml" Target="../ink/ink697.xml"/><Relationship Id="rId105" Type="http://schemas.openxmlformats.org/officeDocument/2006/relationships/image" Target="../media/image706.png"/><Relationship Id="rId126" Type="http://schemas.openxmlformats.org/officeDocument/2006/relationships/customXml" Target="../ink/ink745.xml"/><Relationship Id="rId147" Type="http://schemas.openxmlformats.org/officeDocument/2006/relationships/image" Target="../media/image726.png"/><Relationship Id="rId168" Type="http://schemas.openxmlformats.org/officeDocument/2006/relationships/customXml" Target="../ink/ink766.xml"/><Relationship Id="rId51" Type="http://schemas.openxmlformats.org/officeDocument/2006/relationships/image" Target="../media/image679.png"/><Relationship Id="rId72" Type="http://schemas.openxmlformats.org/officeDocument/2006/relationships/customXml" Target="../ink/ink718.xml"/><Relationship Id="rId93" Type="http://schemas.openxmlformats.org/officeDocument/2006/relationships/image" Target="../media/image700.png"/><Relationship Id="rId189" Type="http://schemas.openxmlformats.org/officeDocument/2006/relationships/customXml" Target="../ink/ink778.xml"/><Relationship Id="rId3" Type="http://schemas.openxmlformats.org/officeDocument/2006/relationships/image" Target="../media/image655.png"/><Relationship Id="rId214" Type="http://schemas.openxmlformats.org/officeDocument/2006/relationships/image" Target="../media/image758.png"/><Relationship Id="rId235" Type="http://schemas.openxmlformats.org/officeDocument/2006/relationships/customXml" Target="../ink/ink801.xml"/><Relationship Id="rId256" Type="http://schemas.openxmlformats.org/officeDocument/2006/relationships/image" Target="../media/image779.png"/><Relationship Id="rId277" Type="http://schemas.openxmlformats.org/officeDocument/2006/relationships/customXml" Target="../ink/ink822.xml"/><Relationship Id="rId116" Type="http://schemas.openxmlformats.org/officeDocument/2006/relationships/customXml" Target="../ink/ink740.xml"/><Relationship Id="rId137" Type="http://schemas.openxmlformats.org/officeDocument/2006/relationships/image" Target="../media/image721.png"/><Relationship Id="rId158" Type="http://schemas.openxmlformats.org/officeDocument/2006/relationships/customXml" Target="../ink/ink761.xml"/><Relationship Id="rId20" Type="http://schemas.openxmlformats.org/officeDocument/2006/relationships/customXml" Target="../ink/ink692.xml"/><Relationship Id="rId41" Type="http://schemas.openxmlformats.org/officeDocument/2006/relationships/image" Target="../media/image674.png"/><Relationship Id="rId62" Type="http://schemas.openxmlformats.org/officeDocument/2006/relationships/customXml" Target="../ink/ink713.xml"/><Relationship Id="rId83" Type="http://schemas.openxmlformats.org/officeDocument/2006/relationships/image" Target="../media/image695.png"/><Relationship Id="rId179" Type="http://schemas.openxmlformats.org/officeDocument/2006/relationships/customXml" Target="../ink/ink773.xml"/><Relationship Id="rId190" Type="http://schemas.openxmlformats.org/officeDocument/2006/relationships/image" Target="../media/image746.png"/><Relationship Id="rId204" Type="http://schemas.openxmlformats.org/officeDocument/2006/relationships/image" Target="../media/image753.png"/><Relationship Id="rId225" Type="http://schemas.openxmlformats.org/officeDocument/2006/relationships/customXml" Target="../ink/ink796.xml"/><Relationship Id="rId246" Type="http://schemas.openxmlformats.org/officeDocument/2006/relationships/image" Target="../media/image774.png"/><Relationship Id="rId267" Type="http://schemas.openxmlformats.org/officeDocument/2006/relationships/customXml" Target="../ink/ink817.xml"/><Relationship Id="rId288" Type="http://schemas.openxmlformats.org/officeDocument/2006/relationships/image" Target="../media/image795.png"/><Relationship Id="rId106" Type="http://schemas.openxmlformats.org/officeDocument/2006/relationships/customXml" Target="../ink/ink735.xml"/><Relationship Id="rId127" Type="http://schemas.openxmlformats.org/officeDocument/2006/relationships/image" Target="../media/image716.png"/><Relationship Id="rId10" Type="http://schemas.openxmlformats.org/officeDocument/2006/relationships/customXml" Target="../ink/ink687.xml"/><Relationship Id="rId31" Type="http://schemas.openxmlformats.org/officeDocument/2006/relationships/image" Target="../media/image669.png"/><Relationship Id="rId52" Type="http://schemas.openxmlformats.org/officeDocument/2006/relationships/customXml" Target="../ink/ink708.xml"/><Relationship Id="rId73" Type="http://schemas.openxmlformats.org/officeDocument/2006/relationships/image" Target="../media/image690.png"/><Relationship Id="rId94" Type="http://schemas.openxmlformats.org/officeDocument/2006/relationships/customXml" Target="../ink/ink729.xml"/><Relationship Id="rId148" Type="http://schemas.openxmlformats.org/officeDocument/2006/relationships/customXml" Target="../ink/ink756.xml"/><Relationship Id="rId169" Type="http://schemas.openxmlformats.org/officeDocument/2006/relationships/image" Target="../media/image737.png"/><Relationship Id="rId4" Type="http://schemas.openxmlformats.org/officeDocument/2006/relationships/customXml" Target="../ink/ink684.xml"/><Relationship Id="rId180" Type="http://schemas.openxmlformats.org/officeDocument/2006/relationships/image" Target="../media/image741.png"/><Relationship Id="rId215" Type="http://schemas.openxmlformats.org/officeDocument/2006/relationships/customXml" Target="../ink/ink791.xml"/><Relationship Id="rId236" Type="http://schemas.openxmlformats.org/officeDocument/2006/relationships/image" Target="../media/image769.png"/><Relationship Id="rId257" Type="http://schemas.openxmlformats.org/officeDocument/2006/relationships/customXml" Target="../ink/ink812.xml"/><Relationship Id="rId278" Type="http://schemas.openxmlformats.org/officeDocument/2006/relationships/image" Target="../media/image790.png"/><Relationship Id="rId42" Type="http://schemas.openxmlformats.org/officeDocument/2006/relationships/customXml" Target="../ink/ink703.xml"/><Relationship Id="rId84" Type="http://schemas.openxmlformats.org/officeDocument/2006/relationships/customXml" Target="../ink/ink724.xml"/><Relationship Id="rId138" Type="http://schemas.openxmlformats.org/officeDocument/2006/relationships/customXml" Target="../ink/ink751.xml"/><Relationship Id="rId191" Type="http://schemas.openxmlformats.org/officeDocument/2006/relationships/customXml" Target="../ink/ink779.xml"/><Relationship Id="rId205" Type="http://schemas.openxmlformats.org/officeDocument/2006/relationships/customXml" Target="../ink/ink786.xml"/><Relationship Id="rId247" Type="http://schemas.openxmlformats.org/officeDocument/2006/relationships/customXml" Target="../ink/ink807.xml"/><Relationship Id="rId107" Type="http://schemas.openxmlformats.org/officeDocument/2006/relationships/image" Target="../media/image707.png"/><Relationship Id="rId289" Type="http://schemas.openxmlformats.org/officeDocument/2006/relationships/customXml" Target="../ink/ink828.xml"/><Relationship Id="rId11" Type="http://schemas.openxmlformats.org/officeDocument/2006/relationships/image" Target="../media/image659.png"/><Relationship Id="rId53" Type="http://schemas.openxmlformats.org/officeDocument/2006/relationships/image" Target="../media/image680.png"/><Relationship Id="rId149" Type="http://schemas.openxmlformats.org/officeDocument/2006/relationships/image" Target="../media/image727.png"/><Relationship Id="rId95" Type="http://schemas.openxmlformats.org/officeDocument/2006/relationships/image" Target="../media/image701.png"/><Relationship Id="rId160" Type="http://schemas.openxmlformats.org/officeDocument/2006/relationships/customXml" Target="../ink/ink762.xml"/><Relationship Id="rId216" Type="http://schemas.openxmlformats.org/officeDocument/2006/relationships/image" Target="../media/image759.png"/><Relationship Id="rId258" Type="http://schemas.openxmlformats.org/officeDocument/2006/relationships/image" Target="../media/image780.png"/><Relationship Id="rId22" Type="http://schemas.openxmlformats.org/officeDocument/2006/relationships/customXml" Target="../ink/ink693.xml"/><Relationship Id="rId64" Type="http://schemas.openxmlformats.org/officeDocument/2006/relationships/customXml" Target="../ink/ink714.xml"/><Relationship Id="rId118" Type="http://schemas.openxmlformats.org/officeDocument/2006/relationships/customXml" Target="../ink/ink741.xml"/><Relationship Id="rId171" Type="http://schemas.openxmlformats.org/officeDocument/2006/relationships/image" Target="../media/image738.png"/><Relationship Id="rId227" Type="http://schemas.openxmlformats.org/officeDocument/2006/relationships/customXml" Target="../ink/ink7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A0122-DD4C-A94A-8E2D-7368C0A29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MCB 4211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A685C-D757-3940-B802-0AB9F8B87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Sept 17 2020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6D0C91-AC51-D640-BB04-AB4CAC05B767}"/>
              </a:ext>
            </a:extLst>
          </p:cNvPr>
          <p:cNvSpPr txBox="1"/>
          <p:nvPr/>
        </p:nvSpPr>
        <p:spPr>
          <a:xfrm>
            <a:off x="5439104" y="4932288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119795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C0557-ADDA-584F-8516-2D50C3E7F5FA}"/>
              </a:ext>
            </a:extLst>
          </p:cNvPr>
          <p:cNvSpPr txBox="1"/>
          <p:nvPr/>
        </p:nvSpPr>
        <p:spPr>
          <a:xfrm>
            <a:off x="1103586" y="804041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AGGLUTINATION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FA1F56-198A-534C-832A-1253C72B621D}"/>
                  </a:ext>
                </a:extLst>
              </p14:cNvPr>
              <p14:cNvContentPartPr/>
              <p14:nvPr/>
            </p14:nvContentPartPr>
            <p14:xfrm>
              <a:off x="1907988" y="2254233"/>
              <a:ext cx="529560" cy="67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FA1F56-198A-534C-832A-1253C72B62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2868" y="2239113"/>
                <a:ext cx="56016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E5577-C166-F241-AF29-214417B9178D}"/>
                  </a:ext>
                </a:extLst>
              </p14:cNvPr>
              <p14:cNvContentPartPr/>
              <p14:nvPr/>
            </p14:nvContentPartPr>
            <p14:xfrm>
              <a:off x="3230628" y="1854993"/>
              <a:ext cx="523080" cy="73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E5577-C166-F241-AF29-214417B917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5148" y="1839873"/>
                <a:ext cx="55332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5AC088-EF1D-4C42-B6BF-9A7DAB0FBD05}"/>
                  </a:ext>
                </a:extLst>
              </p14:cNvPr>
              <p14:cNvContentPartPr/>
              <p14:nvPr/>
            </p14:nvContentPartPr>
            <p14:xfrm>
              <a:off x="2779548" y="3482193"/>
              <a:ext cx="487080" cy="58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5AC088-EF1D-4C42-B6BF-9A7DAB0FBD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4428" y="3466713"/>
                <a:ext cx="51768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ABC55D-27E3-E14B-BB15-26E5C3ADA18D}"/>
                  </a:ext>
                </a:extLst>
              </p14:cNvPr>
              <p14:cNvContentPartPr/>
              <p14:nvPr/>
            </p14:nvContentPartPr>
            <p14:xfrm>
              <a:off x="1996908" y="2645193"/>
              <a:ext cx="88200" cy="10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ABC55D-27E3-E14B-BB15-26E5C3ADA1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788" y="2630073"/>
                <a:ext cx="118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02B984-C090-014A-A6BF-F7A9DD93B262}"/>
                  </a:ext>
                </a:extLst>
              </p14:cNvPr>
              <p14:cNvContentPartPr/>
              <p14:nvPr/>
            </p14:nvContentPartPr>
            <p14:xfrm>
              <a:off x="2159628" y="2459073"/>
              <a:ext cx="101880" cy="22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02B984-C090-014A-A6BF-F7A9DD93B2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4508" y="2443953"/>
                <a:ext cx="132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895392-75DB-FC4B-9564-9F2471BBE1EF}"/>
                  </a:ext>
                </a:extLst>
              </p14:cNvPr>
              <p14:cNvContentPartPr/>
              <p14:nvPr/>
            </p14:nvContentPartPr>
            <p14:xfrm>
              <a:off x="2262948" y="2569593"/>
              <a:ext cx="126720" cy="100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895392-75DB-FC4B-9564-9F2471BBE1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7828" y="2554113"/>
                <a:ext cx="157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D0FDFE-A002-B649-A5D5-11C03EBFD26A}"/>
                  </a:ext>
                </a:extLst>
              </p14:cNvPr>
              <p14:cNvContentPartPr/>
              <p14:nvPr/>
            </p14:nvContentPartPr>
            <p14:xfrm>
              <a:off x="3338988" y="2254233"/>
              <a:ext cx="104400" cy="144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D0FDFE-A002-B649-A5D5-11C03EBFD2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3508" y="2239113"/>
                <a:ext cx="135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7A6AC4-C6CE-E54A-95CE-791F14AD37C4}"/>
                  </a:ext>
                </a:extLst>
              </p14:cNvPr>
              <p14:cNvContentPartPr/>
              <p14:nvPr/>
            </p14:nvContentPartPr>
            <p14:xfrm>
              <a:off x="3450588" y="2142993"/>
              <a:ext cx="92160" cy="252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7A6AC4-C6CE-E54A-95CE-791F14AD37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5468" y="2127873"/>
                <a:ext cx="1227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4D6B47-7B33-CE4D-B93D-3D2CF99C33C4}"/>
                  </a:ext>
                </a:extLst>
              </p14:cNvPr>
              <p14:cNvContentPartPr/>
              <p14:nvPr/>
            </p14:nvContentPartPr>
            <p14:xfrm>
              <a:off x="3531588" y="2248473"/>
              <a:ext cx="121320" cy="167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4D6B47-7B33-CE4D-B93D-3D2CF99C33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16468" y="2232993"/>
                <a:ext cx="151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2C8753-B850-5043-9721-3470F20BE901}"/>
                  </a:ext>
                </a:extLst>
              </p14:cNvPr>
              <p14:cNvContentPartPr/>
              <p14:nvPr/>
            </p14:nvContentPartPr>
            <p14:xfrm>
              <a:off x="2869188" y="3726633"/>
              <a:ext cx="96120" cy="133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2C8753-B850-5043-9721-3470F20BE9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4068" y="3711513"/>
                <a:ext cx="1267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C9602BA-52AE-014E-958F-35FC27D02B7E}"/>
                  </a:ext>
                </a:extLst>
              </p14:cNvPr>
              <p14:cNvContentPartPr/>
              <p14:nvPr/>
            </p14:nvContentPartPr>
            <p14:xfrm>
              <a:off x="2969628" y="3594513"/>
              <a:ext cx="109080" cy="247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C9602BA-52AE-014E-958F-35FC27D02B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4148" y="3579033"/>
                <a:ext cx="139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A95868-68B3-9642-8C6B-DCFD29EA759E}"/>
                  </a:ext>
                </a:extLst>
              </p14:cNvPr>
              <p14:cNvContentPartPr/>
              <p14:nvPr/>
            </p14:nvContentPartPr>
            <p14:xfrm>
              <a:off x="3104628" y="3688113"/>
              <a:ext cx="129960" cy="14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A95868-68B3-9642-8C6B-DCFD29EA75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89148" y="3672633"/>
                <a:ext cx="160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F1C6E9-8F8B-2D4B-98F6-1B591EFE1B64}"/>
                  </a:ext>
                </a:extLst>
              </p14:cNvPr>
              <p14:cNvContentPartPr/>
              <p14:nvPr/>
            </p14:nvContentPartPr>
            <p14:xfrm>
              <a:off x="4872228" y="2616753"/>
              <a:ext cx="44280" cy="380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F1C6E9-8F8B-2D4B-98F6-1B591EFE1B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57108" y="2601633"/>
                <a:ext cx="74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6A3866-C8C3-0E4E-86DE-AA464D3EB820}"/>
                  </a:ext>
                </a:extLst>
              </p14:cNvPr>
              <p14:cNvContentPartPr/>
              <p14:nvPr/>
            </p14:nvContentPartPr>
            <p14:xfrm>
              <a:off x="4792308" y="2854353"/>
              <a:ext cx="192600" cy="40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6A3866-C8C3-0E4E-86DE-AA464D3EB8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7188" y="2839233"/>
                <a:ext cx="223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06C18B5-5113-2646-9D86-C1A8F9873455}"/>
                  </a:ext>
                </a:extLst>
              </p14:cNvPr>
              <p14:cNvContentPartPr/>
              <p14:nvPr/>
            </p14:nvContentPartPr>
            <p14:xfrm>
              <a:off x="5803188" y="2142273"/>
              <a:ext cx="727560" cy="498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06C18B5-5113-2646-9D86-C1A8F98734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88068" y="2126793"/>
                <a:ext cx="7581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2788DAA-6D3A-F649-8ACE-17EF6CCAF7AF}"/>
                  </a:ext>
                </a:extLst>
              </p14:cNvPr>
              <p14:cNvContentPartPr/>
              <p14:nvPr/>
            </p14:nvContentPartPr>
            <p14:xfrm>
              <a:off x="6306108" y="2400753"/>
              <a:ext cx="402480" cy="20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2788DAA-6D3A-F649-8ACE-17EF6CCAF7A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90628" y="2385633"/>
                <a:ext cx="432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6CC840-0AF5-144E-B8CD-02B190052C69}"/>
                  </a:ext>
                </a:extLst>
              </p14:cNvPr>
              <p14:cNvContentPartPr/>
              <p14:nvPr/>
            </p14:nvContentPartPr>
            <p14:xfrm>
              <a:off x="6700308" y="2270073"/>
              <a:ext cx="38880" cy="30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6CC840-0AF5-144E-B8CD-02B190052C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84828" y="2254953"/>
                <a:ext cx="69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E57A503-DFD9-8246-9268-7D351A07581A}"/>
                  </a:ext>
                </a:extLst>
              </p14:cNvPr>
              <p14:cNvContentPartPr/>
              <p14:nvPr/>
            </p14:nvContentPartPr>
            <p14:xfrm>
              <a:off x="6873468" y="2418033"/>
              <a:ext cx="255240" cy="25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E57A503-DFD9-8246-9268-7D351A0758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8348" y="2402913"/>
                <a:ext cx="285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E973FB2-BB0C-DB47-AC04-630AE5084F27}"/>
                  </a:ext>
                </a:extLst>
              </p14:cNvPr>
              <p14:cNvContentPartPr/>
              <p14:nvPr/>
            </p14:nvContentPartPr>
            <p14:xfrm>
              <a:off x="7242468" y="2141193"/>
              <a:ext cx="269640" cy="410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E973FB2-BB0C-DB47-AC04-630AE5084F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6988" y="2126073"/>
                <a:ext cx="2998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F4B861-9D40-7E47-8872-0416AE212A09}"/>
                  </a:ext>
                </a:extLst>
              </p14:cNvPr>
              <p14:cNvContentPartPr/>
              <p14:nvPr/>
            </p14:nvContentPartPr>
            <p14:xfrm>
              <a:off x="7330668" y="2404353"/>
              <a:ext cx="253080" cy="7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F4B861-9D40-7E47-8872-0416AE212A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5548" y="2389233"/>
                <a:ext cx="283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214068-9913-3347-833B-E259C32E23B2}"/>
                  </a:ext>
                </a:extLst>
              </p14:cNvPr>
              <p14:cNvContentPartPr/>
              <p14:nvPr/>
            </p14:nvContentPartPr>
            <p14:xfrm>
              <a:off x="5648748" y="2957313"/>
              <a:ext cx="516960" cy="256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214068-9913-3347-833B-E259C32E23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3628" y="2941833"/>
                <a:ext cx="5475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FF56C88-E7E5-414F-8E31-9A672501FCC4}"/>
                  </a:ext>
                </a:extLst>
              </p14:cNvPr>
              <p14:cNvContentPartPr/>
              <p14:nvPr/>
            </p14:nvContentPartPr>
            <p14:xfrm>
              <a:off x="6306108" y="2869113"/>
              <a:ext cx="36720" cy="323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FF56C88-E7E5-414F-8E31-9A672501FC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0628" y="2853993"/>
                <a:ext cx="673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D398032-3A60-1049-B438-255DAC048A79}"/>
                  </a:ext>
                </a:extLst>
              </p14:cNvPr>
              <p14:cNvContentPartPr/>
              <p14:nvPr/>
            </p14:nvContentPartPr>
            <p14:xfrm>
              <a:off x="6249948" y="3000873"/>
              <a:ext cx="289440" cy="149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D398032-3A60-1049-B438-255DAC048A7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34468" y="2985753"/>
                <a:ext cx="3200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66BA3CA-5C7D-1649-AF82-7C9263AB3056}"/>
                  </a:ext>
                </a:extLst>
              </p14:cNvPr>
              <p14:cNvContentPartPr/>
              <p14:nvPr/>
            </p14:nvContentPartPr>
            <p14:xfrm>
              <a:off x="6573948" y="2774433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66BA3CA-5C7D-1649-AF82-7C9263AB30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58828" y="275931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69D6CE-D1C1-5947-9D52-90D2A641E658}"/>
                  </a:ext>
                </a:extLst>
              </p14:cNvPr>
              <p14:cNvContentPartPr/>
              <p14:nvPr/>
            </p14:nvContentPartPr>
            <p14:xfrm>
              <a:off x="6605628" y="2806113"/>
              <a:ext cx="189000" cy="375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69D6CE-D1C1-5947-9D52-90D2A641E6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90508" y="2790993"/>
                <a:ext cx="219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1B8C52-0201-BA41-A705-905E29B43EDF}"/>
                  </a:ext>
                </a:extLst>
              </p14:cNvPr>
              <p14:cNvContentPartPr/>
              <p14:nvPr/>
            </p14:nvContentPartPr>
            <p14:xfrm>
              <a:off x="6933948" y="2985393"/>
              <a:ext cx="5832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91B8C52-0201-BA41-A705-905E29B43E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18828" y="2970273"/>
                <a:ext cx="88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74924C9-CC76-824F-83E9-64F2C8E08AAB}"/>
                  </a:ext>
                </a:extLst>
              </p14:cNvPr>
              <p14:cNvContentPartPr/>
              <p14:nvPr/>
            </p14:nvContentPartPr>
            <p14:xfrm>
              <a:off x="7010268" y="2707833"/>
              <a:ext cx="327240" cy="430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74924C9-CC76-824F-83E9-64F2C8E08A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5148" y="2692713"/>
                <a:ext cx="3578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0A1FB1F-4A0C-DB4B-B405-C62E07882AB5}"/>
                  </a:ext>
                </a:extLst>
              </p14:cNvPr>
              <p14:cNvContentPartPr/>
              <p14:nvPr/>
            </p14:nvContentPartPr>
            <p14:xfrm>
              <a:off x="7129428" y="2900793"/>
              <a:ext cx="638640" cy="644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0A1FB1F-4A0C-DB4B-B405-C62E07882AB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13948" y="2885313"/>
                <a:ext cx="66924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AE9AA7-CFBA-3640-9C9A-D04CFF67C782}"/>
                  </a:ext>
                </a:extLst>
              </p14:cNvPr>
              <p14:cNvContentPartPr/>
              <p14:nvPr/>
            </p14:nvContentPartPr>
            <p14:xfrm>
              <a:off x="7866708" y="2534673"/>
              <a:ext cx="700920" cy="680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AE9AA7-CFBA-3640-9C9A-D04CFF67C7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51588" y="2519193"/>
                <a:ext cx="731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B7D484-69DD-0349-94B0-A5FE4D969AD9}"/>
                  </a:ext>
                </a:extLst>
              </p14:cNvPr>
              <p14:cNvContentPartPr/>
              <p14:nvPr/>
            </p14:nvContentPartPr>
            <p14:xfrm>
              <a:off x="8497428" y="2427753"/>
              <a:ext cx="30492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B7D484-69DD-0349-94B0-A5FE4D969A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82308" y="2412633"/>
                <a:ext cx="335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848189F-668A-9546-9744-F860D1CE6626}"/>
                  </a:ext>
                </a:extLst>
              </p14:cNvPr>
              <p14:cNvContentPartPr/>
              <p14:nvPr/>
            </p14:nvContentPartPr>
            <p14:xfrm>
              <a:off x="3466788" y="1620993"/>
              <a:ext cx="129240" cy="2070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848189F-668A-9546-9744-F860D1CE66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51668" y="1605873"/>
                <a:ext cx="1598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608221A-6E06-EB44-9923-3F950572CD24}"/>
                  </a:ext>
                </a:extLst>
              </p14:cNvPr>
              <p14:cNvContentPartPr/>
              <p14:nvPr/>
            </p14:nvContentPartPr>
            <p14:xfrm>
              <a:off x="3499548" y="1755633"/>
              <a:ext cx="106560" cy="10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608221A-6E06-EB44-9923-3F950572CD2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84428" y="1740153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C6A9340-F186-4E4A-BB07-6D60DAF543C4}"/>
                  </a:ext>
                </a:extLst>
              </p14:cNvPr>
              <p14:cNvContentPartPr/>
              <p14:nvPr/>
            </p14:nvContentPartPr>
            <p14:xfrm>
              <a:off x="3024348" y="3280233"/>
              <a:ext cx="115920" cy="213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C6A9340-F186-4E4A-BB07-6D60DAF543C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08868" y="3265113"/>
                <a:ext cx="146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9FC54A4-0EDD-324D-9865-E7C90916BD72}"/>
                  </a:ext>
                </a:extLst>
              </p14:cNvPr>
              <p14:cNvContentPartPr/>
              <p14:nvPr/>
            </p14:nvContentPartPr>
            <p14:xfrm>
              <a:off x="3089868" y="3352233"/>
              <a:ext cx="79920" cy="5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9FC54A4-0EDD-324D-9865-E7C90916BD7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4388" y="3337113"/>
                <a:ext cx="11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B1846A6-2A0D-AA43-A0EC-AAF7C7175ED0}"/>
                  </a:ext>
                </a:extLst>
              </p14:cNvPr>
              <p14:cNvContentPartPr/>
              <p14:nvPr/>
            </p14:nvContentPartPr>
            <p14:xfrm>
              <a:off x="2112468" y="2927073"/>
              <a:ext cx="139320" cy="208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B1846A6-2A0D-AA43-A0EC-AAF7C7175ED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97348" y="2911953"/>
                <a:ext cx="1695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0F16F80-DE0F-A540-855A-7A449F6E2AB1}"/>
                  </a:ext>
                </a:extLst>
              </p14:cNvPr>
              <p14:cNvContentPartPr/>
              <p14:nvPr/>
            </p14:nvContentPartPr>
            <p14:xfrm>
              <a:off x="2159628" y="3004473"/>
              <a:ext cx="189360" cy="40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0F16F80-DE0F-A540-855A-7A449F6E2A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4508" y="2988993"/>
                <a:ext cx="219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9CBB3AD-8FA0-764F-891A-A92B29D1BEB6}"/>
                  </a:ext>
                </a:extLst>
              </p14:cNvPr>
              <p14:cNvContentPartPr/>
              <p14:nvPr/>
            </p14:nvContentPartPr>
            <p14:xfrm>
              <a:off x="9344868" y="2247753"/>
              <a:ext cx="397440" cy="394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9CBB3AD-8FA0-764F-891A-A92B29D1BE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29748" y="2232633"/>
                <a:ext cx="4280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5CFB5C-86B3-6640-A03A-4AF1AF1C01B3}"/>
                  </a:ext>
                </a:extLst>
              </p14:cNvPr>
              <p14:cNvContentPartPr/>
              <p14:nvPr/>
            </p14:nvContentPartPr>
            <p14:xfrm>
              <a:off x="10360068" y="2260353"/>
              <a:ext cx="402840" cy="366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5CFB5C-86B3-6640-A03A-4AF1AF1C01B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44948" y="2245233"/>
                <a:ext cx="4334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DBA2327-40EF-6545-80AB-473230317FAD}"/>
                  </a:ext>
                </a:extLst>
              </p14:cNvPr>
              <p14:cNvContentPartPr/>
              <p14:nvPr/>
            </p14:nvContentPartPr>
            <p14:xfrm>
              <a:off x="9758508" y="1990713"/>
              <a:ext cx="561600" cy="437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DBA2327-40EF-6545-80AB-473230317FA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743388" y="1975593"/>
                <a:ext cx="5922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8D4626-1CE3-3745-B330-5FA52E481CB4}"/>
                  </a:ext>
                </a:extLst>
              </p14:cNvPr>
              <p14:cNvContentPartPr/>
              <p14:nvPr/>
            </p14:nvContentPartPr>
            <p14:xfrm>
              <a:off x="10042548" y="1576353"/>
              <a:ext cx="28440" cy="457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8D4626-1CE3-3745-B330-5FA52E481C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027428" y="1561233"/>
                <a:ext cx="590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1937215-0414-444A-A780-12AC6C597B2C}"/>
                  </a:ext>
                </a:extLst>
              </p14:cNvPr>
              <p14:cNvContentPartPr/>
              <p14:nvPr/>
            </p14:nvContentPartPr>
            <p14:xfrm>
              <a:off x="9912588" y="2632593"/>
              <a:ext cx="508680" cy="377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1937215-0414-444A-A780-12AC6C597B2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97468" y="2617473"/>
                <a:ext cx="5392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F8CD755-C599-EF48-95B7-F8AE00D80424}"/>
                  </a:ext>
                </a:extLst>
              </p14:cNvPr>
              <p14:cNvContentPartPr/>
              <p14:nvPr/>
            </p14:nvContentPartPr>
            <p14:xfrm>
              <a:off x="9550068" y="2602713"/>
              <a:ext cx="417600" cy="45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F8CD755-C599-EF48-95B7-F8AE00D8042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534948" y="2587593"/>
                <a:ext cx="4482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B056CD-16D1-3644-B423-F8AEBC217879}"/>
                  </a:ext>
                </a:extLst>
              </p14:cNvPr>
              <p14:cNvContentPartPr/>
              <p14:nvPr/>
            </p14:nvContentPartPr>
            <p14:xfrm>
              <a:off x="10168548" y="2995113"/>
              <a:ext cx="114840" cy="417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B056CD-16D1-3644-B423-F8AEBC2178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53428" y="2979993"/>
                <a:ext cx="1450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28B5D0F-A3AA-9A4F-8A36-D31AD8BBD6CC}"/>
                  </a:ext>
                </a:extLst>
              </p14:cNvPr>
              <p14:cNvContentPartPr/>
              <p14:nvPr/>
            </p14:nvContentPartPr>
            <p14:xfrm>
              <a:off x="9633948" y="3687393"/>
              <a:ext cx="172800" cy="215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28B5D0F-A3AA-9A4F-8A36-D31AD8BBD6C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18468" y="3672273"/>
                <a:ext cx="203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3E80264-FAFB-B048-AE40-62014A1DF92A}"/>
                  </a:ext>
                </a:extLst>
              </p14:cNvPr>
              <p14:cNvContentPartPr/>
              <p14:nvPr/>
            </p14:nvContentPartPr>
            <p14:xfrm>
              <a:off x="9926628" y="3557073"/>
              <a:ext cx="166320" cy="2908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3E80264-FAFB-B048-AE40-62014A1DF92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911148" y="3541953"/>
                <a:ext cx="1965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BB673F4-434B-1A4B-8932-A30FFACA960C}"/>
                  </a:ext>
                </a:extLst>
              </p14:cNvPr>
              <p14:cNvContentPartPr/>
              <p14:nvPr/>
            </p14:nvContentPartPr>
            <p14:xfrm>
              <a:off x="10121388" y="3742113"/>
              <a:ext cx="105840" cy="946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BB673F4-434B-1A4B-8932-A30FFACA960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105908" y="3726993"/>
                <a:ext cx="136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8AC50A1-1984-9640-9341-6C1B69F78EB0}"/>
                  </a:ext>
                </a:extLst>
              </p14:cNvPr>
              <p14:cNvContentPartPr/>
              <p14:nvPr/>
            </p14:nvContentPartPr>
            <p14:xfrm>
              <a:off x="10263228" y="3720513"/>
              <a:ext cx="213480" cy="142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8AC50A1-1984-9640-9341-6C1B69F78EB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248108" y="3705393"/>
                <a:ext cx="244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F7BC085-CE95-DF40-94F2-D80C3CE7E8E0}"/>
                  </a:ext>
                </a:extLst>
              </p14:cNvPr>
              <p14:cNvContentPartPr/>
              <p14:nvPr/>
            </p14:nvContentPartPr>
            <p14:xfrm>
              <a:off x="10609908" y="3735273"/>
              <a:ext cx="188280" cy="4467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F7BC085-CE95-DF40-94F2-D80C3CE7E8E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94788" y="3720153"/>
                <a:ext cx="2188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02CC62C-8BCA-1F4C-A921-C871971CA5AD}"/>
                  </a:ext>
                </a:extLst>
              </p14:cNvPr>
              <p14:cNvContentPartPr/>
              <p14:nvPr/>
            </p14:nvContentPartPr>
            <p14:xfrm>
              <a:off x="10862268" y="3736353"/>
              <a:ext cx="68040" cy="1375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02CC62C-8BCA-1F4C-A921-C871971CA5A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47148" y="3720873"/>
                <a:ext cx="98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1C74B24-73C7-1D4B-9F98-80AA0014F982}"/>
                  </a:ext>
                </a:extLst>
              </p14:cNvPr>
              <p14:cNvContentPartPr/>
              <p14:nvPr/>
            </p14:nvContentPartPr>
            <p14:xfrm>
              <a:off x="10893588" y="3638433"/>
              <a:ext cx="53640" cy="47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1C74B24-73C7-1D4B-9F98-80AA0014F98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878468" y="3623313"/>
                <a:ext cx="842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865D6B-0940-EA4A-89C9-5F8D9437F4C0}"/>
                  </a:ext>
                </a:extLst>
              </p14:cNvPr>
              <p14:cNvContentPartPr/>
              <p14:nvPr/>
            </p14:nvContentPartPr>
            <p14:xfrm>
              <a:off x="10956948" y="3704673"/>
              <a:ext cx="169560" cy="1854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865D6B-0940-EA4A-89C9-5F8D9437F4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941468" y="3689553"/>
                <a:ext cx="1998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2EA6FF6-A924-0144-8E89-39117A69FB77}"/>
                  </a:ext>
                </a:extLst>
              </p14:cNvPr>
              <p14:cNvContentPartPr/>
              <p14:nvPr/>
            </p14:nvContentPartPr>
            <p14:xfrm>
              <a:off x="11120388" y="3698193"/>
              <a:ext cx="417600" cy="738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2EA6FF6-A924-0144-8E89-39117A69FB7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105268" y="3682713"/>
                <a:ext cx="44820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9BA3E23-32AA-D44C-AA83-593B953D6EBF}"/>
                  </a:ext>
                </a:extLst>
              </p14:cNvPr>
              <p14:cNvContentPartPr/>
              <p14:nvPr/>
            </p14:nvContentPartPr>
            <p14:xfrm>
              <a:off x="11540148" y="3909513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9BA3E23-32AA-D44C-AA83-593B953D6EB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25028" y="389439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58D086-45DF-084B-919C-8FCF4302D5B2}"/>
                  </a:ext>
                </a:extLst>
              </p14:cNvPr>
              <p14:cNvContentPartPr/>
              <p14:nvPr/>
            </p14:nvContentPartPr>
            <p14:xfrm>
              <a:off x="1216428" y="4603233"/>
              <a:ext cx="234360" cy="6476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58D086-45DF-084B-919C-8FCF4302D5B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00948" y="4588113"/>
                <a:ext cx="26496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554D0F4-427C-8C43-8938-482C7BC67F6C}"/>
                  </a:ext>
                </a:extLst>
              </p14:cNvPr>
              <p14:cNvContentPartPr/>
              <p14:nvPr/>
            </p14:nvContentPartPr>
            <p14:xfrm>
              <a:off x="1583628" y="4885473"/>
              <a:ext cx="194760" cy="252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554D0F4-427C-8C43-8938-482C7BC67F6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68148" y="4870353"/>
                <a:ext cx="2253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396A078-0DF5-DC44-B020-4404BDF28615}"/>
                  </a:ext>
                </a:extLst>
              </p14:cNvPr>
              <p14:cNvContentPartPr/>
              <p14:nvPr/>
            </p14:nvContentPartPr>
            <p14:xfrm>
              <a:off x="1891788" y="4572273"/>
              <a:ext cx="642240" cy="5720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396A078-0DF5-DC44-B020-4404BDF2861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876668" y="4556793"/>
                <a:ext cx="67284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5B33744-E64F-D548-B78D-5DD4E9EE3FAF}"/>
                  </a:ext>
                </a:extLst>
              </p14:cNvPr>
              <p14:cNvContentPartPr/>
              <p14:nvPr/>
            </p14:nvContentPartPr>
            <p14:xfrm>
              <a:off x="3032628" y="4666593"/>
              <a:ext cx="385920" cy="4507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5B33744-E64F-D548-B78D-5DD4E9EE3F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17508" y="4651113"/>
                <a:ext cx="4165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B3F9662-B33A-8147-BB50-FB8F7A5FA91F}"/>
                  </a:ext>
                </a:extLst>
              </p14:cNvPr>
              <p14:cNvContentPartPr/>
              <p14:nvPr/>
            </p14:nvContentPartPr>
            <p14:xfrm>
              <a:off x="3530148" y="4871073"/>
              <a:ext cx="67320" cy="1699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B3F9662-B33A-8147-BB50-FB8F7A5FA91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515028" y="4855593"/>
                <a:ext cx="97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91CADD6-ADA2-B645-88A3-2C2B3CC45A10}"/>
                  </a:ext>
                </a:extLst>
              </p14:cNvPr>
              <p14:cNvContentPartPr/>
              <p14:nvPr/>
            </p14:nvContentPartPr>
            <p14:xfrm>
              <a:off x="3630588" y="4902753"/>
              <a:ext cx="154800" cy="1580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91CADD6-ADA2-B645-88A3-2C2B3CC45A1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15108" y="4887273"/>
                <a:ext cx="185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9CE7503-A881-A448-9016-3EF46902E7B3}"/>
                  </a:ext>
                </a:extLst>
              </p14:cNvPr>
              <p14:cNvContentPartPr/>
              <p14:nvPr/>
            </p14:nvContentPartPr>
            <p14:xfrm>
              <a:off x="3806988" y="4572273"/>
              <a:ext cx="257400" cy="4669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9CE7503-A881-A448-9016-3EF46902E7B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791868" y="4556793"/>
                <a:ext cx="28764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A807CF9-C731-4B4F-B4C1-1515F3003604}"/>
                  </a:ext>
                </a:extLst>
              </p14:cNvPr>
              <p14:cNvContentPartPr/>
              <p14:nvPr/>
            </p14:nvContentPartPr>
            <p14:xfrm>
              <a:off x="4508628" y="4634913"/>
              <a:ext cx="194760" cy="430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A807CF9-C731-4B4F-B4C1-1515F300360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93508" y="4619793"/>
                <a:ext cx="22536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2F5C1DC-DAA3-A240-80F4-D05D883BE501}"/>
                  </a:ext>
                </a:extLst>
              </p14:cNvPr>
              <p14:cNvContentPartPr/>
              <p14:nvPr/>
            </p14:nvContentPartPr>
            <p14:xfrm>
              <a:off x="4762788" y="4855593"/>
              <a:ext cx="159840" cy="187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2F5C1DC-DAA3-A240-80F4-D05D883BE50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47308" y="4840473"/>
                <a:ext cx="190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B1C025A-B3E1-F047-AD3E-557789FA3DF2}"/>
                  </a:ext>
                </a:extLst>
              </p14:cNvPr>
              <p14:cNvContentPartPr/>
              <p14:nvPr/>
            </p14:nvContentPartPr>
            <p14:xfrm>
              <a:off x="4950348" y="4812753"/>
              <a:ext cx="213840" cy="2077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B1C025A-B3E1-F047-AD3E-557789FA3DF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34868" y="4797273"/>
                <a:ext cx="244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B6BC68E-9C79-F542-A937-F7188E3B9B82}"/>
                  </a:ext>
                </a:extLst>
              </p14:cNvPr>
              <p14:cNvContentPartPr/>
              <p14:nvPr/>
            </p14:nvContentPartPr>
            <p14:xfrm>
              <a:off x="5218188" y="4818513"/>
              <a:ext cx="468720" cy="22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B6BC68E-9C79-F542-A937-F7188E3B9B8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203068" y="4803393"/>
                <a:ext cx="499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3D0BB63-330B-0241-A67D-EE34759543E8}"/>
                  </a:ext>
                </a:extLst>
              </p14:cNvPr>
              <p14:cNvContentPartPr/>
              <p14:nvPr/>
            </p14:nvContentPartPr>
            <p14:xfrm>
              <a:off x="6082548" y="4826433"/>
              <a:ext cx="183960" cy="4100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3D0BB63-330B-0241-A67D-EE34759543E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67068" y="4810953"/>
                <a:ext cx="2145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54B6542-2712-0748-9E8E-01745CFBAC12}"/>
                  </a:ext>
                </a:extLst>
              </p14:cNvPr>
              <p14:cNvContentPartPr/>
              <p14:nvPr/>
            </p14:nvContentPartPr>
            <p14:xfrm>
              <a:off x="6318348" y="4823913"/>
              <a:ext cx="258120" cy="163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54B6542-2712-0748-9E8E-01745CFBAC1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303228" y="4808793"/>
                <a:ext cx="288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C2A7DF8-AACB-4944-9868-9584702E6E0A}"/>
                  </a:ext>
                </a:extLst>
              </p14:cNvPr>
              <p14:cNvContentPartPr/>
              <p14:nvPr/>
            </p14:nvContentPartPr>
            <p14:xfrm>
              <a:off x="6636948" y="4571913"/>
              <a:ext cx="24120" cy="385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C2A7DF8-AACB-4944-9868-9584702E6E0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21828" y="4556433"/>
                <a:ext cx="547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39FBA8C-16CA-4347-A426-FAEBCBF43D97}"/>
                  </a:ext>
                </a:extLst>
              </p14:cNvPr>
              <p14:cNvContentPartPr/>
              <p14:nvPr/>
            </p14:nvContentPartPr>
            <p14:xfrm>
              <a:off x="6652788" y="4591353"/>
              <a:ext cx="250560" cy="3661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39FBA8C-16CA-4347-A426-FAEBCBF43D9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37668" y="4576233"/>
                <a:ext cx="281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2CD83B5-6884-984F-B0B0-6CCB943ED182}"/>
                  </a:ext>
                </a:extLst>
              </p14:cNvPr>
              <p14:cNvContentPartPr/>
              <p14:nvPr/>
            </p14:nvContentPartPr>
            <p14:xfrm>
              <a:off x="7008108" y="4778553"/>
              <a:ext cx="98280" cy="169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2CD83B5-6884-984F-B0B0-6CCB943ED18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992628" y="4763073"/>
                <a:ext cx="128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7990591-7448-0C45-A02F-E33D00518B09}"/>
                  </a:ext>
                </a:extLst>
              </p14:cNvPr>
              <p14:cNvContentPartPr/>
              <p14:nvPr/>
            </p14:nvContentPartPr>
            <p14:xfrm>
              <a:off x="7165428" y="4670193"/>
              <a:ext cx="964440" cy="525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7990591-7448-0C45-A02F-E33D00518B0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149948" y="4655073"/>
                <a:ext cx="99504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3E907D1-2717-8A4B-B998-989469F0F5E2}"/>
                  </a:ext>
                </a:extLst>
              </p14:cNvPr>
              <p14:cNvContentPartPr/>
              <p14:nvPr/>
            </p14:nvContentPartPr>
            <p14:xfrm>
              <a:off x="8544948" y="4693593"/>
              <a:ext cx="311400" cy="254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3E907D1-2717-8A4B-B998-989469F0F5E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29468" y="4678113"/>
                <a:ext cx="342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4601BC8-B122-3A4B-A06C-49FDD0174960}"/>
                  </a:ext>
                </a:extLst>
              </p14:cNvPr>
              <p14:cNvContentPartPr/>
              <p14:nvPr/>
            </p14:nvContentPartPr>
            <p14:xfrm>
              <a:off x="8923308" y="4682433"/>
              <a:ext cx="1104840" cy="162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4601BC8-B122-3A4B-A06C-49FDD017496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907828" y="4666953"/>
                <a:ext cx="1135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5CEA0CD-6873-DE40-8A88-CB2BB297C44D}"/>
                  </a:ext>
                </a:extLst>
              </p14:cNvPr>
              <p14:cNvContentPartPr/>
              <p14:nvPr/>
            </p14:nvContentPartPr>
            <p14:xfrm>
              <a:off x="1425228" y="5296953"/>
              <a:ext cx="789480" cy="46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5CEA0CD-6873-DE40-8A88-CB2BB297C44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10108" y="5281833"/>
                <a:ext cx="8200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EC8EB8C-BCCA-5E42-B550-DD0E23213499}"/>
                  </a:ext>
                </a:extLst>
              </p14:cNvPr>
              <p14:cNvContentPartPr/>
              <p14:nvPr/>
            </p14:nvContentPartPr>
            <p14:xfrm>
              <a:off x="2598468" y="5308113"/>
              <a:ext cx="492480" cy="844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EC8EB8C-BCCA-5E42-B550-DD0E2321349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583348" y="5292633"/>
                <a:ext cx="52308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AE91AC2-8C9C-CA48-AEAD-5F8D72B71AED}"/>
                  </a:ext>
                </a:extLst>
              </p14:cNvPr>
              <p14:cNvContentPartPr/>
              <p14:nvPr/>
            </p14:nvContentPartPr>
            <p14:xfrm>
              <a:off x="3368868" y="5502153"/>
              <a:ext cx="204120" cy="240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AE91AC2-8C9C-CA48-AEAD-5F8D72B71AE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353748" y="5486673"/>
                <a:ext cx="234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CA9C411-9D60-FB4D-A28D-BD8F2BBE1D0D}"/>
                  </a:ext>
                </a:extLst>
              </p14:cNvPr>
              <p14:cNvContentPartPr/>
              <p14:nvPr/>
            </p14:nvContentPartPr>
            <p14:xfrm>
              <a:off x="4290828" y="5453553"/>
              <a:ext cx="228600" cy="313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CA9C411-9D60-FB4D-A28D-BD8F2BBE1D0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75348" y="5438433"/>
                <a:ext cx="2592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7524882-B982-0B4E-BEA4-F1E2205E1C9A}"/>
                  </a:ext>
                </a:extLst>
              </p14:cNvPr>
              <p14:cNvContentPartPr/>
              <p14:nvPr/>
            </p14:nvContentPartPr>
            <p14:xfrm>
              <a:off x="4618428" y="5480193"/>
              <a:ext cx="107640" cy="2034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7524882-B982-0B4E-BEA4-F1E2205E1C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603308" y="5465073"/>
                <a:ext cx="138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B192700-C9F2-F54E-BF9A-D3355EBE896E}"/>
                  </a:ext>
                </a:extLst>
              </p14:cNvPr>
              <p14:cNvContentPartPr/>
              <p14:nvPr/>
            </p14:nvContentPartPr>
            <p14:xfrm>
              <a:off x="4760988" y="5455353"/>
              <a:ext cx="179280" cy="2214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B192700-C9F2-F54E-BF9A-D3355EBE896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45868" y="5440233"/>
                <a:ext cx="209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4EF2E9A-A1B9-0740-BD07-40F6FF3173B0}"/>
                  </a:ext>
                </a:extLst>
              </p14:cNvPr>
              <p14:cNvContentPartPr/>
              <p14:nvPr/>
            </p14:nvContentPartPr>
            <p14:xfrm>
              <a:off x="4965828" y="5449233"/>
              <a:ext cx="142560" cy="201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4EF2E9A-A1B9-0740-BD07-40F6FF3173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950708" y="5434113"/>
                <a:ext cx="1731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D0D9D60-B6D6-5342-A65C-EAD8AA0ED0B9}"/>
                  </a:ext>
                </a:extLst>
              </p14:cNvPr>
              <p14:cNvContentPartPr/>
              <p14:nvPr/>
            </p14:nvContentPartPr>
            <p14:xfrm>
              <a:off x="5081028" y="5470473"/>
              <a:ext cx="395280" cy="5706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D0D9D60-B6D6-5342-A65C-EAD8AA0ED0B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65908" y="5455353"/>
                <a:ext cx="4258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AA8EE62-3548-1545-8AB5-34971A88379B}"/>
                  </a:ext>
                </a:extLst>
              </p14:cNvPr>
              <p14:cNvContentPartPr/>
              <p14:nvPr/>
            </p14:nvContentPartPr>
            <p14:xfrm>
              <a:off x="5517708" y="5628153"/>
              <a:ext cx="30240" cy="142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AA8EE62-3548-1545-8AB5-34971A88379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502588" y="5613033"/>
                <a:ext cx="604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852569-DB5E-FD4C-ACC1-254A23A1662C}"/>
                  </a:ext>
                </a:extLst>
              </p14:cNvPr>
              <p14:cNvContentPartPr/>
              <p14:nvPr/>
            </p14:nvContentPartPr>
            <p14:xfrm>
              <a:off x="5862588" y="5312793"/>
              <a:ext cx="25200" cy="347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852569-DB5E-FD4C-ACC1-254A23A1662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847468" y="5297673"/>
                <a:ext cx="554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35ECD19-AECE-8D42-8F39-7457A8A0FB41}"/>
                  </a:ext>
                </a:extLst>
              </p14:cNvPr>
              <p14:cNvContentPartPr/>
              <p14:nvPr/>
            </p14:nvContentPartPr>
            <p14:xfrm>
              <a:off x="5765388" y="5256993"/>
              <a:ext cx="885240" cy="388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35ECD19-AECE-8D42-8F39-7457A8A0FB4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750268" y="5241873"/>
                <a:ext cx="9154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B0F798F-3F48-2546-97CA-4732971C26D2}"/>
                  </a:ext>
                </a:extLst>
              </p14:cNvPr>
              <p14:cNvContentPartPr/>
              <p14:nvPr/>
            </p14:nvContentPartPr>
            <p14:xfrm>
              <a:off x="6415188" y="5249793"/>
              <a:ext cx="2520" cy="878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B0F798F-3F48-2546-97CA-4732971C26D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99708" y="5234313"/>
                <a:ext cx="33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B940F5A-1AC2-A945-ACF4-0C0F96299D8B}"/>
                  </a:ext>
                </a:extLst>
              </p14:cNvPr>
              <p14:cNvContentPartPr/>
              <p14:nvPr/>
            </p14:nvContentPartPr>
            <p14:xfrm>
              <a:off x="7130508" y="5357793"/>
              <a:ext cx="275760" cy="2480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B940F5A-1AC2-A945-ACF4-0C0F96299D8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115388" y="5342313"/>
                <a:ext cx="306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33D9365-8B4E-294E-BBBE-D83E37E3A8AE}"/>
                  </a:ext>
                </a:extLst>
              </p14:cNvPr>
              <p14:cNvContentPartPr/>
              <p14:nvPr/>
            </p14:nvContentPartPr>
            <p14:xfrm>
              <a:off x="7404468" y="5366433"/>
              <a:ext cx="497160" cy="2480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33D9365-8B4E-294E-BBBE-D83E37E3A8A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389348" y="5350953"/>
                <a:ext cx="5274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26EC25E-8734-3E4C-8B1E-8CB42094374D}"/>
                  </a:ext>
                </a:extLst>
              </p14:cNvPr>
              <p14:cNvContentPartPr/>
              <p14:nvPr/>
            </p14:nvContentPartPr>
            <p14:xfrm>
              <a:off x="8323188" y="5381913"/>
              <a:ext cx="323280" cy="1749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26EC25E-8734-3E4C-8B1E-8CB42094374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308068" y="5366793"/>
                <a:ext cx="353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89EE694-6F56-7143-BE1A-527A709977A0}"/>
                  </a:ext>
                </a:extLst>
              </p14:cNvPr>
              <p14:cNvContentPartPr/>
              <p14:nvPr/>
            </p14:nvContentPartPr>
            <p14:xfrm>
              <a:off x="9127428" y="5233953"/>
              <a:ext cx="298440" cy="304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89EE694-6F56-7143-BE1A-527A709977A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112308" y="5218833"/>
                <a:ext cx="3290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2928C37-7291-514C-A125-6CF96549E186}"/>
                  </a:ext>
                </a:extLst>
              </p14:cNvPr>
              <p14:cNvContentPartPr/>
              <p14:nvPr/>
            </p14:nvContentPartPr>
            <p14:xfrm>
              <a:off x="9492468" y="5328633"/>
              <a:ext cx="30240" cy="1890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2928C37-7291-514C-A125-6CF96549E18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476988" y="5313153"/>
                <a:ext cx="60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188A434-2F61-C443-87BA-4FDB2EA12076}"/>
                  </a:ext>
                </a:extLst>
              </p14:cNvPr>
              <p14:cNvContentPartPr/>
              <p14:nvPr/>
            </p14:nvContentPartPr>
            <p14:xfrm>
              <a:off x="9443508" y="5249793"/>
              <a:ext cx="462600" cy="2678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188A434-2F61-C443-87BA-4FDB2EA1207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428028" y="5234313"/>
                <a:ext cx="4932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42A22F9-5542-4643-96E1-C2B8C32BAD8C}"/>
                  </a:ext>
                </a:extLst>
              </p14:cNvPr>
              <p14:cNvContentPartPr/>
              <p14:nvPr/>
            </p14:nvContentPartPr>
            <p14:xfrm>
              <a:off x="9969108" y="5316393"/>
              <a:ext cx="204120" cy="5634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42A22F9-5542-4643-96E1-C2B8C32BAD8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953628" y="5301273"/>
                <a:ext cx="23436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F949058-EFFD-834D-86C9-ACECBE8F96D0}"/>
                  </a:ext>
                </a:extLst>
              </p14:cNvPr>
              <p14:cNvContentPartPr/>
              <p14:nvPr/>
            </p14:nvContentPartPr>
            <p14:xfrm>
              <a:off x="10247388" y="5092113"/>
              <a:ext cx="578880" cy="4244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F949058-EFFD-834D-86C9-ACECBE8F96D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232268" y="5076993"/>
                <a:ext cx="6094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DB9C8EB-0096-F842-999E-85097BAD8116}"/>
                  </a:ext>
                </a:extLst>
              </p14:cNvPr>
              <p14:cNvContentPartPr/>
              <p14:nvPr/>
            </p14:nvContentPartPr>
            <p14:xfrm>
              <a:off x="1526388" y="5943513"/>
              <a:ext cx="97560" cy="5040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DB9C8EB-0096-F842-999E-85097BAD811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511268" y="5928033"/>
                <a:ext cx="1281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5AFB76B-99CE-EC4D-9FC5-4B51DE5158B4}"/>
                  </a:ext>
                </a:extLst>
              </p14:cNvPr>
              <p14:cNvContentPartPr/>
              <p14:nvPr/>
            </p14:nvContentPartPr>
            <p14:xfrm>
              <a:off x="1639428" y="6018393"/>
              <a:ext cx="566640" cy="4449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5AFB76B-99CE-EC4D-9FC5-4B51DE5158B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624308" y="6003273"/>
                <a:ext cx="5972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DEF93FE-5C92-4940-B765-A601E5CDB5BF}"/>
                  </a:ext>
                </a:extLst>
              </p14:cNvPr>
              <p14:cNvContentPartPr/>
              <p14:nvPr/>
            </p14:nvContentPartPr>
            <p14:xfrm>
              <a:off x="5360388" y="5874393"/>
              <a:ext cx="406800" cy="627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DEF93FE-5C92-4940-B765-A601E5CDB5B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345268" y="5859273"/>
                <a:ext cx="4370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3CFFDC4-7E75-5140-918F-56253099D25B}"/>
                  </a:ext>
                </a:extLst>
              </p14:cNvPr>
              <p14:cNvContentPartPr/>
              <p14:nvPr/>
            </p14:nvContentPartPr>
            <p14:xfrm>
              <a:off x="5391708" y="6211353"/>
              <a:ext cx="571680" cy="2631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3CFFDC4-7E75-5140-918F-56253099D25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376588" y="6196233"/>
                <a:ext cx="601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EEE9D8C-E8D4-1A4F-9E5E-529633E76AE6}"/>
                  </a:ext>
                </a:extLst>
              </p14:cNvPr>
              <p14:cNvContentPartPr/>
              <p14:nvPr/>
            </p14:nvContentPartPr>
            <p14:xfrm>
              <a:off x="6306108" y="5858193"/>
              <a:ext cx="441720" cy="4975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EEE9D8C-E8D4-1A4F-9E5E-529633E76AE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290988" y="5842713"/>
                <a:ext cx="4719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4F5B1A0-D3ED-F240-8CF9-0D24127B3268}"/>
                  </a:ext>
                </a:extLst>
              </p14:cNvPr>
              <p14:cNvContentPartPr/>
              <p14:nvPr/>
            </p14:nvContentPartPr>
            <p14:xfrm>
              <a:off x="6779148" y="6211353"/>
              <a:ext cx="72000" cy="1339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4F5B1A0-D3ED-F240-8CF9-0D24127B326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763668" y="6196233"/>
                <a:ext cx="102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2FB31D0-F4D0-E64B-BF6C-5894E19F9768}"/>
                  </a:ext>
                </a:extLst>
              </p14:cNvPr>
              <p14:cNvContentPartPr/>
              <p14:nvPr/>
            </p14:nvContentPartPr>
            <p14:xfrm>
              <a:off x="6889308" y="5969433"/>
              <a:ext cx="516960" cy="6444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2FB31D0-F4D0-E64B-BF6C-5894E19F976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874188" y="5954313"/>
                <a:ext cx="54756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6479C69-55EB-694C-B725-E86BFFB2CFBF}"/>
                  </a:ext>
                </a:extLst>
              </p14:cNvPr>
              <p14:cNvContentPartPr/>
              <p14:nvPr/>
            </p14:nvContentPartPr>
            <p14:xfrm>
              <a:off x="7472508" y="6037473"/>
              <a:ext cx="239040" cy="341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6479C69-55EB-694C-B725-E86BFFB2CFB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457388" y="6021993"/>
                <a:ext cx="2696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1077C5F-5D5D-7C4A-9CE3-056684E15155}"/>
                  </a:ext>
                </a:extLst>
              </p14:cNvPr>
              <p14:cNvContentPartPr/>
              <p14:nvPr/>
            </p14:nvContentPartPr>
            <p14:xfrm>
              <a:off x="7738548" y="5925513"/>
              <a:ext cx="437760" cy="4154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1077C5F-5D5D-7C4A-9CE3-056684E1515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723068" y="5910033"/>
                <a:ext cx="4680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76EA3A2-57D9-6747-BC56-3191DE08C512}"/>
                  </a:ext>
                </a:extLst>
              </p14:cNvPr>
              <p14:cNvContentPartPr/>
              <p14:nvPr/>
            </p14:nvContentPartPr>
            <p14:xfrm>
              <a:off x="8258388" y="5709513"/>
              <a:ext cx="693720" cy="6170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76EA3A2-57D9-6747-BC56-3191DE08C51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242908" y="5694033"/>
                <a:ext cx="7243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F443EB4-B5D6-C34C-BD8E-FB851AF008EA}"/>
                  </a:ext>
                </a:extLst>
              </p14:cNvPr>
              <p14:cNvContentPartPr/>
              <p14:nvPr/>
            </p14:nvContentPartPr>
            <p14:xfrm>
              <a:off x="8986308" y="6195513"/>
              <a:ext cx="360" cy="3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F443EB4-B5D6-C34C-BD8E-FB851AF008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0828" y="618039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0C91C57-6285-4C44-98A1-6AD735CA7D2D}"/>
                  </a:ext>
                </a:extLst>
              </p14:cNvPr>
              <p14:cNvContentPartPr/>
              <p14:nvPr/>
            </p14:nvContentPartPr>
            <p14:xfrm>
              <a:off x="9058668" y="5754873"/>
              <a:ext cx="349560" cy="7009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0C91C57-6285-4C44-98A1-6AD735CA7D2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043548" y="5739753"/>
                <a:ext cx="38016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25E32B6-75EE-0A43-8755-BE0FC796B6BB}"/>
              </a:ext>
            </a:extLst>
          </p:cNvPr>
          <p:cNvGrpSpPr/>
          <p:nvPr/>
        </p:nvGrpSpPr>
        <p:grpSpPr>
          <a:xfrm>
            <a:off x="2743188" y="6227193"/>
            <a:ext cx="2092320" cy="360000"/>
            <a:chOff x="2743188" y="6227193"/>
            <a:chExt cx="209232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538E51-F199-6849-AA7A-F8752E44FEE2}"/>
                    </a:ext>
                  </a:extLst>
                </p14:cNvPr>
                <p14:cNvContentPartPr/>
                <p14:nvPr/>
              </p14:nvContentPartPr>
              <p14:xfrm>
                <a:off x="2743188" y="6229353"/>
                <a:ext cx="504360" cy="243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538E51-F199-6849-AA7A-F8752E44FE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27708" y="6213873"/>
                  <a:ext cx="534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8091F4-5AE0-214E-950B-6754DF80F344}"/>
                    </a:ext>
                  </a:extLst>
                </p14:cNvPr>
                <p14:cNvContentPartPr/>
                <p14:nvPr/>
              </p14:nvContentPartPr>
              <p14:xfrm>
                <a:off x="3038028" y="6243033"/>
                <a:ext cx="178200" cy="344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8091F4-5AE0-214E-950B-6754DF80F34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2908" y="6227553"/>
                  <a:ext cx="208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F514CB-D649-FF47-99AA-1C56F3FA9CE9}"/>
                    </a:ext>
                  </a:extLst>
                </p14:cNvPr>
                <p14:cNvContentPartPr/>
                <p14:nvPr/>
              </p14:nvContentPartPr>
              <p14:xfrm>
                <a:off x="3326388" y="6263913"/>
                <a:ext cx="422280" cy="242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F514CB-D649-FF47-99AA-1C56F3FA9C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11268" y="6248793"/>
                  <a:ext cx="452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66717D-FDCE-014B-950C-A7DD3D71DD1E}"/>
                    </a:ext>
                  </a:extLst>
                </p14:cNvPr>
                <p14:cNvContentPartPr/>
                <p14:nvPr/>
              </p14:nvContentPartPr>
              <p14:xfrm>
                <a:off x="3840108" y="6270393"/>
                <a:ext cx="158400" cy="200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66717D-FDCE-014B-950C-A7DD3D71DD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24988" y="6255273"/>
                  <a:ext cx="189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8304E9-96EB-534C-B410-21A22135B667}"/>
                    </a:ext>
                  </a:extLst>
                </p14:cNvPr>
                <p14:cNvContentPartPr/>
                <p14:nvPr/>
              </p14:nvContentPartPr>
              <p14:xfrm>
                <a:off x="4083108" y="6337713"/>
                <a:ext cx="59760" cy="142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8304E9-96EB-534C-B410-21A22135B6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67988" y="6322233"/>
                  <a:ext cx="90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7E6DA9-802E-FD46-91D7-AD069B80299C}"/>
                    </a:ext>
                  </a:extLst>
                </p14:cNvPr>
                <p14:cNvContentPartPr/>
                <p14:nvPr/>
              </p14:nvContentPartPr>
              <p14:xfrm>
                <a:off x="4311348" y="6227193"/>
                <a:ext cx="524160" cy="216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7E6DA9-802E-FD46-91D7-AD069B80299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96228" y="6212073"/>
                  <a:ext cx="554400" cy="2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612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169E96-FE1C-5940-845B-AE0E29232287}"/>
                  </a:ext>
                </a:extLst>
              </p14:cNvPr>
              <p14:cNvContentPartPr/>
              <p14:nvPr/>
            </p14:nvContentPartPr>
            <p14:xfrm>
              <a:off x="457492" y="67905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169E96-FE1C-5940-845B-AE0E292322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852" y="67041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238454F-77DE-ED4E-A8C6-6450F2AD3285}"/>
              </a:ext>
            </a:extLst>
          </p:cNvPr>
          <p:cNvSpPr txBox="1"/>
          <p:nvPr/>
        </p:nvSpPr>
        <p:spPr>
          <a:xfrm>
            <a:off x="457492" y="800100"/>
            <a:ext cx="669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Other assays of Antibody Antigen interaction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D512B-412D-4444-8F72-0F94130A4780}"/>
              </a:ext>
            </a:extLst>
          </p:cNvPr>
          <p:cNvSpPr txBox="1"/>
          <p:nvPr/>
        </p:nvSpPr>
        <p:spPr>
          <a:xfrm>
            <a:off x="457492" y="1414462"/>
            <a:ext cx="599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Complement dependent antibody mediated cytotoxicity assay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DA3A61-3DC7-F840-8A7B-FD523CED88D0}"/>
              </a:ext>
            </a:extLst>
          </p:cNvPr>
          <p:cNvGrpSpPr/>
          <p:nvPr/>
        </p:nvGrpSpPr>
        <p:grpSpPr>
          <a:xfrm>
            <a:off x="1053292" y="2038410"/>
            <a:ext cx="481320" cy="352800"/>
            <a:chOff x="1053292" y="2038410"/>
            <a:chExt cx="48132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6AA8F3-D380-7B40-8143-9E5FBF689FE0}"/>
                    </a:ext>
                  </a:extLst>
                </p14:cNvPr>
                <p14:cNvContentPartPr/>
                <p14:nvPr/>
              </p14:nvContentPartPr>
              <p14:xfrm>
                <a:off x="1053292" y="2038410"/>
                <a:ext cx="233640" cy="35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6AA8F3-D380-7B40-8143-9E5FBF689F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8172" y="2023290"/>
                  <a:ext cx="264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D2371C-9EF2-7645-9E24-39836515B274}"/>
                    </a:ext>
                  </a:extLst>
                </p14:cNvPr>
                <p14:cNvContentPartPr/>
                <p14:nvPr/>
              </p14:nvContentPartPr>
              <p14:xfrm>
                <a:off x="1071292" y="2044530"/>
                <a:ext cx="463320" cy="323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D2371C-9EF2-7645-9E24-39836515B2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6172" y="2029410"/>
                  <a:ext cx="49356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BE7951-6304-344D-9B65-B6432FC41C1A}"/>
              </a:ext>
            </a:extLst>
          </p:cNvPr>
          <p:cNvGrpSpPr/>
          <p:nvPr/>
        </p:nvGrpSpPr>
        <p:grpSpPr>
          <a:xfrm>
            <a:off x="1085692" y="2571570"/>
            <a:ext cx="400320" cy="415800"/>
            <a:chOff x="1085692" y="2571570"/>
            <a:chExt cx="4003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92CB72-25F2-B24B-88B2-47637440E4CF}"/>
                    </a:ext>
                  </a:extLst>
                </p14:cNvPr>
                <p14:cNvContentPartPr/>
                <p14:nvPr/>
              </p14:nvContentPartPr>
              <p14:xfrm>
                <a:off x="1085692" y="2585970"/>
                <a:ext cx="243360" cy="16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92CB72-25F2-B24B-88B2-47637440E4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0572" y="2570490"/>
                  <a:ext cx="27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BC0434-8063-774A-9726-1A5977C573E5}"/>
                    </a:ext>
                  </a:extLst>
                </p14:cNvPr>
                <p14:cNvContentPartPr/>
                <p14:nvPr/>
              </p14:nvContentPartPr>
              <p14:xfrm>
                <a:off x="1297732" y="2571570"/>
                <a:ext cx="188280" cy="20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BC0434-8063-774A-9726-1A5977C573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2612" y="2556450"/>
                  <a:ext cx="218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A0AFD6-2446-884D-8270-66517E053057}"/>
                    </a:ext>
                  </a:extLst>
                </p14:cNvPr>
                <p14:cNvContentPartPr/>
                <p14:nvPr/>
              </p14:nvContentPartPr>
              <p14:xfrm>
                <a:off x="1279012" y="2742930"/>
                <a:ext cx="21240" cy="24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A0AFD6-2446-884D-8270-66517E0530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3892" y="2727810"/>
                  <a:ext cx="5184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463DE-BE2F-CE44-B5C0-729E9E247171}"/>
              </a:ext>
            </a:extLst>
          </p:cNvPr>
          <p:cNvGrpSpPr/>
          <p:nvPr/>
        </p:nvGrpSpPr>
        <p:grpSpPr>
          <a:xfrm>
            <a:off x="1939612" y="2400210"/>
            <a:ext cx="163080" cy="165240"/>
            <a:chOff x="1939612" y="2400210"/>
            <a:chExt cx="16308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8474FA-A136-7C44-B008-021DC89EBA03}"/>
                    </a:ext>
                  </a:extLst>
                </p14:cNvPr>
                <p14:cNvContentPartPr/>
                <p14:nvPr/>
              </p14:nvContentPartPr>
              <p14:xfrm>
                <a:off x="2000092" y="2400210"/>
                <a:ext cx="32760" cy="16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8474FA-A136-7C44-B008-021DC89EBA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4972" y="2384730"/>
                  <a:ext cx="6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43B3A9-63CD-E94F-858E-C85D5738A182}"/>
                    </a:ext>
                  </a:extLst>
                </p14:cNvPr>
                <p14:cNvContentPartPr/>
                <p14:nvPr/>
              </p14:nvContentPartPr>
              <p14:xfrm>
                <a:off x="1939612" y="2501370"/>
                <a:ext cx="16308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43B3A9-63CD-E94F-858E-C85D5738A1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4492" y="2486250"/>
                  <a:ext cx="1936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25229E-3C49-CF4E-B443-1DB117EB77EC}"/>
              </a:ext>
            </a:extLst>
          </p:cNvPr>
          <p:cNvGrpSpPr/>
          <p:nvPr/>
        </p:nvGrpSpPr>
        <p:grpSpPr>
          <a:xfrm>
            <a:off x="2456932" y="2280690"/>
            <a:ext cx="631440" cy="942480"/>
            <a:chOff x="2456932" y="2280690"/>
            <a:chExt cx="631440" cy="9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9FA915-9719-3048-B452-93DB8D4201FC}"/>
                    </a:ext>
                  </a:extLst>
                </p14:cNvPr>
                <p14:cNvContentPartPr/>
                <p14:nvPr/>
              </p14:nvContentPartPr>
              <p14:xfrm>
                <a:off x="2469532" y="2280690"/>
                <a:ext cx="618840" cy="616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9FA915-9719-3048-B452-93DB8D4201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4052" y="2265570"/>
                  <a:ext cx="6494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7391E5E-4B09-D640-BD04-767353E62A12}"/>
                    </a:ext>
                  </a:extLst>
                </p14:cNvPr>
                <p14:cNvContentPartPr/>
                <p14:nvPr/>
              </p14:nvContentPartPr>
              <p14:xfrm>
                <a:off x="2456932" y="3071250"/>
                <a:ext cx="16380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7391E5E-4B09-D640-BD04-767353E62A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41452" y="3056130"/>
                  <a:ext cx="194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4BDCDC-994F-6A4B-A8F2-06504664B9FD}"/>
                    </a:ext>
                  </a:extLst>
                </p14:cNvPr>
                <p14:cNvContentPartPr/>
                <p14:nvPr/>
              </p14:nvContentPartPr>
              <p14:xfrm>
                <a:off x="2657452" y="3058290"/>
                <a:ext cx="178560" cy="13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4BDCDC-994F-6A4B-A8F2-06504664B9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41972" y="3042810"/>
                  <a:ext cx="209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AB9707-1BB3-2B49-8AEA-3FF6A7FDBDCD}"/>
                    </a:ext>
                  </a:extLst>
                </p14:cNvPr>
                <p14:cNvContentPartPr/>
                <p14:nvPr/>
              </p14:nvContentPartPr>
              <p14:xfrm>
                <a:off x="2900092" y="2971530"/>
                <a:ext cx="1908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AB9707-1BB3-2B49-8AEA-3FF6A7FDB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84972" y="2956410"/>
                  <a:ext cx="49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0F1172-CEB1-CE42-B82B-1C4C10E2F8F8}"/>
                    </a:ext>
                  </a:extLst>
                </p14:cNvPr>
                <p14:cNvContentPartPr/>
                <p14:nvPr/>
              </p14:nvContentPartPr>
              <p14:xfrm>
                <a:off x="3014572" y="2971530"/>
                <a:ext cx="38880" cy="20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0F1172-CEB1-CE42-B82B-1C4C10E2F8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9452" y="2956410"/>
                  <a:ext cx="694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A3ED23-B34B-BE44-B9A2-C2D8A72CB2E5}"/>
              </a:ext>
            </a:extLst>
          </p:cNvPr>
          <p:cNvGrpSpPr/>
          <p:nvPr/>
        </p:nvGrpSpPr>
        <p:grpSpPr>
          <a:xfrm>
            <a:off x="2828812" y="2212290"/>
            <a:ext cx="178560" cy="160200"/>
            <a:chOff x="2828812" y="2212290"/>
            <a:chExt cx="1785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173D9C-17BB-9D41-855D-951E48676801}"/>
                    </a:ext>
                  </a:extLst>
                </p14:cNvPr>
                <p14:cNvContentPartPr/>
                <p14:nvPr/>
              </p14:nvContentPartPr>
              <p14:xfrm>
                <a:off x="2828812" y="2212290"/>
                <a:ext cx="178560" cy="16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173D9C-17BB-9D41-855D-951E48676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13332" y="2197170"/>
                  <a:ext cx="209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E21CD8-B82A-F243-9AA9-5E89AD9ADBEB}"/>
                    </a:ext>
                  </a:extLst>
                </p14:cNvPr>
                <p14:cNvContentPartPr/>
                <p14:nvPr/>
              </p14:nvContentPartPr>
              <p14:xfrm>
                <a:off x="2879932" y="2251170"/>
                <a:ext cx="103320" cy="9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E21CD8-B82A-F243-9AA9-5E89AD9ADB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4812" y="2236050"/>
                  <a:ext cx="1339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7333B4-7614-8A4B-92F2-366EC40A237B}"/>
              </a:ext>
            </a:extLst>
          </p:cNvPr>
          <p:cNvGrpSpPr/>
          <p:nvPr/>
        </p:nvGrpSpPr>
        <p:grpSpPr>
          <a:xfrm>
            <a:off x="3473932" y="2414250"/>
            <a:ext cx="184320" cy="134640"/>
            <a:chOff x="3473932" y="2414250"/>
            <a:chExt cx="18432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277122-9348-8D4C-B056-BA4BD5249969}"/>
                    </a:ext>
                  </a:extLst>
                </p14:cNvPr>
                <p14:cNvContentPartPr/>
                <p14:nvPr/>
              </p14:nvContentPartPr>
              <p14:xfrm>
                <a:off x="3585892" y="2414250"/>
                <a:ext cx="10440" cy="13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277122-9348-8D4C-B056-BA4BD52499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0772" y="2399130"/>
                  <a:ext cx="4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0AB5A3-A9A3-CE47-BF71-9993A7E91A1D}"/>
                    </a:ext>
                  </a:extLst>
                </p14:cNvPr>
                <p14:cNvContentPartPr/>
                <p14:nvPr/>
              </p14:nvContentPartPr>
              <p14:xfrm>
                <a:off x="3473932" y="2506770"/>
                <a:ext cx="184320" cy="2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0AB5A3-A9A3-CE47-BF71-9993A7E91A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452" y="2491650"/>
                  <a:ext cx="214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529983-117A-9C43-BBE0-87632ED7CFEA}"/>
              </a:ext>
            </a:extLst>
          </p:cNvPr>
          <p:cNvGrpSpPr/>
          <p:nvPr/>
        </p:nvGrpSpPr>
        <p:grpSpPr>
          <a:xfrm>
            <a:off x="3972892" y="2072610"/>
            <a:ext cx="1686240" cy="527760"/>
            <a:chOff x="3972892" y="2072610"/>
            <a:chExt cx="168624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09B103-AA16-F44C-898D-DA7582EB77A2}"/>
                    </a:ext>
                  </a:extLst>
                </p14:cNvPr>
                <p14:cNvContentPartPr/>
                <p14:nvPr/>
              </p14:nvContentPartPr>
              <p14:xfrm>
                <a:off x="3972892" y="2247210"/>
                <a:ext cx="15048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09B103-AA16-F44C-898D-DA7582EB77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7772" y="2232090"/>
                  <a:ext cx="181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AFB594-6A58-E940-8221-8A567DA02F6A}"/>
                    </a:ext>
                  </a:extLst>
                </p14:cNvPr>
                <p14:cNvContentPartPr/>
                <p14:nvPr/>
              </p14:nvContentPartPr>
              <p14:xfrm>
                <a:off x="4172692" y="2339730"/>
                <a:ext cx="333720" cy="12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AFB594-6A58-E940-8221-8A567DA02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7572" y="2324610"/>
                  <a:ext cx="364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AB1B9C-4A83-B34B-A988-6A6DC027E095}"/>
                    </a:ext>
                  </a:extLst>
                </p14:cNvPr>
                <p14:cNvContentPartPr/>
                <p14:nvPr/>
              </p14:nvContentPartPr>
              <p14:xfrm>
                <a:off x="4585252" y="2332170"/>
                <a:ext cx="96840" cy="26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AB1B9C-4A83-B34B-A988-6A6DC027E0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70132" y="2316690"/>
                  <a:ext cx="127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22DCA5-0696-084B-9CB3-3EDE9CB83D8C}"/>
                    </a:ext>
                  </a:extLst>
                </p14:cNvPr>
                <p14:cNvContentPartPr/>
                <p14:nvPr/>
              </p14:nvContentPartPr>
              <p14:xfrm>
                <a:off x="4700452" y="2228850"/>
                <a:ext cx="329760" cy="196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22DCA5-0696-084B-9CB3-3EDE9CB83D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85332" y="2213370"/>
                  <a:ext cx="360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FC1352-1FD3-AD4C-A16D-7986FCC18A58}"/>
                    </a:ext>
                  </a:extLst>
                </p14:cNvPr>
                <p14:cNvContentPartPr/>
                <p14:nvPr/>
              </p14:nvContentPartPr>
              <p14:xfrm>
                <a:off x="5000332" y="2072610"/>
                <a:ext cx="658800" cy="352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FC1352-1FD3-AD4C-A16D-7986FCC18A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85212" y="2057490"/>
                  <a:ext cx="689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D99559-D1D0-AB47-88B0-FD757325F8AC}"/>
                    </a:ext>
                  </a:extLst>
                </p14:cNvPr>
                <p14:cNvContentPartPr/>
                <p14:nvPr/>
              </p14:nvContentPartPr>
              <p14:xfrm>
                <a:off x="5343412" y="2242890"/>
                <a:ext cx="295560" cy="1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D99559-D1D0-AB47-88B0-FD757325F8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27932" y="2227770"/>
                  <a:ext cx="3261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051CB-41E4-2847-BE37-311351F41AA9}"/>
              </a:ext>
            </a:extLst>
          </p:cNvPr>
          <p:cNvGrpSpPr/>
          <p:nvPr/>
        </p:nvGrpSpPr>
        <p:grpSpPr>
          <a:xfrm>
            <a:off x="4137052" y="2700090"/>
            <a:ext cx="908640" cy="507600"/>
            <a:chOff x="4137052" y="2700090"/>
            <a:chExt cx="90864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AA7618-ADB4-1541-A8B4-C0FC59505514}"/>
                    </a:ext>
                  </a:extLst>
                </p14:cNvPr>
                <p14:cNvContentPartPr/>
                <p14:nvPr/>
              </p14:nvContentPartPr>
              <p14:xfrm>
                <a:off x="4357372" y="2820690"/>
                <a:ext cx="268200" cy="28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AA7618-ADB4-1541-A8B4-C0FC595055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42252" y="2805210"/>
                  <a:ext cx="298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A40DB5-B5E4-ED49-A34C-132EDF87B9CD}"/>
                    </a:ext>
                  </a:extLst>
                </p14:cNvPr>
                <p14:cNvContentPartPr/>
                <p14:nvPr/>
              </p14:nvContentPartPr>
              <p14:xfrm>
                <a:off x="4752292" y="2728890"/>
                <a:ext cx="15840" cy="10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A40DB5-B5E4-ED49-A34C-132EDF87B9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7172" y="2713410"/>
                  <a:ext cx="4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C59AD4-20AD-2C40-9D20-5BFFA3D3C501}"/>
                    </a:ext>
                  </a:extLst>
                </p14:cNvPr>
                <p14:cNvContentPartPr/>
                <p14:nvPr/>
              </p14:nvContentPartPr>
              <p14:xfrm>
                <a:off x="4882252" y="2700090"/>
                <a:ext cx="163440" cy="38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C59AD4-20AD-2C40-9D20-5BFFA3D3C5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7132" y="2684970"/>
                  <a:ext cx="194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34FFC0-341A-E842-B4F2-0286D0ABE2C6}"/>
                    </a:ext>
                  </a:extLst>
                </p14:cNvPr>
                <p14:cNvContentPartPr/>
                <p14:nvPr/>
              </p14:nvContentPartPr>
              <p14:xfrm>
                <a:off x="4137052" y="2800170"/>
                <a:ext cx="163440" cy="40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34FFC0-341A-E842-B4F2-0286D0ABE2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21932" y="2785050"/>
                  <a:ext cx="19404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8D63D3-09C6-B64D-8259-A0EEBE33FD6A}"/>
              </a:ext>
            </a:extLst>
          </p:cNvPr>
          <p:cNvGrpSpPr/>
          <p:nvPr/>
        </p:nvGrpSpPr>
        <p:grpSpPr>
          <a:xfrm>
            <a:off x="5914732" y="2471490"/>
            <a:ext cx="478080" cy="129600"/>
            <a:chOff x="5914732" y="2471490"/>
            <a:chExt cx="47808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605F7A-7690-5849-973F-15BC28126D3B}"/>
                    </a:ext>
                  </a:extLst>
                </p14:cNvPr>
                <p14:cNvContentPartPr/>
                <p14:nvPr/>
              </p14:nvContentPartPr>
              <p14:xfrm>
                <a:off x="5914732" y="2532330"/>
                <a:ext cx="279720" cy="2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605F7A-7690-5849-973F-15BC28126D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99612" y="2517210"/>
                  <a:ext cx="310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C71B54-B42C-8C41-81CC-AAAE2047DE19}"/>
                    </a:ext>
                  </a:extLst>
                </p14:cNvPr>
                <p14:cNvContentPartPr/>
                <p14:nvPr/>
              </p14:nvContentPartPr>
              <p14:xfrm>
                <a:off x="6214972" y="2471490"/>
                <a:ext cx="177840" cy="12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EC71B54-B42C-8C41-81CC-AAAE2047DE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99492" y="2456370"/>
                  <a:ext cx="2084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0C113B-1E4A-6148-8FA9-8854ACD16A22}"/>
                  </a:ext>
                </a:extLst>
              </p14:cNvPr>
              <p14:cNvContentPartPr/>
              <p14:nvPr/>
            </p14:nvContentPartPr>
            <p14:xfrm>
              <a:off x="6708892" y="2207610"/>
              <a:ext cx="618120" cy="550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0C113B-1E4A-6148-8FA9-8854ACD16A2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93412" y="2192490"/>
                <a:ext cx="64872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9D46BDF-C00D-1D42-8557-4C34C5266732}"/>
                  </a:ext>
                </a:extLst>
              </p14:cNvPr>
              <p14:cNvContentPartPr/>
              <p14:nvPr/>
            </p14:nvContentPartPr>
            <p14:xfrm>
              <a:off x="6958012" y="2013570"/>
              <a:ext cx="235800" cy="217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9D46BDF-C00D-1D42-8557-4C34C52667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42532" y="1998450"/>
                <a:ext cx="266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107E4E-113B-324C-937F-D2D23265F975}"/>
                  </a:ext>
                </a:extLst>
              </p14:cNvPr>
              <p14:cNvContentPartPr/>
              <p14:nvPr/>
            </p14:nvContentPartPr>
            <p14:xfrm>
              <a:off x="7037212" y="2085930"/>
              <a:ext cx="124920" cy="12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107E4E-113B-324C-937F-D2D23265F97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22092" y="2070450"/>
                <a:ext cx="15516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5D8604A-A366-FD48-98B7-7E34C4CFF7A3}"/>
              </a:ext>
            </a:extLst>
          </p:cNvPr>
          <p:cNvGrpSpPr/>
          <p:nvPr/>
        </p:nvGrpSpPr>
        <p:grpSpPr>
          <a:xfrm>
            <a:off x="7157812" y="1114290"/>
            <a:ext cx="2786400" cy="843480"/>
            <a:chOff x="7157812" y="1114290"/>
            <a:chExt cx="278640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578EB7-C545-244A-80B9-56FAE84E17A5}"/>
                    </a:ext>
                  </a:extLst>
                </p14:cNvPr>
                <p14:cNvContentPartPr/>
                <p14:nvPr/>
              </p14:nvContentPartPr>
              <p14:xfrm>
                <a:off x="7157812" y="1818810"/>
                <a:ext cx="331920" cy="13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578EB7-C545-244A-80B9-56FAE84E17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2692" y="1803330"/>
                  <a:ext cx="36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D9F234-60A8-EE48-98BA-A089E91CC39E}"/>
                    </a:ext>
                  </a:extLst>
                </p14:cNvPr>
                <p14:cNvContentPartPr/>
                <p14:nvPr/>
              </p14:nvContentPartPr>
              <p14:xfrm>
                <a:off x="7315132" y="1563930"/>
                <a:ext cx="65160" cy="264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D9F234-60A8-EE48-98BA-A089E91CC3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9652" y="1548810"/>
                  <a:ext cx="95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B1DF2F-9D0E-824B-BDD3-88ECB136EE98}"/>
                    </a:ext>
                  </a:extLst>
                </p14:cNvPr>
                <p14:cNvContentPartPr/>
                <p14:nvPr/>
              </p14:nvContentPartPr>
              <p14:xfrm>
                <a:off x="7734172" y="1284930"/>
                <a:ext cx="177120" cy="18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B1DF2F-9D0E-824B-BDD3-88ECB136EE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19052" y="1269810"/>
                  <a:ext cx="20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0FE357-E03A-5841-A4A8-67ED5C4C561A}"/>
                    </a:ext>
                  </a:extLst>
                </p14:cNvPr>
                <p14:cNvContentPartPr/>
                <p14:nvPr/>
              </p14:nvContentPartPr>
              <p14:xfrm>
                <a:off x="8058172" y="1114290"/>
                <a:ext cx="15480" cy="8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0FE357-E03A-5841-A4A8-67ED5C4C56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42692" y="1099170"/>
                  <a:ext cx="46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03DCF4-9A8A-3A42-96D2-5EE86B31E274}"/>
                    </a:ext>
                  </a:extLst>
                </p14:cNvPr>
                <p14:cNvContentPartPr/>
                <p14:nvPr/>
              </p14:nvContentPartPr>
              <p14:xfrm>
                <a:off x="7521412" y="1549170"/>
                <a:ext cx="223560" cy="31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03DCF4-9A8A-3A42-96D2-5EE86B31E2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06292" y="1534050"/>
                  <a:ext cx="254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B6CC0C-9632-654F-AF17-9C6C32FD783E}"/>
                    </a:ext>
                  </a:extLst>
                </p14:cNvPr>
                <p14:cNvContentPartPr/>
                <p14:nvPr/>
              </p14:nvContentPartPr>
              <p14:xfrm>
                <a:off x="7815172" y="1785690"/>
                <a:ext cx="107640" cy="161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B6CC0C-9632-654F-AF17-9C6C32FD78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99692" y="1770570"/>
                  <a:ext cx="137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ACFA71-B9FD-4742-B06F-5BBA553D8D30}"/>
                    </a:ext>
                  </a:extLst>
                </p14:cNvPr>
                <p14:cNvContentPartPr/>
                <p14:nvPr/>
              </p14:nvContentPartPr>
              <p14:xfrm>
                <a:off x="8021452" y="1815570"/>
                <a:ext cx="142920" cy="120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ACFA71-B9FD-4742-B06F-5BBA553D8D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6332" y="1800450"/>
                  <a:ext cx="173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E13A0F-CD0A-FE4F-9CF1-F415C5FDC210}"/>
                    </a:ext>
                  </a:extLst>
                </p14:cNvPr>
                <p14:cNvContentPartPr/>
                <p14:nvPr/>
              </p14:nvContentPartPr>
              <p14:xfrm>
                <a:off x="8216572" y="1828530"/>
                <a:ext cx="112320" cy="9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E13A0F-CD0A-FE4F-9CF1-F415C5FDC2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01092" y="1813410"/>
                  <a:ext cx="14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9BEF95-9E70-BB4E-91A8-12A0E273DEED}"/>
                    </a:ext>
                  </a:extLst>
                </p14:cNvPr>
                <p14:cNvContentPartPr/>
                <p14:nvPr/>
              </p14:nvContentPartPr>
              <p14:xfrm>
                <a:off x="8426812" y="1642770"/>
                <a:ext cx="35640" cy="253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9BEF95-9E70-BB4E-91A8-12A0E273DE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1692" y="1627650"/>
                  <a:ext cx="65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211DFD-1EE9-E44D-900F-FFDC6B76CEC7}"/>
                    </a:ext>
                  </a:extLst>
                </p14:cNvPr>
                <p14:cNvContentPartPr/>
                <p14:nvPr/>
              </p14:nvContentPartPr>
              <p14:xfrm>
                <a:off x="8372452" y="1828530"/>
                <a:ext cx="19872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211DFD-1EE9-E44D-900F-FFDC6B76CE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56972" y="1813410"/>
                  <a:ext cx="229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2D55F8-0041-BA49-A48B-533237848B24}"/>
                    </a:ext>
                  </a:extLst>
                </p14:cNvPr>
                <p14:cNvContentPartPr/>
                <p14:nvPr/>
              </p14:nvContentPartPr>
              <p14:xfrm>
                <a:off x="8543812" y="1728450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2D55F8-0041-BA49-A48B-533237848B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28332" y="171333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F6118D-8499-894F-B75C-CB873C20B251}"/>
                    </a:ext>
                  </a:extLst>
                </p14:cNvPr>
                <p14:cNvContentPartPr/>
                <p14:nvPr/>
              </p14:nvContentPartPr>
              <p14:xfrm>
                <a:off x="8601052" y="1800090"/>
                <a:ext cx="127440" cy="9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F6118D-8499-894F-B75C-CB873C20B2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85572" y="1784970"/>
                  <a:ext cx="15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A1932B-F5F1-C541-B16A-76DA923A3D35}"/>
                    </a:ext>
                  </a:extLst>
                </p14:cNvPr>
                <p14:cNvContentPartPr/>
                <p14:nvPr/>
              </p14:nvContentPartPr>
              <p14:xfrm>
                <a:off x="8742172" y="1800090"/>
                <a:ext cx="141480" cy="12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A1932B-F5F1-C541-B16A-76DA923A3D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26692" y="1784970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5404B5-744D-E240-B9D1-4A879A346AE3}"/>
                    </a:ext>
                  </a:extLst>
                </p14:cNvPr>
                <p14:cNvContentPartPr/>
                <p14:nvPr/>
              </p14:nvContentPartPr>
              <p14:xfrm>
                <a:off x="8985172" y="1585890"/>
                <a:ext cx="30240" cy="28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5404B5-744D-E240-B9D1-4A879A346A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70052" y="1570410"/>
                  <a:ext cx="60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1C1470A-9D97-6845-9214-2164AC9005CF}"/>
                    </a:ext>
                  </a:extLst>
                </p14:cNvPr>
                <p14:cNvContentPartPr/>
                <p14:nvPr/>
              </p14:nvContentPartPr>
              <p14:xfrm>
                <a:off x="8872492" y="1753290"/>
                <a:ext cx="310320" cy="16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1C1470A-9D97-6845-9214-2164AC9005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7012" y="1738170"/>
                  <a:ext cx="340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5A670E-12C1-744A-9E83-DB2E88E03565}"/>
                    </a:ext>
                  </a:extLst>
                </p14:cNvPr>
                <p14:cNvContentPartPr/>
                <p14:nvPr/>
              </p14:nvContentPartPr>
              <p14:xfrm>
                <a:off x="9209812" y="1480050"/>
                <a:ext cx="240120" cy="44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5A670E-12C1-744A-9E83-DB2E88E035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94332" y="1464930"/>
                  <a:ext cx="270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8EABFB-C813-0D4F-B493-83F64F4D402F}"/>
                    </a:ext>
                  </a:extLst>
                </p14:cNvPr>
                <p14:cNvContentPartPr/>
                <p14:nvPr/>
              </p14:nvContentPartPr>
              <p14:xfrm>
                <a:off x="9578452" y="1622970"/>
                <a:ext cx="165960" cy="25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8EABFB-C813-0D4F-B493-83F64F4D40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63332" y="1607490"/>
                  <a:ext cx="19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002444-686A-2143-90B8-526F98C049E3}"/>
                    </a:ext>
                  </a:extLst>
                </p14:cNvPr>
                <p14:cNvContentPartPr/>
                <p14:nvPr/>
              </p14:nvContentPartPr>
              <p14:xfrm>
                <a:off x="9920452" y="1485810"/>
                <a:ext cx="23760" cy="172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002444-686A-2143-90B8-526F98C049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05332" y="1470330"/>
                  <a:ext cx="543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5987C08-F495-7542-A7B3-1C04ECB460F5}"/>
              </a:ext>
            </a:extLst>
          </p:cNvPr>
          <p:cNvGrpSpPr/>
          <p:nvPr/>
        </p:nvGrpSpPr>
        <p:grpSpPr>
          <a:xfrm>
            <a:off x="7472092" y="2071530"/>
            <a:ext cx="3403080" cy="1500480"/>
            <a:chOff x="7472092" y="2071530"/>
            <a:chExt cx="3403080" cy="15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B4A479-3892-1840-922D-440CB7D00981}"/>
                    </a:ext>
                  </a:extLst>
                </p14:cNvPr>
                <p14:cNvContentPartPr/>
                <p14:nvPr/>
              </p14:nvContentPartPr>
              <p14:xfrm>
                <a:off x="8458132" y="2071530"/>
                <a:ext cx="154440" cy="223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B4A479-3892-1840-922D-440CB7D009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42652" y="2056410"/>
                  <a:ext cx="185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40F95C-93F0-0F48-A32A-B37284B38417}"/>
                    </a:ext>
                  </a:extLst>
                </p14:cNvPr>
                <p14:cNvContentPartPr/>
                <p14:nvPr/>
              </p14:nvContentPartPr>
              <p14:xfrm>
                <a:off x="8486572" y="2314170"/>
                <a:ext cx="208440" cy="10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40F95C-93F0-0F48-A32A-B37284B384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71452" y="2299050"/>
                  <a:ext cx="23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03E592-9F46-6B4A-8E50-0970C3902DC6}"/>
                    </a:ext>
                  </a:extLst>
                </p14:cNvPr>
                <p14:cNvContentPartPr/>
                <p14:nvPr/>
              </p14:nvContentPartPr>
              <p14:xfrm>
                <a:off x="8200732" y="2543130"/>
                <a:ext cx="608760" cy="18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03E592-9F46-6B4A-8E50-0970C3902D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85612" y="2527650"/>
                  <a:ext cx="639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F28194-49B9-EE4C-A844-3A0E203759DA}"/>
                    </a:ext>
                  </a:extLst>
                </p14:cNvPr>
                <p14:cNvContentPartPr/>
                <p14:nvPr/>
              </p14:nvContentPartPr>
              <p14:xfrm>
                <a:off x="8859172" y="2471490"/>
                <a:ext cx="145440" cy="28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F28194-49B9-EE4C-A844-3A0E203759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44052" y="2456370"/>
                  <a:ext cx="176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C4AC7E-A203-9143-98D8-AE28B5D7CFF4}"/>
                    </a:ext>
                  </a:extLst>
                </p14:cNvPr>
                <p14:cNvContentPartPr/>
                <p14:nvPr/>
              </p14:nvContentPartPr>
              <p14:xfrm>
                <a:off x="9058252" y="2621610"/>
                <a:ext cx="122760" cy="84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C4AC7E-A203-9143-98D8-AE28B5D7CF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2772" y="2606490"/>
                  <a:ext cx="15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44171E-5DDF-EF4B-A96D-3E7B0DF54292}"/>
                    </a:ext>
                  </a:extLst>
                </p14:cNvPr>
                <p14:cNvContentPartPr/>
                <p14:nvPr/>
              </p14:nvContentPartPr>
              <p14:xfrm>
                <a:off x="9229612" y="2628810"/>
                <a:ext cx="622800" cy="13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44171E-5DDF-EF4B-A96D-3E7B0DF542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14492" y="2613330"/>
                  <a:ext cx="653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036BF39-C667-4742-A709-80649B434541}"/>
                    </a:ext>
                  </a:extLst>
                </p14:cNvPr>
                <p14:cNvContentPartPr/>
                <p14:nvPr/>
              </p14:nvContentPartPr>
              <p14:xfrm>
                <a:off x="8143852" y="2861010"/>
                <a:ext cx="447120" cy="19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036BF39-C667-4742-A709-80649B4345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28372" y="2845530"/>
                  <a:ext cx="477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782060-9232-AA4C-A08A-CDB6829E5E37}"/>
                    </a:ext>
                  </a:extLst>
                </p14:cNvPr>
                <p14:cNvContentPartPr/>
                <p14:nvPr/>
              </p14:nvContentPartPr>
              <p14:xfrm>
                <a:off x="8372092" y="2928690"/>
                <a:ext cx="25560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782060-9232-AA4C-A08A-CDB6829E5E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56972" y="2913570"/>
                  <a:ext cx="286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961D91-DAC2-8449-9B41-453059430FE8}"/>
                    </a:ext>
                  </a:extLst>
                </p14:cNvPr>
                <p14:cNvContentPartPr/>
                <p14:nvPr/>
              </p14:nvContentPartPr>
              <p14:xfrm>
                <a:off x="8648572" y="2943090"/>
                <a:ext cx="232560" cy="11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961D91-DAC2-8449-9B41-453059430F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33092" y="2927970"/>
                  <a:ext cx="262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27229E-42E8-6C4D-80CE-A7287644B489}"/>
                    </a:ext>
                  </a:extLst>
                </p14:cNvPr>
                <p14:cNvContentPartPr/>
                <p14:nvPr/>
              </p14:nvContentPartPr>
              <p14:xfrm>
                <a:off x="8967172" y="2908170"/>
                <a:ext cx="276480" cy="166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27229E-42E8-6C4D-80CE-A7287644B4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52052" y="2893050"/>
                  <a:ext cx="307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C8E61F-4225-C648-A12E-3F3A69634DF8}"/>
                    </a:ext>
                  </a:extLst>
                </p14:cNvPr>
                <p14:cNvContentPartPr/>
                <p14:nvPr/>
              </p14:nvContentPartPr>
              <p14:xfrm>
                <a:off x="9229972" y="2998170"/>
                <a:ext cx="222480" cy="12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C8E61F-4225-C648-A12E-3F3A69634D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14852" y="2982690"/>
                  <a:ext cx="25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5E4180-2F2D-044D-BE53-BCF6ECC0C4C2}"/>
                    </a:ext>
                  </a:extLst>
                </p14:cNvPr>
                <p14:cNvContentPartPr/>
                <p14:nvPr/>
              </p14:nvContentPartPr>
              <p14:xfrm>
                <a:off x="9667012" y="2957490"/>
                <a:ext cx="132480" cy="126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5E4180-2F2D-044D-BE53-BCF6ECC0C4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51532" y="2942010"/>
                  <a:ext cx="163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F355EF-FFC0-A04B-A7B9-182E46F8FAD8}"/>
                    </a:ext>
                  </a:extLst>
                </p14:cNvPr>
                <p14:cNvContentPartPr/>
                <p14:nvPr/>
              </p14:nvContentPartPr>
              <p14:xfrm>
                <a:off x="9823252" y="2999250"/>
                <a:ext cx="41148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F355EF-FFC0-A04B-A7B9-182E46F8FA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08132" y="2983770"/>
                  <a:ext cx="44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BB3CCE-0E05-A14D-A3CB-43A63C70DC1A}"/>
                    </a:ext>
                  </a:extLst>
                </p14:cNvPr>
                <p14:cNvContentPartPr/>
                <p14:nvPr/>
              </p14:nvContentPartPr>
              <p14:xfrm>
                <a:off x="10262092" y="3020850"/>
                <a:ext cx="138960" cy="28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BB3CCE-0E05-A14D-A3CB-43A63C70DC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46972" y="3005730"/>
                  <a:ext cx="169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95E4C5-CC5B-A047-80F8-9E43F8C34258}"/>
                    </a:ext>
                  </a:extLst>
                </p14:cNvPr>
                <p14:cNvContentPartPr/>
                <p14:nvPr/>
              </p14:nvContentPartPr>
              <p14:xfrm>
                <a:off x="10415452" y="2928690"/>
                <a:ext cx="459720" cy="23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95E4C5-CC5B-A047-80F8-9E43F8C342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00332" y="2913570"/>
                  <a:ext cx="490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7AF4FE-A18A-094B-8B87-1313A26F9FDF}"/>
                    </a:ext>
                  </a:extLst>
                </p14:cNvPr>
                <p14:cNvContentPartPr/>
                <p14:nvPr/>
              </p14:nvContentPartPr>
              <p14:xfrm>
                <a:off x="10695892" y="2957490"/>
                <a:ext cx="163080" cy="262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7AF4FE-A18A-094B-8B87-1313A26F9F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80412" y="2942010"/>
                  <a:ext cx="193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A428F68-E31C-6641-8806-78CB6B0A76FC}"/>
                    </a:ext>
                  </a:extLst>
                </p14:cNvPr>
                <p14:cNvContentPartPr/>
                <p14:nvPr/>
              </p14:nvContentPartPr>
              <p14:xfrm>
                <a:off x="8890852" y="3228930"/>
                <a:ext cx="303120" cy="196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A428F68-E31C-6641-8806-78CB6B0A76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75732" y="3213450"/>
                  <a:ext cx="333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85CEB0-D528-4B4C-8BBF-737B11A80643}"/>
                    </a:ext>
                  </a:extLst>
                </p14:cNvPr>
                <p14:cNvContentPartPr/>
                <p14:nvPr/>
              </p14:nvContentPartPr>
              <p14:xfrm>
                <a:off x="9306292" y="3262410"/>
                <a:ext cx="174960" cy="19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85CEB0-D528-4B4C-8BBF-737B11A806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90812" y="3247290"/>
                  <a:ext cx="205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2F7D07-1B3C-324A-95FE-5B279065BF57}"/>
                    </a:ext>
                  </a:extLst>
                </p14:cNvPr>
                <p14:cNvContentPartPr/>
                <p14:nvPr/>
              </p14:nvContentPartPr>
              <p14:xfrm>
                <a:off x="9372532" y="3357450"/>
                <a:ext cx="168120" cy="2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2F7D07-1B3C-324A-95FE-5B279065BF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7052" y="3341970"/>
                  <a:ext cx="198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846A60-5C45-6243-ADFE-0288F8927D69}"/>
                    </a:ext>
                  </a:extLst>
                </p14:cNvPr>
                <p14:cNvContentPartPr/>
                <p14:nvPr/>
              </p14:nvContentPartPr>
              <p14:xfrm>
                <a:off x="9620572" y="3307410"/>
                <a:ext cx="166680" cy="15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846A60-5C45-6243-ADFE-0288F8927D6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05452" y="3292290"/>
                  <a:ext cx="197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591B5C-658F-2F47-84ED-E145BF0C9AF6}"/>
                    </a:ext>
                  </a:extLst>
                </p14:cNvPr>
                <p14:cNvContentPartPr/>
                <p14:nvPr/>
              </p14:nvContentPartPr>
              <p14:xfrm>
                <a:off x="9858172" y="3257370"/>
                <a:ext cx="198360" cy="30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591B5C-658F-2F47-84ED-E145BF0C9A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43052" y="3242250"/>
                  <a:ext cx="22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571B14-0CB0-344C-95FA-4D485A3FFC48}"/>
                    </a:ext>
                  </a:extLst>
                </p14:cNvPr>
                <p14:cNvContentPartPr/>
                <p14:nvPr/>
              </p14:nvContentPartPr>
              <p14:xfrm>
                <a:off x="8702212" y="3171690"/>
                <a:ext cx="184680" cy="33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571B14-0CB0-344C-95FA-4D485A3FFC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87092" y="3156570"/>
                  <a:ext cx="215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CE38D20-F260-AF4A-BFA2-EE58E98CEA37}"/>
                    </a:ext>
                  </a:extLst>
                </p14:cNvPr>
                <p14:cNvContentPartPr/>
                <p14:nvPr/>
              </p14:nvContentPartPr>
              <p14:xfrm>
                <a:off x="7472092" y="2900250"/>
                <a:ext cx="641880" cy="549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CE38D20-F260-AF4A-BFA2-EE58E98CEA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56972" y="2884770"/>
                  <a:ext cx="6724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B7193A-1E1C-664B-875A-0A3C8EAAABE9}"/>
                    </a:ext>
                  </a:extLst>
                </p14:cNvPr>
                <p14:cNvContentPartPr/>
                <p14:nvPr/>
              </p14:nvContentPartPr>
              <p14:xfrm>
                <a:off x="8001292" y="3371850"/>
                <a:ext cx="214200" cy="20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B7193A-1E1C-664B-875A-0A3C8EAAAB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85812" y="3356370"/>
                  <a:ext cx="2448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29D5-501A-D14C-9ADB-B86AE7BAA183}"/>
              </a:ext>
            </a:extLst>
          </p:cNvPr>
          <p:cNvGrpSpPr/>
          <p:nvPr/>
        </p:nvGrpSpPr>
        <p:grpSpPr>
          <a:xfrm>
            <a:off x="8129452" y="3743010"/>
            <a:ext cx="2630880" cy="1809000"/>
            <a:chOff x="8129452" y="3743010"/>
            <a:chExt cx="2630880" cy="18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B3907B-B8D0-5642-9579-9905404C89C4}"/>
                    </a:ext>
                  </a:extLst>
                </p14:cNvPr>
                <p14:cNvContentPartPr/>
                <p14:nvPr/>
              </p14:nvContentPartPr>
              <p14:xfrm>
                <a:off x="8412772" y="3803130"/>
                <a:ext cx="655920" cy="619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B3907B-B8D0-5642-9579-9905404C89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97652" y="3788010"/>
                  <a:ext cx="6865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C8D034-FE1A-0D45-B9B2-6EF0EEFD6EB6}"/>
                    </a:ext>
                  </a:extLst>
                </p14:cNvPr>
                <p14:cNvContentPartPr/>
                <p14:nvPr/>
              </p14:nvContentPartPr>
              <p14:xfrm>
                <a:off x="8760892" y="3928770"/>
                <a:ext cx="96840" cy="12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C8D034-FE1A-0D45-B9B2-6EF0EEFD6E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45772" y="3913650"/>
                  <a:ext cx="127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2870AFB-28D7-7C49-B8F7-CC816BCEAF7E}"/>
                    </a:ext>
                  </a:extLst>
                </p14:cNvPr>
                <p14:cNvContentPartPr/>
                <p14:nvPr/>
              </p14:nvContentPartPr>
              <p14:xfrm>
                <a:off x="8690332" y="3852810"/>
                <a:ext cx="484920" cy="33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2870AFB-28D7-7C49-B8F7-CC816BCEAF7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75212" y="3837330"/>
                  <a:ext cx="5151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9EB58D-50EC-EA42-8BE8-1868170A9EDD}"/>
                    </a:ext>
                  </a:extLst>
                </p14:cNvPr>
                <p14:cNvContentPartPr/>
                <p14:nvPr/>
              </p14:nvContentPartPr>
              <p14:xfrm>
                <a:off x="9186772" y="3800250"/>
                <a:ext cx="151200" cy="15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9EB58D-50EC-EA42-8BE8-1868170A9E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71652" y="3785130"/>
                  <a:ext cx="181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A9FB55-8955-6747-A851-B95608C7B988}"/>
                    </a:ext>
                  </a:extLst>
                </p14:cNvPr>
                <p14:cNvContentPartPr/>
                <p14:nvPr/>
              </p14:nvContentPartPr>
              <p14:xfrm>
                <a:off x="9439132" y="3757410"/>
                <a:ext cx="69480" cy="168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A9FB55-8955-6747-A851-B95608C7B9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23652" y="3742290"/>
                  <a:ext cx="99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86EA23-B1B8-2141-BAF7-19038ACE4B34}"/>
                    </a:ext>
                  </a:extLst>
                </p14:cNvPr>
                <p14:cNvContentPartPr/>
                <p14:nvPr/>
              </p14:nvContentPartPr>
              <p14:xfrm>
                <a:off x="9541012" y="3743010"/>
                <a:ext cx="50760" cy="20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86EA23-B1B8-2141-BAF7-19038ACE4B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25892" y="3727890"/>
                  <a:ext cx="81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F3094E-1870-2247-89EC-B9858B046C05}"/>
                    </a:ext>
                  </a:extLst>
                </p14:cNvPr>
                <p14:cNvContentPartPr/>
                <p14:nvPr/>
              </p14:nvContentPartPr>
              <p14:xfrm>
                <a:off x="9458212" y="3897810"/>
                <a:ext cx="135720" cy="2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F3094E-1870-2247-89EC-B9858B046C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42732" y="3882690"/>
                  <a:ext cx="166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0E6F37-E027-7A4A-AE4D-AC1DF206B312}"/>
                    </a:ext>
                  </a:extLst>
                </p14:cNvPr>
                <p14:cNvContentPartPr/>
                <p14:nvPr/>
              </p14:nvContentPartPr>
              <p14:xfrm>
                <a:off x="9629572" y="3914730"/>
                <a:ext cx="187920" cy="124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0E6F37-E027-7A4A-AE4D-AC1DF206B3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14452" y="3899250"/>
                  <a:ext cx="218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FF846C-C528-9546-B335-288658067577}"/>
                    </a:ext>
                  </a:extLst>
                </p14:cNvPr>
                <p14:cNvContentPartPr/>
                <p14:nvPr/>
              </p14:nvContentPartPr>
              <p14:xfrm>
                <a:off x="9849172" y="3852090"/>
                <a:ext cx="172440" cy="12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FF846C-C528-9546-B335-2886580675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34052" y="3836610"/>
                  <a:ext cx="20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E7D871-3959-8E47-B15C-929345E2AA48}"/>
                    </a:ext>
                  </a:extLst>
                </p14:cNvPr>
                <p14:cNvContentPartPr/>
                <p14:nvPr/>
              </p14:nvContentPartPr>
              <p14:xfrm>
                <a:off x="9129532" y="4257450"/>
                <a:ext cx="451080" cy="218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E7D871-3959-8E47-B15C-929345E2AA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4412" y="4242330"/>
                  <a:ext cx="481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FB288A-1235-6641-98DD-BE7834A3FA14}"/>
                    </a:ext>
                  </a:extLst>
                </p14:cNvPr>
                <p14:cNvContentPartPr/>
                <p14:nvPr/>
              </p14:nvContentPartPr>
              <p14:xfrm>
                <a:off x="9643972" y="4414770"/>
                <a:ext cx="185400" cy="136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FB288A-1235-6641-98DD-BE7834A3FA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8492" y="4399290"/>
                  <a:ext cx="216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E719D3-7136-6E47-80A1-F12901A0B057}"/>
                    </a:ext>
                  </a:extLst>
                </p14:cNvPr>
                <p14:cNvContentPartPr/>
                <p14:nvPr/>
              </p14:nvContentPartPr>
              <p14:xfrm>
                <a:off x="9976612" y="4355370"/>
                <a:ext cx="122760" cy="163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E719D3-7136-6E47-80A1-F12901A0B0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61132" y="4339890"/>
                  <a:ext cx="153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39F841-F658-8B49-8467-770CB0D76ECD}"/>
                    </a:ext>
                  </a:extLst>
                </p14:cNvPr>
                <p14:cNvContentPartPr/>
                <p14:nvPr/>
              </p14:nvContentPartPr>
              <p14:xfrm>
                <a:off x="10172452" y="4307130"/>
                <a:ext cx="498960" cy="29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39F841-F658-8B49-8467-770CB0D76EC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7332" y="4292010"/>
                  <a:ext cx="529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E3D9ACF-87AE-EC45-BF82-8F78B5B5C0C8}"/>
                    </a:ext>
                  </a:extLst>
                </p14:cNvPr>
                <p14:cNvContentPartPr/>
                <p14:nvPr/>
              </p14:nvContentPartPr>
              <p14:xfrm>
                <a:off x="9906052" y="4700250"/>
                <a:ext cx="183600" cy="25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E3D9ACF-87AE-EC45-BF82-8F78B5B5C0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90572" y="4685130"/>
                  <a:ext cx="213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7A1C89-0169-974E-B718-5874E8211E63}"/>
                    </a:ext>
                  </a:extLst>
                </p14:cNvPr>
                <p14:cNvContentPartPr/>
                <p14:nvPr/>
              </p14:nvContentPartPr>
              <p14:xfrm>
                <a:off x="10144012" y="4857570"/>
                <a:ext cx="26640" cy="10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7A1C89-0169-974E-B718-5874E8211E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28532" y="4842450"/>
                  <a:ext cx="5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EE84C0-74B0-3146-AE79-B65C492EADA9}"/>
                    </a:ext>
                  </a:extLst>
                </p14:cNvPr>
                <p14:cNvContentPartPr/>
                <p14:nvPr/>
              </p14:nvContentPartPr>
              <p14:xfrm>
                <a:off x="10229692" y="4797090"/>
                <a:ext cx="530640" cy="196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EE84C0-74B0-3146-AE79-B65C492EAD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14572" y="4781970"/>
                  <a:ext cx="561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C28E819-52ED-7948-9058-F6A47790AAB8}"/>
                    </a:ext>
                  </a:extLst>
                </p14:cNvPr>
                <p14:cNvContentPartPr/>
                <p14:nvPr/>
              </p14:nvContentPartPr>
              <p14:xfrm>
                <a:off x="10255972" y="4614570"/>
                <a:ext cx="540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C28E819-52ED-7948-9058-F6A47790AA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40492" y="4599450"/>
                  <a:ext cx="36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BC407E-9362-9B4E-BD30-B239FA7096CA}"/>
                    </a:ext>
                  </a:extLst>
                </p14:cNvPr>
                <p14:cNvContentPartPr/>
                <p14:nvPr/>
              </p14:nvContentPartPr>
              <p14:xfrm>
                <a:off x="8201092" y="4714650"/>
                <a:ext cx="142920" cy="36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BC407E-9362-9B4E-BD30-B239FA7096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85972" y="4699530"/>
                  <a:ext cx="1735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CC2D76-8B72-DF43-8907-AFDE7760FF82}"/>
                    </a:ext>
                  </a:extLst>
                </p14:cNvPr>
                <p14:cNvContentPartPr/>
                <p14:nvPr/>
              </p14:nvContentPartPr>
              <p14:xfrm>
                <a:off x="8129452" y="4901130"/>
                <a:ext cx="371880" cy="182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CC2D76-8B72-DF43-8907-AFDE7760FF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13972" y="4885650"/>
                  <a:ext cx="40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70EEDC-75BF-B04D-A212-BE4353553CE2}"/>
                    </a:ext>
                  </a:extLst>
                </p14:cNvPr>
                <p14:cNvContentPartPr/>
                <p14:nvPr/>
              </p14:nvContentPartPr>
              <p14:xfrm>
                <a:off x="8542012" y="4928850"/>
                <a:ext cx="186840" cy="35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70EEDC-75BF-B04D-A212-BE4353553C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26892" y="4913730"/>
                  <a:ext cx="217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1E2902-A1EF-AB43-86E7-5852371711CF}"/>
                    </a:ext>
                  </a:extLst>
                </p14:cNvPr>
                <p14:cNvContentPartPr/>
                <p14:nvPr/>
              </p14:nvContentPartPr>
              <p14:xfrm>
                <a:off x="8743612" y="4956570"/>
                <a:ext cx="135000" cy="270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1E2902-A1EF-AB43-86E7-5852371711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28492" y="4941090"/>
                  <a:ext cx="165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48C36F-601B-DE4C-8EE6-49C9E121C600}"/>
                    </a:ext>
                  </a:extLst>
                </p14:cNvPr>
                <p14:cNvContentPartPr/>
                <p14:nvPr/>
              </p14:nvContentPartPr>
              <p14:xfrm>
                <a:off x="8929372" y="4957650"/>
                <a:ext cx="509760" cy="177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48C36F-601B-DE4C-8EE6-49C9E121C6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14252" y="4942170"/>
                  <a:ext cx="540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095D155-FC8E-4843-9B01-17BCCD5C1DAC}"/>
                    </a:ext>
                  </a:extLst>
                </p14:cNvPr>
                <p14:cNvContentPartPr/>
                <p14:nvPr/>
              </p14:nvContentPartPr>
              <p14:xfrm>
                <a:off x="8243932" y="5271930"/>
                <a:ext cx="201600" cy="26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095D155-FC8E-4843-9B01-17BCCD5C1D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28452" y="5256810"/>
                  <a:ext cx="232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75AA7A-4376-5545-AC6A-BCEAA6D80466}"/>
                    </a:ext>
                  </a:extLst>
                </p14:cNvPr>
                <p14:cNvContentPartPr/>
                <p14:nvPr/>
              </p14:nvContentPartPr>
              <p14:xfrm>
                <a:off x="8458132" y="5331690"/>
                <a:ext cx="220680" cy="22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75AA7A-4376-5545-AC6A-BCEAA6D804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42652" y="5316210"/>
                  <a:ext cx="251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CB81B1-FBA3-234B-8302-466BA98BB093}"/>
                    </a:ext>
                  </a:extLst>
                </p14:cNvPr>
                <p14:cNvContentPartPr/>
                <p14:nvPr/>
              </p14:nvContentPartPr>
              <p14:xfrm>
                <a:off x="8758012" y="5437890"/>
                <a:ext cx="157680" cy="10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CB81B1-FBA3-234B-8302-466BA98BB0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42892" y="5422770"/>
                  <a:ext cx="188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4FC679-AA5D-8B4D-88F9-543E312E70BE}"/>
                    </a:ext>
                  </a:extLst>
                </p14:cNvPr>
                <p14:cNvContentPartPr/>
                <p14:nvPr/>
              </p14:nvContentPartPr>
              <p14:xfrm>
                <a:off x="8943772" y="5411970"/>
                <a:ext cx="255240" cy="122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4FC679-AA5D-8B4D-88F9-543E312E70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28652" y="5396850"/>
                  <a:ext cx="28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5DC4FA9-4A15-3D47-9422-08BC284EAA46}"/>
                    </a:ext>
                  </a:extLst>
                </p14:cNvPr>
                <p14:cNvContentPartPr/>
                <p14:nvPr/>
              </p14:nvContentPartPr>
              <p14:xfrm>
                <a:off x="8509252" y="4294890"/>
                <a:ext cx="177840" cy="50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5DC4FA9-4A15-3D47-9422-08BC284EAA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94132" y="4279410"/>
                  <a:ext cx="2084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8BD7FD-2102-3A4F-AE5D-FE3F7EE95DBD}"/>
                    </a:ext>
                  </a:extLst>
                </p14:cNvPr>
                <p14:cNvContentPartPr/>
                <p14:nvPr/>
              </p14:nvContentPartPr>
              <p14:xfrm>
                <a:off x="8576212" y="4261770"/>
                <a:ext cx="141120" cy="85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8BD7FD-2102-3A4F-AE5D-FE3F7EE95D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60732" y="4246290"/>
                  <a:ext cx="1717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6E750C-51F3-EC47-95D5-FF26C184DDD2}"/>
              </a:ext>
            </a:extLst>
          </p:cNvPr>
          <p:cNvGrpSpPr/>
          <p:nvPr/>
        </p:nvGrpSpPr>
        <p:grpSpPr>
          <a:xfrm>
            <a:off x="9772492" y="5129010"/>
            <a:ext cx="960120" cy="860040"/>
            <a:chOff x="9772492" y="5129010"/>
            <a:chExt cx="9601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438B84-2BAB-5640-BC1C-8F783ECA0935}"/>
                    </a:ext>
                  </a:extLst>
                </p14:cNvPr>
                <p14:cNvContentPartPr/>
                <p14:nvPr/>
              </p14:nvContentPartPr>
              <p14:xfrm>
                <a:off x="10272532" y="5129010"/>
                <a:ext cx="25200" cy="13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438B84-2BAB-5640-BC1C-8F783ECA09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57412" y="5113890"/>
                  <a:ext cx="5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91F38B8-0453-094C-BBB1-C671E7833B28}"/>
                    </a:ext>
                  </a:extLst>
                </p14:cNvPr>
                <p14:cNvContentPartPr/>
                <p14:nvPr/>
              </p14:nvContentPartPr>
              <p14:xfrm>
                <a:off x="10146892" y="5198850"/>
                <a:ext cx="189000" cy="19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91F38B8-0453-094C-BBB1-C671E7833B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31772" y="5183370"/>
                  <a:ext cx="219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34CC66-E236-6048-AFF9-FF54E3E4C1AA}"/>
                    </a:ext>
                  </a:extLst>
                </p14:cNvPr>
                <p14:cNvContentPartPr/>
                <p14:nvPr/>
              </p14:nvContentPartPr>
              <p14:xfrm>
                <a:off x="9883372" y="5300370"/>
                <a:ext cx="38520" cy="249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34CC66-E236-6048-AFF9-FF54E3E4C1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68252" y="5285250"/>
                  <a:ext cx="69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67EF34-022B-9E4D-8437-830C4B030816}"/>
                    </a:ext>
                  </a:extLst>
                </p14:cNvPr>
                <p14:cNvContentPartPr/>
                <p14:nvPr/>
              </p14:nvContentPartPr>
              <p14:xfrm>
                <a:off x="9772492" y="5414850"/>
                <a:ext cx="225360" cy="3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67EF34-022B-9E4D-8437-830C4B0308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57372" y="5399370"/>
                  <a:ext cx="25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D72BCA-E43D-6F48-98C4-D66933C00E0A}"/>
                    </a:ext>
                  </a:extLst>
                </p14:cNvPr>
                <p14:cNvContentPartPr/>
                <p14:nvPr/>
              </p14:nvContentPartPr>
              <p14:xfrm>
                <a:off x="10001092" y="5429250"/>
                <a:ext cx="146880" cy="116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D72BCA-E43D-6F48-98C4-D66933C00E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85972" y="5413770"/>
                  <a:ext cx="177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5C34D0-D185-8548-85A4-09A34A0EC2A7}"/>
                    </a:ext>
                  </a:extLst>
                </p14:cNvPr>
                <p14:cNvContentPartPr/>
                <p14:nvPr/>
              </p14:nvContentPartPr>
              <p14:xfrm>
                <a:off x="10186852" y="5438610"/>
                <a:ext cx="158400" cy="10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5C34D0-D185-8548-85A4-09A34A0EC2A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71732" y="5423490"/>
                  <a:ext cx="189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B0F04E1-2D00-E540-B2AA-6AA81ADC6FAD}"/>
                    </a:ext>
                  </a:extLst>
                </p14:cNvPr>
                <p14:cNvContentPartPr/>
                <p14:nvPr/>
              </p14:nvContentPartPr>
              <p14:xfrm>
                <a:off x="10372612" y="5457690"/>
                <a:ext cx="148680" cy="9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B0F04E1-2D00-E540-B2AA-6AA81ADC6F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57132" y="5442570"/>
                  <a:ext cx="17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EAF7B1B-CCB1-CF47-A279-3BB8A86E8619}"/>
                    </a:ext>
                  </a:extLst>
                </p14:cNvPr>
                <p14:cNvContentPartPr/>
                <p14:nvPr/>
              </p14:nvContentPartPr>
              <p14:xfrm>
                <a:off x="10598692" y="5429250"/>
                <a:ext cx="133920" cy="18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EAF7B1B-CCB1-CF47-A279-3BB8A86E86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83212" y="5413770"/>
                  <a:ext cx="164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2A597E-C8EE-7C49-99C0-8FE1016F87B6}"/>
                    </a:ext>
                  </a:extLst>
                </p14:cNvPr>
                <p14:cNvContentPartPr/>
                <p14:nvPr/>
              </p14:nvContentPartPr>
              <p14:xfrm>
                <a:off x="9849892" y="5657850"/>
                <a:ext cx="115560" cy="308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2A597E-C8EE-7C49-99C0-8FE1016F87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34772" y="5642370"/>
                  <a:ext cx="146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4C358F-CC5F-2040-8F14-A60FDFBB8E0F}"/>
                    </a:ext>
                  </a:extLst>
                </p14:cNvPr>
                <p14:cNvContentPartPr/>
                <p14:nvPr/>
              </p14:nvContentPartPr>
              <p14:xfrm>
                <a:off x="10001092" y="5733810"/>
                <a:ext cx="193680" cy="21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4C358F-CC5F-2040-8F14-A60FDFBB8E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85972" y="5718690"/>
                  <a:ext cx="224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1B8FAE-E692-7142-B87B-395974C21165}"/>
                    </a:ext>
                  </a:extLst>
                </p14:cNvPr>
                <p14:cNvContentPartPr/>
                <p14:nvPr/>
              </p14:nvContentPartPr>
              <p14:xfrm>
                <a:off x="10244092" y="5830290"/>
                <a:ext cx="99000" cy="114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1B8FAE-E692-7142-B87B-395974C211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28612" y="5814810"/>
                  <a:ext cx="129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885CF8-81A6-7D41-BE7C-3863E9E98190}"/>
                    </a:ext>
                  </a:extLst>
                </p14:cNvPr>
                <p14:cNvContentPartPr/>
                <p14:nvPr/>
              </p14:nvContentPartPr>
              <p14:xfrm>
                <a:off x="10401052" y="5804730"/>
                <a:ext cx="294120" cy="18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885CF8-81A6-7D41-BE7C-3863E9E981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85932" y="5789250"/>
                  <a:ext cx="3247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8CCB1B-D758-8742-AA1E-D9D7782BE928}"/>
              </a:ext>
            </a:extLst>
          </p:cNvPr>
          <p:cNvGrpSpPr/>
          <p:nvPr/>
        </p:nvGrpSpPr>
        <p:grpSpPr>
          <a:xfrm>
            <a:off x="671332" y="3989610"/>
            <a:ext cx="5628240" cy="1960920"/>
            <a:chOff x="671332" y="3989610"/>
            <a:chExt cx="5628240" cy="19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5E2080-9403-A94D-BA74-C0BBEC9A948B}"/>
                    </a:ext>
                  </a:extLst>
                </p14:cNvPr>
                <p14:cNvContentPartPr/>
                <p14:nvPr/>
              </p14:nvContentPartPr>
              <p14:xfrm>
                <a:off x="1069852" y="4171770"/>
                <a:ext cx="38880" cy="357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5E2080-9403-A94D-BA74-C0BBEC9A94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4732" y="4156650"/>
                  <a:ext cx="694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C167A4-4031-4443-BE0E-F31F631148E4}"/>
                    </a:ext>
                  </a:extLst>
                </p14:cNvPr>
                <p14:cNvContentPartPr/>
                <p14:nvPr/>
              </p14:nvContentPartPr>
              <p14:xfrm>
                <a:off x="799852" y="4005810"/>
                <a:ext cx="594720" cy="537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C167A4-4031-4443-BE0E-F31F631148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4732" y="3990690"/>
                  <a:ext cx="6253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2CD6AF6-3B02-2C4D-BDE5-C48252869182}"/>
                    </a:ext>
                  </a:extLst>
                </p14:cNvPr>
                <p14:cNvContentPartPr/>
                <p14:nvPr/>
              </p14:nvContentPartPr>
              <p14:xfrm>
                <a:off x="1428412" y="4400370"/>
                <a:ext cx="64800" cy="16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2CD6AF6-3B02-2C4D-BDE5-C482528691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13292" y="4385250"/>
                  <a:ext cx="95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DA780C-5FBD-144F-BE10-F3E7BF88BCE8}"/>
                    </a:ext>
                  </a:extLst>
                </p14:cNvPr>
                <p14:cNvContentPartPr/>
                <p14:nvPr/>
              </p14:nvContentPartPr>
              <p14:xfrm>
                <a:off x="1474492" y="4286250"/>
                <a:ext cx="237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DA780C-5FBD-144F-BE10-F3E7BF88BC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59012" y="4270770"/>
                  <a:ext cx="268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F7CB916-1047-C143-92B2-3BAE4C541EDA}"/>
                    </a:ext>
                  </a:extLst>
                </p14:cNvPr>
                <p14:cNvContentPartPr/>
                <p14:nvPr/>
              </p14:nvContentPartPr>
              <p14:xfrm>
                <a:off x="2175052" y="4329090"/>
                <a:ext cx="229680" cy="192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F7CB916-1047-C143-92B2-3BAE4C541E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59932" y="4313610"/>
                  <a:ext cx="260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9DB35A-E95C-ED40-81D7-8EFA91A96003}"/>
                    </a:ext>
                  </a:extLst>
                </p14:cNvPr>
                <p14:cNvContentPartPr/>
                <p14:nvPr/>
              </p14:nvContentPartPr>
              <p14:xfrm>
                <a:off x="2486092" y="4309290"/>
                <a:ext cx="194760" cy="196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9DB35A-E95C-ED40-81D7-8EFA91A960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70972" y="4294170"/>
                  <a:ext cx="22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141164-5D7F-4C40-ADBB-26BCB799A772}"/>
                    </a:ext>
                  </a:extLst>
                </p14:cNvPr>
                <p14:cNvContentPartPr/>
                <p14:nvPr/>
              </p14:nvContentPartPr>
              <p14:xfrm>
                <a:off x="2743132" y="4271850"/>
                <a:ext cx="240120" cy="219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141164-5D7F-4C40-ADBB-26BCB799A7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27652" y="4256370"/>
                  <a:ext cx="270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D734550-3899-5242-BAF1-149ED5FC73EC}"/>
                    </a:ext>
                  </a:extLst>
                </p14:cNvPr>
                <p14:cNvContentPartPr/>
                <p14:nvPr/>
              </p14:nvContentPartPr>
              <p14:xfrm>
                <a:off x="3085852" y="4300290"/>
                <a:ext cx="747720" cy="60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D734550-3899-5242-BAF1-149ED5FC73E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0732" y="4285170"/>
                  <a:ext cx="7783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69EA68-BB49-8F4B-BDFA-1C68E51C3507}"/>
                    </a:ext>
                  </a:extLst>
                </p14:cNvPr>
                <p14:cNvContentPartPr/>
                <p14:nvPr/>
              </p14:nvContentPartPr>
              <p14:xfrm>
                <a:off x="3943012" y="4285530"/>
                <a:ext cx="227160" cy="150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69EA68-BB49-8F4B-BDFA-1C68E51C350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27892" y="4270050"/>
                  <a:ext cx="25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CB0A4B-A96C-5345-9476-24F413F275F1}"/>
                    </a:ext>
                  </a:extLst>
                </p14:cNvPr>
                <p14:cNvContentPartPr/>
                <p14:nvPr/>
              </p14:nvContentPartPr>
              <p14:xfrm>
                <a:off x="4286092" y="4257450"/>
                <a:ext cx="470160" cy="18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CB0A4B-A96C-5345-9476-24F413F275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70972" y="4242330"/>
                  <a:ext cx="500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28D8C5A-5467-3C42-B4D1-31A7B6051175}"/>
                    </a:ext>
                  </a:extLst>
                </p14:cNvPr>
                <p14:cNvContentPartPr/>
                <p14:nvPr/>
              </p14:nvContentPartPr>
              <p14:xfrm>
                <a:off x="5086372" y="4280850"/>
                <a:ext cx="160560" cy="13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28D8C5A-5467-3C42-B4D1-31A7B60511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70892" y="4265370"/>
                  <a:ext cx="191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537B4A2-2414-0E41-A401-8C5D73C1287C}"/>
                    </a:ext>
                  </a:extLst>
                </p14:cNvPr>
                <p14:cNvContentPartPr/>
                <p14:nvPr/>
              </p14:nvContentPartPr>
              <p14:xfrm>
                <a:off x="5347732" y="4215330"/>
                <a:ext cx="381600" cy="18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537B4A2-2414-0E41-A401-8C5D73C128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32612" y="4200210"/>
                  <a:ext cx="412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D83B5B3-347E-C644-8E34-7D218C202D6E}"/>
                    </a:ext>
                  </a:extLst>
                </p14:cNvPr>
                <p14:cNvContentPartPr/>
                <p14:nvPr/>
              </p14:nvContentPartPr>
              <p14:xfrm>
                <a:off x="5829052" y="3989610"/>
                <a:ext cx="256320" cy="39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D83B5B3-347E-C644-8E34-7D218C202D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13932" y="3974490"/>
                  <a:ext cx="286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473650-7275-3642-9623-65AC97E69D32}"/>
                    </a:ext>
                  </a:extLst>
                </p14:cNvPr>
                <p14:cNvContentPartPr/>
                <p14:nvPr/>
              </p14:nvContentPartPr>
              <p14:xfrm>
                <a:off x="825412" y="4686210"/>
                <a:ext cx="15840" cy="423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473650-7275-3642-9623-65AC97E69D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0292" y="4670730"/>
                  <a:ext cx="460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C8D0BF0-541A-4D4F-A8ED-CB4C6B151B96}"/>
                    </a:ext>
                  </a:extLst>
                </p14:cNvPr>
                <p14:cNvContentPartPr/>
                <p14:nvPr/>
              </p14:nvContentPartPr>
              <p14:xfrm>
                <a:off x="671332" y="4898970"/>
                <a:ext cx="452880" cy="21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C8D0BF0-541A-4D4F-A8ED-CB4C6B151B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852" y="4883850"/>
                  <a:ext cx="483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2F4B51-5C7F-A840-88ED-B4E155F877C9}"/>
                    </a:ext>
                  </a:extLst>
                </p14:cNvPr>
                <p14:cNvContentPartPr/>
                <p14:nvPr/>
              </p14:nvContentPartPr>
              <p14:xfrm>
                <a:off x="1500052" y="4928850"/>
                <a:ext cx="56160" cy="353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2F4B51-5C7F-A840-88ED-B4E155F877C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84932" y="4913730"/>
                  <a:ext cx="86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34E48D6-1AD6-7B42-86D4-A9D424573119}"/>
                    </a:ext>
                  </a:extLst>
                </p14:cNvPr>
                <p14:cNvContentPartPr/>
                <p14:nvPr/>
              </p14:nvContentPartPr>
              <p14:xfrm>
                <a:off x="1428412" y="4915530"/>
                <a:ext cx="227520" cy="18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34E48D6-1AD6-7B42-86D4-A9D4245731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13292" y="4900410"/>
                  <a:ext cx="258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0333C8-A51D-DD4D-A1B3-1FBC7C7136E0}"/>
                    </a:ext>
                  </a:extLst>
                </p14:cNvPr>
                <p14:cNvContentPartPr/>
                <p14:nvPr/>
              </p14:nvContentPartPr>
              <p14:xfrm>
                <a:off x="1709572" y="4801770"/>
                <a:ext cx="749520" cy="31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0333C8-A51D-DD4D-A1B3-1FBC7C7136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94452" y="4786650"/>
                  <a:ext cx="780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FF63D7-85AB-1444-B9E1-3F86E968F41E}"/>
                    </a:ext>
                  </a:extLst>
                </p14:cNvPr>
                <p14:cNvContentPartPr/>
                <p14:nvPr/>
              </p14:nvContentPartPr>
              <p14:xfrm>
                <a:off x="2589052" y="4957650"/>
                <a:ext cx="84960" cy="14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FF63D7-85AB-1444-B9E1-3F86E968F41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73572" y="4942170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00B2CB-CF65-5543-A0F5-2556384F43A7}"/>
                    </a:ext>
                  </a:extLst>
                </p14:cNvPr>
                <p14:cNvContentPartPr/>
                <p14:nvPr/>
              </p14:nvContentPartPr>
              <p14:xfrm>
                <a:off x="2757172" y="4757490"/>
                <a:ext cx="41760" cy="280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00B2CB-CF65-5543-A0F5-2556384F43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42052" y="4742370"/>
                  <a:ext cx="72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E1E3DF-9A92-234D-962C-0612CAFF276A}"/>
                    </a:ext>
                  </a:extLst>
                </p14:cNvPr>
                <p14:cNvContentPartPr/>
                <p14:nvPr/>
              </p14:nvContentPartPr>
              <p14:xfrm>
                <a:off x="2714332" y="4900050"/>
                <a:ext cx="511560" cy="62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E1E3DF-9A92-234D-962C-0612CAFF276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99212" y="4884930"/>
                  <a:ext cx="5421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CFA8963-C06B-9244-81D3-42864A1AB59B}"/>
                    </a:ext>
                  </a:extLst>
                </p14:cNvPr>
                <p14:cNvContentPartPr/>
                <p14:nvPr/>
              </p14:nvContentPartPr>
              <p14:xfrm>
                <a:off x="3240292" y="4878090"/>
                <a:ext cx="482760" cy="388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CFA8963-C06B-9244-81D3-42864A1AB59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25172" y="4862610"/>
                  <a:ext cx="513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C2D87B-1C48-244C-A896-EF45227A1793}"/>
                    </a:ext>
                  </a:extLst>
                </p14:cNvPr>
                <p14:cNvContentPartPr/>
                <p14:nvPr/>
              </p14:nvContentPartPr>
              <p14:xfrm>
                <a:off x="4181332" y="4886010"/>
                <a:ext cx="162360" cy="16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C2D87B-1C48-244C-A896-EF45227A17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65852" y="4870890"/>
                  <a:ext cx="192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D1CE27-F8A4-3746-882F-1969DFFCA862}"/>
                    </a:ext>
                  </a:extLst>
                </p14:cNvPr>
                <p14:cNvContentPartPr/>
                <p14:nvPr/>
              </p14:nvContentPartPr>
              <p14:xfrm>
                <a:off x="4357732" y="4731210"/>
                <a:ext cx="903240" cy="327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D1CE27-F8A4-3746-882F-1969DFFCA8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42252" y="4716090"/>
                  <a:ext cx="933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1B8B641-4BB9-214D-8BB1-EE41A4FBC9EF}"/>
                    </a:ext>
                  </a:extLst>
                </p14:cNvPr>
                <p14:cNvContentPartPr/>
                <p14:nvPr/>
              </p14:nvContentPartPr>
              <p14:xfrm>
                <a:off x="5665972" y="4639050"/>
                <a:ext cx="206640" cy="456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1B8B641-4BB9-214D-8BB1-EE41A4FBC9E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50492" y="4623930"/>
                  <a:ext cx="236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B31465-845A-8343-A399-6A6187F6FBB2}"/>
                    </a:ext>
                  </a:extLst>
                </p14:cNvPr>
                <p14:cNvContentPartPr/>
                <p14:nvPr/>
              </p14:nvContentPartPr>
              <p14:xfrm>
                <a:off x="5614852" y="4871970"/>
                <a:ext cx="684720" cy="148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B31465-845A-8343-A399-6A6187F6FBB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99732" y="4856490"/>
                  <a:ext cx="715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EF5C07F-1E41-6E41-914A-60A6C4EF8E26}"/>
                    </a:ext>
                  </a:extLst>
                </p14:cNvPr>
                <p14:cNvContentPartPr/>
                <p14:nvPr/>
              </p14:nvContentPartPr>
              <p14:xfrm>
                <a:off x="898852" y="5357610"/>
                <a:ext cx="23760" cy="408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EF5C07F-1E41-6E41-914A-60A6C4EF8E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3372" y="5342490"/>
                  <a:ext cx="54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6304056-2C3F-A347-9420-56CAEBF6CDEE}"/>
                    </a:ext>
                  </a:extLst>
                </p14:cNvPr>
                <p14:cNvContentPartPr/>
                <p14:nvPr/>
              </p14:nvContentPartPr>
              <p14:xfrm>
                <a:off x="742972" y="5562090"/>
                <a:ext cx="500760" cy="194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6304056-2C3F-A347-9420-56CAEBF6CD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7492" y="5546970"/>
                  <a:ext cx="531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A206D31-1A30-1A4C-B124-AB2E5EA26CAE}"/>
                    </a:ext>
                  </a:extLst>
                </p14:cNvPr>
                <p14:cNvContentPartPr/>
                <p14:nvPr/>
              </p14:nvContentPartPr>
              <p14:xfrm>
                <a:off x="1339492" y="5586210"/>
                <a:ext cx="751320" cy="192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A206D31-1A30-1A4C-B124-AB2E5EA26C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24012" y="5571090"/>
                  <a:ext cx="781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59AC238-6D92-4F42-9D41-FB46537842C5}"/>
                    </a:ext>
                  </a:extLst>
                </p14:cNvPr>
                <p14:cNvContentPartPr/>
                <p14:nvPr/>
              </p14:nvContentPartPr>
              <p14:xfrm>
                <a:off x="2154532" y="5528250"/>
                <a:ext cx="155160" cy="422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59AC238-6D92-4F42-9D41-FB46537842C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39052" y="5512770"/>
                  <a:ext cx="1857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16626E-D76E-B94E-914E-4E77FBD4D434}"/>
                    </a:ext>
                  </a:extLst>
                </p14:cNvPr>
                <p14:cNvContentPartPr/>
                <p14:nvPr/>
              </p14:nvContentPartPr>
              <p14:xfrm>
                <a:off x="2299972" y="5364450"/>
                <a:ext cx="271800" cy="351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16626E-D76E-B94E-914E-4E77FBD4D4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84852" y="5349330"/>
                  <a:ext cx="302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8CA85AC-0F04-F34F-848C-868638F05070}"/>
                    </a:ext>
                  </a:extLst>
                </p14:cNvPr>
                <p14:cNvContentPartPr/>
                <p14:nvPr/>
              </p14:nvContentPartPr>
              <p14:xfrm>
                <a:off x="2614612" y="5337090"/>
                <a:ext cx="746280" cy="378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8CA85AC-0F04-F34F-848C-868638F050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99132" y="5321970"/>
                  <a:ext cx="7768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DE0848-2AEE-2A48-829A-A1F1E9765353}"/>
                    </a:ext>
                  </a:extLst>
                </p14:cNvPr>
                <p14:cNvContentPartPr/>
                <p14:nvPr/>
              </p14:nvContentPartPr>
              <p14:xfrm>
                <a:off x="3171532" y="5514930"/>
                <a:ext cx="276120" cy="4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DE0848-2AEE-2A48-829A-A1F1E97653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56412" y="5499450"/>
                  <a:ext cx="306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34621F-FF43-6B4A-968E-2363AB806109}"/>
                    </a:ext>
                  </a:extLst>
                </p14:cNvPr>
                <p14:cNvContentPartPr/>
                <p14:nvPr/>
              </p14:nvContentPartPr>
              <p14:xfrm>
                <a:off x="3434692" y="5571810"/>
                <a:ext cx="200160" cy="166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34621F-FF43-6B4A-968E-2363AB8061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19572" y="5556690"/>
                  <a:ext cx="230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F6F711-B301-6F46-8000-6B843DE48F99}"/>
                    </a:ext>
                  </a:extLst>
                </p14:cNvPr>
                <p14:cNvContentPartPr/>
                <p14:nvPr/>
              </p14:nvContentPartPr>
              <p14:xfrm>
                <a:off x="3814492" y="5343210"/>
                <a:ext cx="56160" cy="335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F6F711-B301-6F46-8000-6B843DE48F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99372" y="5328090"/>
                  <a:ext cx="86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05585A-874E-794D-B920-D71627E3F641}"/>
                    </a:ext>
                  </a:extLst>
                </p14:cNvPr>
                <p14:cNvContentPartPr/>
                <p14:nvPr/>
              </p14:nvContentPartPr>
              <p14:xfrm>
                <a:off x="3700372" y="5514930"/>
                <a:ext cx="382680" cy="192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05585A-874E-794D-B920-D71627E3F64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84892" y="5499450"/>
                  <a:ext cx="413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9BE99E5-0B59-204B-8165-AEE771F12EBF}"/>
                    </a:ext>
                  </a:extLst>
                </p14:cNvPr>
                <p14:cNvContentPartPr/>
                <p14:nvPr/>
              </p14:nvContentPartPr>
              <p14:xfrm>
                <a:off x="4071892" y="5457690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9BE99E5-0B59-204B-8165-AEE771F12E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56412" y="54425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9096DD9-FC7F-5241-8E98-7B3872E04AC4}"/>
                    </a:ext>
                  </a:extLst>
                </p14:cNvPr>
                <p14:cNvContentPartPr/>
                <p14:nvPr/>
              </p14:nvContentPartPr>
              <p14:xfrm>
                <a:off x="4143172" y="5538330"/>
                <a:ext cx="641520" cy="18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9096DD9-FC7F-5241-8E98-7B3872E04A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28052" y="5522850"/>
                  <a:ext cx="672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204457A-530F-4946-9F31-DF0FD3289176}"/>
                    </a:ext>
                  </a:extLst>
                </p14:cNvPr>
                <p14:cNvContentPartPr/>
                <p14:nvPr/>
              </p14:nvContentPartPr>
              <p14:xfrm>
                <a:off x="4939492" y="5643450"/>
                <a:ext cx="6480" cy="4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204457A-530F-4946-9F31-DF0FD32891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24372" y="5627970"/>
                  <a:ext cx="370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17126A6-7110-564B-A323-B10C108CA309}"/>
                  </a:ext>
                </a:extLst>
              </p14:cNvPr>
              <p14:cNvContentPartPr/>
              <p14:nvPr/>
            </p14:nvContentPartPr>
            <p14:xfrm>
              <a:off x="2228760" y="297000"/>
              <a:ext cx="360" cy="3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17126A6-7110-564B-A323-B10C108CA30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13280" y="281880"/>
                <a:ext cx="309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51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0C5194-0C6F-5348-A932-6E0FDA2DF841}"/>
                  </a:ext>
                </a:extLst>
              </p14:cNvPr>
              <p14:cNvContentPartPr/>
              <p14:nvPr/>
            </p14:nvContentPartPr>
            <p14:xfrm>
              <a:off x="5459692" y="360549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0C5194-0C6F-5348-A932-6E0FDA2DF8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692" y="35964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A40E43-1885-674C-976C-89AFB9270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6" y="579646"/>
            <a:ext cx="6118225" cy="5470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B889D-C39D-314B-AF52-F12305D8C792}"/>
              </a:ext>
            </a:extLst>
          </p:cNvPr>
          <p:cNvSpPr txBox="1"/>
          <p:nvPr/>
        </p:nvSpPr>
        <p:spPr>
          <a:xfrm>
            <a:off x="3086100" y="6572250"/>
            <a:ext cx="717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www.studyread.com</a:t>
            </a:r>
            <a:r>
              <a:rPr lang="en-US" dirty="0"/>
              <a:t>/radio-immuno-assay-principle-procedure-ria/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3C721F-A72B-E349-977A-1DDC4B764C07}"/>
                  </a:ext>
                </a:extLst>
              </p14:cNvPr>
              <p14:cNvContentPartPr/>
              <p14:nvPr/>
            </p14:nvContentPartPr>
            <p14:xfrm>
              <a:off x="7700692" y="1185570"/>
              <a:ext cx="135720" cy="315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3C721F-A72B-E349-977A-1DDC4B764C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5572" y="1170450"/>
                <a:ext cx="166320" cy="31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337C03-6049-D148-B28A-C95027435581}"/>
                  </a:ext>
                </a:extLst>
              </p14:cNvPr>
              <p14:cNvContentPartPr/>
              <p14:nvPr/>
            </p14:nvContentPartPr>
            <p14:xfrm>
              <a:off x="7872412" y="4250610"/>
              <a:ext cx="2868840" cy="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337C03-6049-D148-B28A-C950274355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932" y="4235130"/>
                <a:ext cx="2899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2B1CB6-F1FE-1A48-87AB-B603B4A68D8D}"/>
                  </a:ext>
                </a:extLst>
              </p14:cNvPr>
              <p14:cNvContentPartPr/>
              <p14:nvPr/>
            </p14:nvContentPartPr>
            <p14:xfrm>
              <a:off x="7142692" y="2339010"/>
              <a:ext cx="168120" cy="22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2B1CB6-F1FE-1A48-87AB-B603B4A68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7572" y="2323890"/>
                <a:ext cx="198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6C810C-6D0F-9143-B8D2-DE92CD3B8F25}"/>
                  </a:ext>
                </a:extLst>
              </p14:cNvPr>
              <p14:cNvContentPartPr/>
              <p14:nvPr/>
            </p14:nvContentPartPr>
            <p14:xfrm>
              <a:off x="7334932" y="2398050"/>
              <a:ext cx="125280" cy="23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6C810C-6D0F-9143-B8D2-DE92CD3B8F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19812" y="2382930"/>
                <a:ext cx="155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64B6B7-253F-7C45-BBCB-49EAF17ADB7D}"/>
                  </a:ext>
                </a:extLst>
              </p14:cNvPr>
              <p14:cNvContentPartPr/>
              <p14:nvPr/>
            </p14:nvContentPartPr>
            <p14:xfrm>
              <a:off x="7459492" y="2500290"/>
              <a:ext cx="162000" cy="257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64B6B7-253F-7C45-BBCB-49EAF17ADB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4372" y="2484810"/>
                <a:ext cx="19224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D0EF172-3C12-FD42-A3A6-FD8A2FF5058A}"/>
              </a:ext>
            </a:extLst>
          </p:cNvPr>
          <p:cNvGrpSpPr/>
          <p:nvPr/>
        </p:nvGrpSpPr>
        <p:grpSpPr>
          <a:xfrm>
            <a:off x="7804012" y="4510530"/>
            <a:ext cx="3094200" cy="1296720"/>
            <a:chOff x="7804012" y="4510530"/>
            <a:chExt cx="309420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1BC089-3D36-1946-8415-CB49BEEE8264}"/>
                    </a:ext>
                  </a:extLst>
                </p14:cNvPr>
                <p14:cNvContentPartPr/>
                <p14:nvPr/>
              </p14:nvContentPartPr>
              <p14:xfrm>
                <a:off x="7978612" y="4536090"/>
                <a:ext cx="163800" cy="28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1BC089-3D36-1946-8415-CB49BEEE82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63492" y="4520970"/>
                  <a:ext cx="194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F595C3-B507-A54D-9CC2-C511132991A9}"/>
                    </a:ext>
                  </a:extLst>
                </p14:cNvPr>
                <p14:cNvContentPartPr/>
                <p14:nvPr/>
              </p14:nvContentPartPr>
              <p14:xfrm>
                <a:off x="8000932" y="4672170"/>
                <a:ext cx="511920" cy="127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F595C3-B507-A54D-9CC2-C511132991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5452" y="4657050"/>
                  <a:ext cx="542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8B2A1B-CAE9-AF45-8E1D-08B11055E8DF}"/>
                    </a:ext>
                  </a:extLst>
                </p14:cNvPr>
                <p14:cNvContentPartPr/>
                <p14:nvPr/>
              </p14:nvContentPartPr>
              <p14:xfrm>
                <a:off x="8584132" y="4671810"/>
                <a:ext cx="63360" cy="12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8B2A1B-CAE9-AF45-8E1D-08B11055E8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69012" y="4656690"/>
                  <a:ext cx="9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BEB1FD-D6C0-5447-AB45-845FAA7C36C5}"/>
                    </a:ext>
                  </a:extLst>
                </p14:cNvPr>
                <p14:cNvContentPartPr/>
                <p14:nvPr/>
              </p14:nvContentPartPr>
              <p14:xfrm>
                <a:off x="8715172" y="4686210"/>
                <a:ext cx="97200" cy="9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BEB1FD-D6C0-5447-AB45-845FAA7C36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00052" y="4670730"/>
                  <a:ext cx="12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7ECDAD-959F-B546-8547-67677B868CDD}"/>
                    </a:ext>
                  </a:extLst>
                </p14:cNvPr>
                <p14:cNvContentPartPr/>
                <p14:nvPr/>
              </p14:nvContentPartPr>
              <p14:xfrm>
                <a:off x="8872492" y="4555530"/>
                <a:ext cx="302040" cy="27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7ECDAD-959F-B546-8547-67677B868C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57012" y="4540410"/>
                  <a:ext cx="332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34DAA9-4AB1-C146-8250-F93525F12FB8}"/>
                    </a:ext>
                  </a:extLst>
                </p14:cNvPr>
                <p14:cNvContentPartPr/>
                <p14:nvPr/>
              </p14:nvContentPartPr>
              <p14:xfrm>
                <a:off x="9043852" y="4675410"/>
                <a:ext cx="19440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34DAA9-4AB1-C146-8250-F93525F12F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28372" y="4659930"/>
                  <a:ext cx="224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FC672E-43D5-A241-BA12-50D813605864}"/>
                    </a:ext>
                  </a:extLst>
                </p14:cNvPr>
                <p14:cNvContentPartPr/>
                <p14:nvPr/>
              </p14:nvContentPartPr>
              <p14:xfrm>
                <a:off x="9524452" y="4510530"/>
                <a:ext cx="372960" cy="629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FC672E-43D5-A241-BA12-50D8136058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08972" y="4495410"/>
                  <a:ext cx="4035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100498-7A38-4840-B474-1183ED5A1F87}"/>
                    </a:ext>
                  </a:extLst>
                </p14:cNvPr>
                <p14:cNvContentPartPr/>
                <p14:nvPr/>
              </p14:nvContentPartPr>
              <p14:xfrm>
                <a:off x="7872412" y="5071770"/>
                <a:ext cx="123120" cy="146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100498-7A38-4840-B474-1183ED5A1F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56932" y="5056650"/>
                  <a:ext cx="153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23EF99-209A-074F-AAB7-5C379B2C0614}"/>
                    </a:ext>
                  </a:extLst>
                </p14:cNvPr>
                <p14:cNvContentPartPr/>
                <p14:nvPr/>
              </p14:nvContentPartPr>
              <p14:xfrm>
                <a:off x="8029372" y="5071770"/>
                <a:ext cx="141840" cy="13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23EF99-209A-074F-AAB7-5C379B2C06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14252" y="5056650"/>
                  <a:ext cx="172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848DE7D-3308-4444-B0C9-81CB9FD6B6B2}"/>
                    </a:ext>
                  </a:extLst>
                </p14:cNvPr>
                <p14:cNvContentPartPr/>
                <p14:nvPr/>
              </p14:nvContentPartPr>
              <p14:xfrm>
                <a:off x="8272372" y="4957650"/>
                <a:ext cx="27720" cy="28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848DE7D-3308-4444-B0C9-81CB9FD6B6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57252" y="4942170"/>
                  <a:ext cx="58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6BCCF1-03D3-C345-88F7-6124BA7CF7F9}"/>
                    </a:ext>
                  </a:extLst>
                </p14:cNvPr>
                <p14:cNvContentPartPr/>
                <p14:nvPr/>
              </p14:nvContentPartPr>
              <p14:xfrm>
                <a:off x="8343652" y="5100570"/>
                <a:ext cx="270000" cy="15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6BCCF1-03D3-C345-88F7-6124BA7CF7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28532" y="5085090"/>
                  <a:ext cx="300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A79F8D-6C0A-BE47-8557-958EEA76A83D}"/>
                    </a:ext>
                  </a:extLst>
                </p14:cNvPr>
                <p14:cNvContentPartPr/>
                <p14:nvPr/>
              </p14:nvContentPartPr>
              <p14:xfrm>
                <a:off x="8643892" y="4928850"/>
                <a:ext cx="138600" cy="322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A79F8D-6C0A-BE47-8557-958EEA76A8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28412" y="4913730"/>
                  <a:ext cx="169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15A76B-2B4B-5C40-BA78-67F3D5C577EC}"/>
                    </a:ext>
                  </a:extLst>
                </p14:cNvPr>
                <p14:cNvContentPartPr/>
                <p14:nvPr/>
              </p14:nvContentPartPr>
              <p14:xfrm>
                <a:off x="8772412" y="5072850"/>
                <a:ext cx="216000" cy="172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15A76B-2B4B-5C40-BA78-67F3D5C577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57292" y="5057730"/>
                  <a:ext cx="24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A37569-713C-494E-8606-FD0AD9FD5147}"/>
                    </a:ext>
                  </a:extLst>
                </p14:cNvPr>
                <p14:cNvContentPartPr/>
                <p14:nvPr/>
              </p14:nvContentPartPr>
              <p14:xfrm>
                <a:off x="9051052" y="4972050"/>
                <a:ext cx="233640" cy="25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A37569-713C-494E-8606-FD0AD9FD51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5932" y="4956570"/>
                  <a:ext cx="264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D93AF0-8293-6B48-B408-1BC1C759CA1B}"/>
                    </a:ext>
                  </a:extLst>
                </p14:cNvPr>
                <p14:cNvContentPartPr/>
                <p14:nvPr/>
              </p14:nvContentPartPr>
              <p14:xfrm>
                <a:off x="9314572" y="4924530"/>
                <a:ext cx="171000" cy="30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D93AF0-8293-6B48-B408-1BC1C759CA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99452" y="4909410"/>
                  <a:ext cx="2016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6E80DA-D57F-6846-ADBF-945694B3643D}"/>
                    </a:ext>
                  </a:extLst>
                </p14:cNvPr>
                <p14:cNvContentPartPr/>
                <p14:nvPr/>
              </p14:nvContentPartPr>
              <p14:xfrm>
                <a:off x="9890572" y="4921650"/>
                <a:ext cx="240120" cy="346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6E80DA-D57F-6846-ADBF-945694B364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75092" y="4906170"/>
                  <a:ext cx="270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F4E1EA-C376-2747-888B-F35015F5BB8B}"/>
                    </a:ext>
                  </a:extLst>
                </p14:cNvPr>
                <p14:cNvContentPartPr/>
                <p14:nvPr/>
              </p14:nvContentPartPr>
              <p14:xfrm>
                <a:off x="9958252" y="5119650"/>
                <a:ext cx="194040" cy="18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F4E1EA-C376-2747-888B-F35015F5BB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42772" y="5104170"/>
                  <a:ext cx="224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901E9E-299A-344E-9E40-19B833E07881}"/>
                    </a:ext>
                  </a:extLst>
                </p14:cNvPr>
                <p14:cNvContentPartPr/>
                <p14:nvPr/>
              </p14:nvContentPartPr>
              <p14:xfrm>
                <a:off x="10239412" y="5094090"/>
                <a:ext cx="238680" cy="48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901E9E-299A-344E-9E40-19B833E078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23932" y="5078610"/>
                  <a:ext cx="2692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65ED3B-2F3D-2140-B585-A4C5CE1018B7}"/>
                    </a:ext>
                  </a:extLst>
                </p14:cNvPr>
                <p14:cNvContentPartPr/>
                <p14:nvPr/>
              </p14:nvContentPartPr>
              <p14:xfrm>
                <a:off x="7804012" y="5514930"/>
                <a:ext cx="243000" cy="173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65ED3B-2F3D-2140-B585-A4C5CE1018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8892" y="5499450"/>
                  <a:ext cx="27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8AD71F-24D1-2244-987D-BB3D683E7F33}"/>
                    </a:ext>
                  </a:extLst>
                </p14:cNvPr>
                <p14:cNvContentPartPr/>
                <p14:nvPr/>
              </p14:nvContentPartPr>
              <p14:xfrm>
                <a:off x="8112892" y="5443290"/>
                <a:ext cx="156240" cy="26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8AD71F-24D1-2244-987D-BB3D683E7F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97772" y="5428170"/>
                  <a:ext cx="186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4EB9C5-B41E-7F44-B72D-E21883339567}"/>
                    </a:ext>
                  </a:extLst>
                </p14:cNvPr>
                <p14:cNvContentPartPr/>
                <p14:nvPr/>
              </p14:nvContentPartPr>
              <p14:xfrm>
                <a:off x="8402332" y="5457690"/>
                <a:ext cx="372960" cy="27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4EB9C5-B41E-7F44-B72D-E218833395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87212" y="5442570"/>
                  <a:ext cx="403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7BAAEC-2846-A748-B79A-88CA9F6E8877}"/>
                    </a:ext>
                  </a:extLst>
                </p14:cNvPr>
                <p14:cNvContentPartPr/>
                <p14:nvPr/>
              </p14:nvContentPartPr>
              <p14:xfrm>
                <a:off x="8791492" y="5411610"/>
                <a:ext cx="231480" cy="331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7BAAEC-2846-A748-B79A-88CA9F6E88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76012" y="5396490"/>
                  <a:ext cx="261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93E2A3-B76A-7144-A93E-273896AC5679}"/>
                    </a:ext>
                  </a:extLst>
                </p14:cNvPr>
                <p14:cNvContentPartPr/>
                <p14:nvPr/>
              </p14:nvContentPartPr>
              <p14:xfrm>
                <a:off x="9500692" y="5386050"/>
                <a:ext cx="27360" cy="400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93E2A3-B76A-7144-A93E-273896AC56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85572" y="5370930"/>
                  <a:ext cx="57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6042AC-A659-284A-983E-1072BF1B31C1}"/>
                    </a:ext>
                  </a:extLst>
                </p14:cNvPr>
                <p14:cNvContentPartPr/>
                <p14:nvPr/>
              </p14:nvContentPartPr>
              <p14:xfrm>
                <a:off x="9386572" y="5600610"/>
                <a:ext cx="402480" cy="206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6042AC-A659-284A-983E-1072BF1B31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71452" y="5585130"/>
                  <a:ext cx="43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8FD588-506A-3041-98C4-4C9B5AD6FE61}"/>
                    </a:ext>
                  </a:extLst>
                </p14:cNvPr>
                <p14:cNvContentPartPr/>
                <p14:nvPr/>
              </p14:nvContentPartPr>
              <p14:xfrm>
                <a:off x="10099372" y="5414850"/>
                <a:ext cx="22680" cy="32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8FD588-506A-3041-98C4-4C9B5AD6FE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84252" y="5399370"/>
                  <a:ext cx="53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B82630-B83F-5141-8CE8-E28BD04483D1}"/>
                    </a:ext>
                  </a:extLst>
                </p14:cNvPr>
                <p14:cNvContentPartPr/>
                <p14:nvPr/>
              </p14:nvContentPartPr>
              <p14:xfrm>
                <a:off x="9986692" y="5614650"/>
                <a:ext cx="320040" cy="15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B82630-B83F-5141-8CE8-E28BD04483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71572" y="5599530"/>
                  <a:ext cx="350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0C5085B-327F-6644-8A7C-E2EB3FB554B1}"/>
                    </a:ext>
                  </a:extLst>
                </p14:cNvPr>
                <p14:cNvContentPartPr/>
                <p14:nvPr/>
              </p14:nvContentPartPr>
              <p14:xfrm>
                <a:off x="10401412" y="5528970"/>
                <a:ext cx="496800" cy="25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0C5085B-327F-6644-8A7C-E2EB3FB55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86292" y="5513850"/>
                  <a:ext cx="52704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C478E62-69F4-E54F-8873-B85D0E6DE936}"/>
                  </a:ext>
                </a:extLst>
              </p14:cNvPr>
              <p14:cNvContentPartPr/>
              <p14:nvPr/>
            </p14:nvContentPartPr>
            <p14:xfrm>
              <a:off x="7876012" y="2056410"/>
              <a:ext cx="2978640" cy="1983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C478E62-69F4-E54F-8873-B85D0E6DE93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60892" y="2040930"/>
                <a:ext cx="3009240" cy="20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B2D857-7301-524F-9901-0BECF0386007}"/>
              </a:ext>
            </a:extLst>
          </p:cNvPr>
          <p:cNvGrpSpPr/>
          <p:nvPr/>
        </p:nvGrpSpPr>
        <p:grpSpPr>
          <a:xfrm>
            <a:off x="8114332" y="857250"/>
            <a:ext cx="2757240" cy="1176840"/>
            <a:chOff x="8114332" y="857250"/>
            <a:chExt cx="275724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AEFFDF-31F3-3948-9D17-98A2F986B0F6}"/>
                    </a:ext>
                  </a:extLst>
                </p14:cNvPr>
                <p14:cNvContentPartPr/>
                <p14:nvPr/>
              </p14:nvContentPartPr>
              <p14:xfrm>
                <a:off x="8114332" y="976050"/>
                <a:ext cx="235080" cy="24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AEFFDF-31F3-3948-9D17-98A2F986B0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9212" y="960570"/>
                  <a:ext cx="265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65EB71-5BE0-F047-9F04-E114D3523E62}"/>
                    </a:ext>
                  </a:extLst>
                </p14:cNvPr>
                <p14:cNvContentPartPr/>
                <p14:nvPr/>
              </p14:nvContentPartPr>
              <p14:xfrm>
                <a:off x="8458132" y="971370"/>
                <a:ext cx="55800" cy="24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65EB71-5BE0-F047-9F04-E114D3523E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42652" y="956250"/>
                  <a:ext cx="86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8AE3CA-26AA-E148-82BC-F02B5B348EBD}"/>
                    </a:ext>
                  </a:extLst>
                </p14:cNvPr>
                <p14:cNvContentPartPr/>
                <p14:nvPr/>
              </p14:nvContentPartPr>
              <p14:xfrm>
                <a:off x="8386492" y="1085490"/>
                <a:ext cx="171360" cy="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8AE3CA-26AA-E148-82BC-F02B5B348EB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71372" y="1070370"/>
                  <a:ext cx="201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E2EEE1-AE82-8844-B374-6A31FD2700C6}"/>
                    </a:ext>
                  </a:extLst>
                </p14:cNvPr>
                <p14:cNvContentPartPr/>
                <p14:nvPr/>
              </p14:nvContentPartPr>
              <p14:xfrm>
                <a:off x="8614012" y="1071450"/>
                <a:ext cx="300960" cy="12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E2EEE1-AE82-8844-B374-6A31FD2700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98892" y="1055970"/>
                  <a:ext cx="331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862DAF-F0FC-4B44-A4F7-5054FB03E879}"/>
                    </a:ext>
                  </a:extLst>
                </p14:cNvPr>
                <p14:cNvContentPartPr/>
                <p14:nvPr/>
              </p14:nvContentPartPr>
              <p14:xfrm>
                <a:off x="8974012" y="871290"/>
                <a:ext cx="162720" cy="29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862DAF-F0FC-4B44-A4F7-5054FB03E8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58892" y="856170"/>
                  <a:ext cx="192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62460A-1130-F34A-8138-EE3A17FFC651}"/>
                    </a:ext>
                  </a:extLst>
                </p14:cNvPr>
                <p14:cNvContentPartPr/>
                <p14:nvPr/>
              </p14:nvContentPartPr>
              <p14:xfrm>
                <a:off x="9191452" y="1057050"/>
                <a:ext cx="252000" cy="12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62460A-1130-F34A-8138-EE3A17FFC6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6332" y="1041930"/>
                  <a:ext cx="28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EDA745-3A38-5E41-93EF-164B610AD688}"/>
                    </a:ext>
                  </a:extLst>
                </p14:cNvPr>
                <p14:cNvContentPartPr/>
                <p14:nvPr/>
              </p14:nvContentPartPr>
              <p14:xfrm>
                <a:off x="9523012" y="857250"/>
                <a:ext cx="152640" cy="28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EDA745-3A38-5E41-93EF-164B610AD6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7532" y="841770"/>
                  <a:ext cx="183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4B91DF-3587-2545-A033-ABC048FD1F9B}"/>
                    </a:ext>
                  </a:extLst>
                </p14:cNvPr>
                <p14:cNvContentPartPr/>
                <p14:nvPr/>
              </p14:nvContentPartPr>
              <p14:xfrm>
                <a:off x="9931252" y="948690"/>
                <a:ext cx="122760" cy="16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4B91DF-3587-2545-A033-ABC048FD1F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15772" y="933570"/>
                  <a:ext cx="153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0814B2-38BE-0343-9DEB-74366EE3055A}"/>
                    </a:ext>
                  </a:extLst>
                </p14:cNvPr>
                <p14:cNvContentPartPr/>
                <p14:nvPr/>
              </p14:nvContentPartPr>
              <p14:xfrm>
                <a:off x="10158412" y="985770"/>
                <a:ext cx="93960" cy="10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0814B2-38BE-0343-9DEB-74366EE305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42932" y="970290"/>
                  <a:ext cx="12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F92776-2C16-1242-8C54-386BC05EE3A6}"/>
                    </a:ext>
                  </a:extLst>
                </p14:cNvPr>
                <p14:cNvContentPartPr/>
                <p14:nvPr/>
              </p14:nvContentPartPr>
              <p14:xfrm>
                <a:off x="10300972" y="963450"/>
                <a:ext cx="146880" cy="9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F92776-2C16-1242-8C54-386BC05EE3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85852" y="948330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271648-25DC-D24D-BA7D-8141F6BD8627}"/>
                    </a:ext>
                  </a:extLst>
                </p14:cNvPr>
                <p14:cNvContentPartPr/>
                <p14:nvPr/>
              </p14:nvContentPartPr>
              <p14:xfrm>
                <a:off x="10472692" y="909090"/>
                <a:ext cx="398880" cy="14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271648-25DC-D24D-BA7D-8141F6BD86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57212" y="893970"/>
                  <a:ext cx="42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6996945-48AB-BC45-9FAF-6C87C0A98FCB}"/>
                    </a:ext>
                  </a:extLst>
                </p14:cNvPr>
                <p14:cNvContentPartPr/>
                <p14:nvPr/>
              </p14:nvContentPartPr>
              <p14:xfrm>
                <a:off x="8266252" y="1270170"/>
                <a:ext cx="281520" cy="450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6996945-48AB-BC45-9FAF-6C87C0A98F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50772" y="1255050"/>
                  <a:ext cx="311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D5C627-E7F0-0446-BB6D-9E76E3853B24}"/>
                    </a:ext>
                  </a:extLst>
                </p14:cNvPr>
                <p14:cNvContentPartPr/>
                <p14:nvPr/>
              </p14:nvContentPartPr>
              <p14:xfrm>
                <a:off x="8741452" y="1359810"/>
                <a:ext cx="98280" cy="20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D5C627-E7F0-0446-BB6D-9E76E3853B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5972" y="1344330"/>
                  <a:ext cx="128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509A1D-AF18-FB4E-AEEA-722B4ED3B267}"/>
                    </a:ext>
                  </a:extLst>
                </p14:cNvPr>
                <p14:cNvContentPartPr/>
                <p14:nvPr/>
              </p14:nvContentPartPr>
              <p14:xfrm>
                <a:off x="8915332" y="1371330"/>
                <a:ext cx="110160" cy="89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509A1D-AF18-FB4E-AEEA-722B4ED3B2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99852" y="1355850"/>
                  <a:ext cx="14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E2D92D-7BC2-2F4E-BA3F-AC1FC1D99DBC}"/>
                    </a:ext>
                  </a:extLst>
                </p14:cNvPr>
                <p14:cNvContentPartPr/>
                <p14:nvPr/>
              </p14:nvContentPartPr>
              <p14:xfrm>
                <a:off x="9058252" y="1339290"/>
                <a:ext cx="154800" cy="11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E2D92D-7BC2-2F4E-BA3F-AC1FC1D99DB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42772" y="1324170"/>
                  <a:ext cx="185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057B3B-DA73-B14C-AEE2-0D6619CF72EF}"/>
                    </a:ext>
                  </a:extLst>
                </p14:cNvPr>
                <p14:cNvContentPartPr/>
                <p14:nvPr/>
              </p14:nvContentPartPr>
              <p14:xfrm>
                <a:off x="9278932" y="1342890"/>
                <a:ext cx="51120" cy="9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057B3B-DA73-B14C-AEE2-0D6619CF72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63812" y="1327770"/>
                  <a:ext cx="81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C22EA4-1846-E641-A518-04DEAD6AA223}"/>
                    </a:ext>
                  </a:extLst>
                </p14:cNvPr>
                <p14:cNvContentPartPr/>
                <p14:nvPr/>
              </p14:nvContentPartPr>
              <p14:xfrm>
                <a:off x="9400972" y="1300050"/>
                <a:ext cx="53640" cy="73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C22EA4-1846-E641-A518-04DEAD6AA2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85852" y="1284570"/>
                  <a:ext cx="84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29629C-A4EA-A142-8C52-821D9DFEECBE}"/>
                    </a:ext>
                  </a:extLst>
                </p14:cNvPr>
                <p14:cNvContentPartPr/>
                <p14:nvPr/>
              </p14:nvContentPartPr>
              <p14:xfrm>
                <a:off x="9429412" y="130005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29629C-A4EA-A142-8C52-821D9DFEEC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14292" y="12845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4EE6F3-2BC5-5040-9BD3-C1FBA689B218}"/>
                    </a:ext>
                  </a:extLst>
                </p14:cNvPr>
                <p14:cNvContentPartPr/>
                <p14:nvPr/>
              </p14:nvContentPartPr>
              <p14:xfrm>
                <a:off x="9492772" y="1280250"/>
                <a:ext cx="146880" cy="22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4EE6F3-2BC5-5040-9BD3-C1FBA689B2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77652" y="1265130"/>
                  <a:ext cx="177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EC0855-D1D5-A245-BD7B-94E35F4D4A40}"/>
                    </a:ext>
                  </a:extLst>
                </p14:cNvPr>
                <p14:cNvContentPartPr/>
                <p14:nvPr/>
              </p14:nvContentPartPr>
              <p14:xfrm>
                <a:off x="9701212" y="1285650"/>
                <a:ext cx="32400" cy="12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EC0855-D1D5-A245-BD7B-94E35F4D4A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85732" y="1270530"/>
                  <a:ext cx="63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3C65C1-B3CC-CF40-92D5-4D6612C27409}"/>
                    </a:ext>
                  </a:extLst>
                </p14:cNvPr>
                <p14:cNvContentPartPr/>
                <p14:nvPr/>
              </p14:nvContentPartPr>
              <p14:xfrm>
                <a:off x="9744052" y="1199970"/>
                <a:ext cx="12240" cy="2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3C65C1-B3CC-CF40-92D5-4D6612C274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28572" y="1184850"/>
                  <a:ext cx="42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E413E6-2299-5645-AE16-639AB52216F4}"/>
                    </a:ext>
                  </a:extLst>
                </p14:cNvPr>
                <p14:cNvContentPartPr/>
                <p14:nvPr/>
              </p14:nvContentPartPr>
              <p14:xfrm>
                <a:off x="9815332" y="1228410"/>
                <a:ext cx="97200" cy="189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E413E6-2299-5645-AE16-639AB52216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00212" y="1213290"/>
                  <a:ext cx="127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70FA658-AB2F-034C-A913-E2271D2A5F54}"/>
                    </a:ext>
                  </a:extLst>
                </p14:cNvPr>
                <p14:cNvContentPartPr/>
                <p14:nvPr/>
              </p14:nvContentPartPr>
              <p14:xfrm>
                <a:off x="9772492" y="1322010"/>
                <a:ext cx="188280" cy="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70FA658-AB2F-034C-A913-E2271D2A5F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57012" y="1306530"/>
                  <a:ext cx="218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E36D3F-292A-364A-8F7F-956FB0D96623}"/>
                    </a:ext>
                  </a:extLst>
                </p14:cNvPr>
                <p14:cNvContentPartPr/>
                <p14:nvPr/>
              </p14:nvContentPartPr>
              <p14:xfrm>
                <a:off x="10000372" y="1328490"/>
                <a:ext cx="165960" cy="9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E36D3F-292A-364A-8F7F-956FB0D966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4892" y="1313370"/>
                  <a:ext cx="19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38D653-F850-7F4B-AF20-E3970745D565}"/>
                    </a:ext>
                  </a:extLst>
                </p14:cNvPr>
                <p14:cNvContentPartPr/>
                <p14:nvPr/>
              </p14:nvContentPartPr>
              <p14:xfrm>
                <a:off x="10201252" y="1142730"/>
                <a:ext cx="48960" cy="25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38D653-F850-7F4B-AF20-E3970745D5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85772" y="1127610"/>
                  <a:ext cx="79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3E57D7-30DE-5C44-9927-00F8DF6BFF48}"/>
                    </a:ext>
                  </a:extLst>
                </p14:cNvPr>
                <p14:cNvContentPartPr/>
                <p14:nvPr/>
              </p14:nvContentPartPr>
              <p14:xfrm>
                <a:off x="10158412" y="1239930"/>
                <a:ext cx="285480" cy="14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3E57D7-30DE-5C44-9927-00F8DF6BFF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42932" y="1224810"/>
                  <a:ext cx="31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85A1A9-7DBB-F345-81AB-3DDBE06939C3}"/>
                    </a:ext>
                  </a:extLst>
                </p14:cNvPr>
                <p14:cNvContentPartPr/>
                <p14:nvPr/>
              </p14:nvContentPartPr>
              <p14:xfrm>
                <a:off x="10474852" y="1078650"/>
                <a:ext cx="154800" cy="31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85A1A9-7DBB-F345-81AB-3DDBE06939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59732" y="1063170"/>
                  <a:ext cx="185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9D8DC8-CC23-3E4C-8E0A-6B0C27B3E6F3}"/>
                    </a:ext>
                  </a:extLst>
                </p14:cNvPr>
                <p14:cNvContentPartPr/>
                <p14:nvPr/>
              </p14:nvContentPartPr>
              <p14:xfrm>
                <a:off x="8589892" y="1595610"/>
                <a:ext cx="165240" cy="28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9D8DC8-CC23-3E4C-8E0A-6B0C27B3E6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74412" y="1580490"/>
                  <a:ext cx="195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D8E298-BED0-0647-A562-9608E57C7817}"/>
                    </a:ext>
                  </a:extLst>
                </p14:cNvPr>
                <p14:cNvContentPartPr/>
                <p14:nvPr/>
              </p14:nvContentPartPr>
              <p14:xfrm>
                <a:off x="8842252" y="1711530"/>
                <a:ext cx="170640" cy="32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D8E298-BED0-0647-A562-9608E57C78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27132" y="1696050"/>
                  <a:ext cx="201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79C748-2C71-8746-8DAF-B92834394E77}"/>
                    </a:ext>
                  </a:extLst>
                </p14:cNvPr>
                <p14:cNvContentPartPr/>
                <p14:nvPr/>
              </p14:nvContentPartPr>
              <p14:xfrm>
                <a:off x="8543812" y="1664010"/>
                <a:ext cx="286200" cy="7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79C748-2C71-8746-8DAF-B92834394E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28332" y="1648890"/>
                  <a:ext cx="316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5C3490-E182-654E-85BD-9A8FB40100EE}"/>
                    </a:ext>
                  </a:extLst>
                </p14:cNvPr>
                <p14:cNvContentPartPr/>
                <p14:nvPr/>
              </p14:nvContentPartPr>
              <p14:xfrm>
                <a:off x="9086692" y="1571490"/>
                <a:ext cx="112320" cy="11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5C3490-E182-654E-85BD-9A8FB40100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71572" y="1556370"/>
                  <a:ext cx="142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9B61A6-C159-D041-8917-1E36EDC8BFAA}"/>
                    </a:ext>
                  </a:extLst>
                </p14:cNvPr>
                <p14:cNvContentPartPr/>
                <p14:nvPr/>
              </p14:nvContentPartPr>
              <p14:xfrm>
                <a:off x="9094972" y="1499850"/>
                <a:ext cx="106200" cy="160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9B61A6-C159-D041-8917-1E36EDC8BF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79852" y="1484730"/>
                  <a:ext cx="13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33E71B-F995-CB4C-90DA-10E4ED3ECD32}"/>
                    </a:ext>
                  </a:extLst>
                </p14:cNvPr>
                <p14:cNvContentPartPr/>
                <p14:nvPr/>
              </p14:nvContentPartPr>
              <p14:xfrm>
                <a:off x="9136372" y="1499850"/>
                <a:ext cx="36360" cy="15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33E71B-F995-CB4C-90DA-10E4ED3ECD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21252" y="1484730"/>
                  <a:ext cx="6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C3D108-5C4A-8241-AF92-A4491089D10D}"/>
                    </a:ext>
                  </a:extLst>
                </p14:cNvPr>
                <p14:cNvContentPartPr/>
                <p14:nvPr/>
              </p14:nvContentPartPr>
              <p14:xfrm>
                <a:off x="9030172" y="1588050"/>
                <a:ext cx="165960" cy="1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C3D108-5C4A-8241-AF92-A4491089D1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14692" y="1572570"/>
                  <a:ext cx="196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DE7590-B1D5-4943-88B5-E63FACE00AD1}"/>
                    </a:ext>
                  </a:extLst>
                </p14:cNvPr>
                <p14:cNvContentPartPr/>
                <p14:nvPr/>
              </p14:nvContentPartPr>
              <p14:xfrm>
                <a:off x="9159412" y="1542690"/>
                <a:ext cx="127440" cy="58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DE7590-B1D5-4943-88B5-E63FACE00A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44292" y="1527570"/>
                  <a:ext cx="1580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C44A89C-97E0-FC4D-B64D-36CAABF32C1C}"/>
              </a:ext>
            </a:extLst>
          </p:cNvPr>
          <p:cNvGrpSpPr/>
          <p:nvPr/>
        </p:nvGrpSpPr>
        <p:grpSpPr>
          <a:xfrm>
            <a:off x="460012" y="245610"/>
            <a:ext cx="360" cy="360"/>
            <a:chOff x="460012" y="24561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3DF98A-4379-1F47-ABF5-83BC0BF4BDCA}"/>
                    </a:ext>
                  </a:extLst>
                </p14:cNvPr>
                <p14:cNvContentPartPr/>
                <p14:nvPr/>
              </p14:nvContentPartPr>
              <p14:xfrm>
                <a:off x="460012" y="24561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3DF98A-4379-1F47-ABF5-83BC0BF4BD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012" y="236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564D0A-FBD3-8A42-8670-F3B2366E24BA}"/>
                    </a:ext>
                  </a:extLst>
                </p14:cNvPr>
                <p14:cNvContentPartPr/>
                <p14:nvPr/>
              </p14:nvContentPartPr>
              <p14:xfrm>
                <a:off x="460012" y="245610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564D0A-FBD3-8A42-8670-F3B2366E24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012" y="236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A97FB630-D381-7A45-9AEE-97208FDCEE2F}"/>
              </a:ext>
            </a:extLst>
          </p:cNvPr>
          <p:cNvSpPr txBox="1"/>
          <p:nvPr/>
        </p:nvSpPr>
        <p:spPr>
          <a:xfrm>
            <a:off x="325705" y="210314"/>
            <a:ext cx="27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RADIOIMMUNOASSAY (RIA)</a:t>
            </a:r>
          </a:p>
        </p:txBody>
      </p:sp>
    </p:spTree>
    <p:extLst>
      <p:ext uri="{BB962C8B-B14F-4D97-AF65-F5344CB8AC3E}">
        <p14:creationId xmlns:p14="http://schemas.microsoft.com/office/powerpoint/2010/main" val="129319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D9890-1732-924A-99AC-21FA65F3E026}"/>
              </a:ext>
            </a:extLst>
          </p:cNvPr>
          <p:cNvSpPr txBox="1"/>
          <p:nvPr/>
        </p:nvSpPr>
        <p:spPr>
          <a:xfrm>
            <a:off x="742950" y="371475"/>
            <a:ext cx="416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ENZYME LINKED IMMUNOSORBENT ASSAY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368C8-7E5E-8848-986F-AB821ED3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233"/>
            <a:ext cx="6690164" cy="5219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522F0-04EF-734E-8ADE-69F9D483FE38}"/>
              </a:ext>
            </a:extLst>
          </p:cNvPr>
          <p:cNvSpPr txBox="1"/>
          <p:nvPr/>
        </p:nvSpPr>
        <p:spPr>
          <a:xfrm>
            <a:off x="957262" y="6457950"/>
            <a:ext cx="55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www.avivasysbio.com</a:t>
            </a:r>
            <a:r>
              <a:rPr lang="en-US" dirty="0"/>
              <a:t>/protocols-procedures/</a:t>
            </a:r>
            <a:r>
              <a:rPr lang="en-US" dirty="0" err="1"/>
              <a:t>elisa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C061B-0997-CB41-BD15-9DBC0C55722D}"/>
              </a:ext>
            </a:extLst>
          </p:cNvPr>
          <p:cNvSpPr txBox="1"/>
          <p:nvPr/>
        </p:nvSpPr>
        <p:spPr>
          <a:xfrm>
            <a:off x="7343774" y="1957388"/>
            <a:ext cx="281746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REAGENTS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ANTIBODY (PRIMARY 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ANTIGEN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BLOCKING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ANTIBODY-ENZYME CONJUGATE (SECONDARY 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CHROMOGENIC SUBSTRATE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397F9-E513-E048-8359-36D01B1F6A2E}"/>
              </a:ext>
            </a:extLst>
          </p:cNvPr>
          <p:cNvSpPr txBox="1"/>
          <p:nvPr/>
        </p:nvSpPr>
        <p:spPr>
          <a:xfrm>
            <a:off x="7672388" y="6243638"/>
            <a:ext cx="382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OTHER CONFIGURATIONS…</a:t>
            </a:r>
          </a:p>
        </p:txBody>
      </p:sp>
    </p:spTree>
    <p:extLst>
      <p:ext uri="{BB962C8B-B14F-4D97-AF65-F5344CB8AC3E}">
        <p14:creationId xmlns:p14="http://schemas.microsoft.com/office/powerpoint/2010/main" val="2870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2E73D-0CAE-8C4F-A2D9-C6D338DCE7BB}"/>
              </a:ext>
            </a:extLst>
          </p:cNvPr>
          <p:cNvSpPr txBox="1"/>
          <p:nvPr/>
        </p:nvSpPr>
        <p:spPr>
          <a:xfrm>
            <a:off x="800100" y="500063"/>
            <a:ext cx="291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FLUORESCENT MICROSCOPY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E1130-3F3E-E14E-8105-ABB53AEC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1201738"/>
            <a:ext cx="6807200" cy="368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19207-B2B3-324D-A139-729A8A866DE1}"/>
              </a:ext>
            </a:extLst>
          </p:cNvPr>
          <p:cNvSpPr txBox="1"/>
          <p:nvPr/>
        </p:nvSpPr>
        <p:spPr>
          <a:xfrm>
            <a:off x="434975" y="6173271"/>
            <a:ext cx="589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www.mblintl.com</a:t>
            </a:r>
            <a:r>
              <a:rPr lang="en-US" dirty="0"/>
              <a:t>/products/labeled-antibodies-</a:t>
            </a:r>
            <a:r>
              <a:rPr lang="en-US" dirty="0" err="1"/>
              <a:t>mbli</a:t>
            </a:r>
            <a:r>
              <a:rPr lang="en-US" dirty="0"/>
              <a:t>/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818BA7-71C9-7641-A075-DDE54A2FC61B}"/>
              </a:ext>
            </a:extLst>
          </p:cNvPr>
          <p:cNvGrpSpPr/>
          <p:nvPr/>
        </p:nvGrpSpPr>
        <p:grpSpPr>
          <a:xfrm>
            <a:off x="7882492" y="828450"/>
            <a:ext cx="3537360" cy="797760"/>
            <a:chOff x="7882492" y="828450"/>
            <a:chExt cx="353736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3A2F86-56E9-1446-8B5A-342EEFD83CF2}"/>
                    </a:ext>
                  </a:extLst>
                </p14:cNvPr>
                <p14:cNvContentPartPr/>
                <p14:nvPr/>
              </p14:nvContentPartPr>
              <p14:xfrm>
                <a:off x="8086612" y="971370"/>
                <a:ext cx="43200" cy="28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3A2F86-56E9-1446-8B5A-342EEFD83C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71132" y="956250"/>
                  <a:ext cx="73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2EBE6F-A145-424D-BAD1-5E4C963FBF82}"/>
                    </a:ext>
                  </a:extLst>
                </p14:cNvPr>
                <p14:cNvContentPartPr/>
                <p14:nvPr/>
              </p14:nvContentPartPr>
              <p14:xfrm>
                <a:off x="7882492" y="870930"/>
                <a:ext cx="478440" cy="24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2EBE6F-A145-424D-BAD1-5E4C963FBF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7372" y="855810"/>
                  <a:ext cx="509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0B8299-F6EF-DB49-BAA1-42A77AAA2327}"/>
                    </a:ext>
                  </a:extLst>
                </p14:cNvPr>
                <p14:cNvContentPartPr/>
                <p14:nvPr/>
              </p14:nvContentPartPr>
              <p14:xfrm>
                <a:off x="8272732" y="1128690"/>
                <a:ext cx="15624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0B8299-F6EF-DB49-BAA1-42A77AAA23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7252" y="1113210"/>
                  <a:ext cx="186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C12820-7626-5047-B7AE-AED7410003B2}"/>
                    </a:ext>
                  </a:extLst>
                </p14:cNvPr>
                <p14:cNvContentPartPr/>
                <p14:nvPr/>
              </p14:nvContentPartPr>
              <p14:xfrm>
                <a:off x="8529412" y="956970"/>
                <a:ext cx="59400" cy="23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C12820-7626-5047-B7AE-AED7410003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14292" y="941850"/>
                  <a:ext cx="90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6F9943-DC12-E34D-8A54-2DEBFE9B9D7B}"/>
                    </a:ext>
                  </a:extLst>
                </p14:cNvPr>
                <p14:cNvContentPartPr/>
                <p14:nvPr/>
              </p14:nvContentPartPr>
              <p14:xfrm>
                <a:off x="8443732" y="1107810"/>
                <a:ext cx="221400" cy="2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6F9943-DC12-E34D-8A54-2DEBFE9B9D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28612" y="1092690"/>
                  <a:ext cx="252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9523AA-9C3C-5146-ADF1-EF46BD8E314C}"/>
                    </a:ext>
                  </a:extLst>
                </p14:cNvPr>
                <p14:cNvContentPartPr/>
                <p14:nvPr/>
              </p14:nvContentPartPr>
              <p14:xfrm>
                <a:off x="8732452" y="881010"/>
                <a:ext cx="293400" cy="35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9523AA-9C3C-5146-ADF1-EF46BD8E31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17332" y="865890"/>
                  <a:ext cx="323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53E607-B707-0043-B527-2FB6AC1F7197}"/>
                    </a:ext>
                  </a:extLst>
                </p14:cNvPr>
                <p14:cNvContentPartPr/>
                <p14:nvPr/>
              </p14:nvContentPartPr>
              <p14:xfrm>
                <a:off x="9101092" y="1099890"/>
                <a:ext cx="29160" cy="115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53E607-B707-0043-B527-2FB6AC1F71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85612" y="1084770"/>
                  <a:ext cx="59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344151-D487-2140-943E-FA917A011E9A}"/>
                    </a:ext>
                  </a:extLst>
                </p14:cNvPr>
                <p14:cNvContentPartPr/>
                <p14:nvPr/>
              </p14:nvContentPartPr>
              <p14:xfrm>
                <a:off x="9101092" y="1042650"/>
                <a:ext cx="263160" cy="147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344151-D487-2140-943E-FA917A011E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5612" y="1027530"/>
                  <a:ext cx="293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4EDFA6-FC17-3E4F-A4FC-393CE98B48E1}"/>
                    </a:ext>
                  </a:extLst>
                </p14:cNvPr>
                <p14:cNvContentPartPr/>
                <p14:nvPr/>
              </p14:nvContentPartPr>
              <p14:xfrm>
                <a:off x="9393772" y="1078650"/>
                <a:ext cx="237960" cy="54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4EDFA6-FC17-3E4F-A4FC-393CE98B48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78652" y="1063530"/>
                  <a:ext cx="2685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ECAA79-4A76-8A4A-A40B-530EE45F818B}"/>
                    </a:ext>
                  </a:extLst>
                </p14:cNvPr>
                <p14:cNvContentPartPr/>
                <p14:nvPr/>
              </p14:nvContentPartPr>
              <p14:xfrm>
                <a:off x="9929812" y="1014210"/>
                <a:ext cx="24480" cy="19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ECAA79-4A76-8A4A-A40B-530EE45F81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14332" y="999090"/>
                  <a:ext cx="55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920FA5-969C-1E4B-83A0-29D1C38B3FF8}"/>
                    </a:ext>
                  </a:extLst>
                </p14:cNvPr>
                <p14:cNvContentPartPr/>
                <p14:nvPr/>
              </p14:nvContentPartPr>
              <p14:xfrm>
                <a:off x="9858172" y="1114290"/>
                <a:ext cx="145440" cy="21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920FA5-969C-1E4B-83A0-29D1C38B3F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43052" y="1099170"/>
                  <a:ext cx="176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840C4-8E11-4D49-8644-002FEBA21C4E}"/>
                    </a:ext>
                  </a:extLst>
                </p14:cNvPr>
                <p14:cNvContentPartPr/>
                <p14:nvPr/>
              </p14:nvContentPartPr>
              <p14:xfrm>
                <a:off x="10241212" y="900450"/>
                <a:ext cx="133200" cy="258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840C4-8E11-4D49-8644-002FEBA21C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25732" y="885330"/>
                  <a:ext cx="163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594F2F-4EE5-F14B-BCFB-066045B67A71}"/>
                    </a:ext>
                  </a:extLst>
                </p14:cNvPr>
                <p14:cNvContentPartPr/>
                <p14:nvPr/>
              </p14:nvContentPartPr>
              <p14:xfrm>
                <a:off x="10402492" y="1002330"/>
                <a:ext cx="145800" cy="15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594F2F-4EE5-F14B-BCFB-066045B67A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87372" y="987210"/>
                  <a:ext cx="176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60B7E9-8CDC-EA48-87A9-44D7319678A7}"/>
                    </a:ext>
                  </a:extLst>
                </p14:cNvPr>
                <p14:cNvContentPartPr/>
                <p14:nvPr/>
              </p14:nvContentPartPr>
              <p14:xfrm>
                <a:off x="10640812" y="952650"/>
                <a:ext cx="98280" cy="425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60B7E9-8CDC-EA48-87A9-44D7319678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25692" y="937530"/>
                  <a:ext cx="128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2D8B43-5C70-FA4C-8AF1-BDF8E5A4463F}"/>
                    </a:ext>
                  </a:extLst>
                </p14:cNvPr>
                <p14:cNvContentPartPr/>
                <p14:nvPr/>
              </p14:nvContentPartPr>
              <p14:xfrm>
                <a:off x="10796692" y="931050"/>
                <a:ext cx="101160" cy="53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2D8B43-5C70-FA4C-8AF1-BDF8E5A446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81572" y="915570"/>
                  <a:ext cx="1314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6437E6-669B-CB48-8F33-CAE1479529C3}"/>
                    </a:ext>
                  </a:extLst>
                </p14:cNvPr>
                <p14:cNvContentPartPr/>
                <p14:nvPr/>
              </p14:nvContentPartPr>
              <p14:xfrm>
                <a:off x="11001172" y="985770"/>
                <a:ext cx="16920" cy="142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6437E6-669B-CB48-8F33-CAE1479529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86052" y="970290"/>
                  <a:ext cx="4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F1468A-220B-AC43-AEBF-5B0180E7619D}"/>
                    </a:ext>
                  </a:extLst>
                </p14:cNvPr>
                <p14:cNvContentPartPr/>
                <p14:nvPr/>
              </p14:nvContentPartPr>
              <p14:xfrm>
                <a:off x="10986772" y="828450"/>
                <a:ext cx="45000" cy="46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F1468A-220B-AC43-AEBF-5B0180E761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71652" y="813330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BBD368-520B-5E48-885C-26875C41C33E}"/>
                    </a:ext>
                  </a:extLst>
                </p14:cNvPr>
                <p14:cNvContentPartPr/>
                <p14:nvPr/>
              </p14:nvContentPartPr>
              <p14:xfrm>
                <a:off x="11044012" y="928530"/>
                <a:ext cx="163440" cy="15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BBD368-520B-5E48-885C-26875C41C3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28892" y="913410"/>
                  <a:ext cx="19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CEC1EF-CE93-0942-AA02-3EB64A34EE8B}"/>
                    </a:ext>
                  </a:extLst>
                </p14:cNvPr>
                <p14:cNvContentPartPr/>
                <p14:nvPr/>
              </p14:nvContentPartPr>
              <p14:xfrm>
                <a:off x="11267212" y="956610"/>
                <a:ext cx="133920" cy="48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CEC1EF-CE93-0942-AA02-3EB64A34EE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51732" y="941130"/>
                  <a:ext cx="164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9BA26E-7F8C-B445-8BC9-FBF83A9EC293}"/>
                    </a:ext>
                  </a:extLst>
                </p14:cNvPr>
                <p14:cNvContentPartPr/>
                <p14:nvPr/>
              </p14:nvContentPartPr>
              <p14:xfrm>
                <a:off x="7986532" y="1296090"/>
                <a:ext cx="3433320" cy="12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9BA26E-7F8C-B445-8BC9-FBF83A9EC2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71412" y="1280610"/>
                  <a:ext cx="34639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41E249-C598-F549-A34B-EE4A71ADC5E3}"/>
              </a:ext>
            </a:extLst>
          </p:cNvPr>
          <p:cNvGrpSpPr/>
          <p:nvPr/>
        </p:nvGrpSpPr>
        <p:grpSpPr>
          <a:xfrm>
            <a:off x="8190292" y="1543050"/>
            <a:ext cx="916560" cy="1014120"/>
            <a:chOff x="8190292" y="1543050"/>
            <a:chExt cx="916560" cy="10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E53986-27B1-324B-89A0-23E4617B7CE7}"/>
                    </a:ext>
                  </a:extLst>
                </p14:cNvPr>
                <p14:cNvContentPartPr/>
                <p14:nvPr/>
              </p14:nvContentPartPr>
              <p14:xfrm>
                <a:off x="8451652" y="1833570"/>
                <a:ext cx="655200" cy="72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E53986-27B1-324B-89A0-23E4617B7C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6532" y="1818090"/>
                  <a:ext cx="68580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215F8D-B5AD-5A4C-BD6D-406363CF9284}"/>
                    </a:ext>
                  </a:extLst>
                </p14:cNvPr>
                <p14:cNvContentPartPr/>
                <p14:nvPr/>
              </p14:nvContentPartPr>
              <p14:xfrm>
                <a:off x="8800852" y="1712970"/>
                <a:ext cx="180360" cy="13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215F8D-B5AD-5A4C-BD6D-406363CF92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85732" y="1697850"/>
                  <a:ext cx="210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0893F3-DCE7-C640-BA3E-109B7D5E1BC8}"/>
                    </a:ext>
                  </a:extLst>
                </p14:cNvPr>
                <p14:cNvContentPartPr/>
                <p14:nvPr/>
              </p14:nvContentPartPr>
              <p14:xfrm>
                <a:off x="8928292" y="1543050"/>
                <a:ext cx="50760" cy="17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0893F3-DCE7-C640-BA3E-109B7D5E1B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13172" y="1527570"/>
                  <a:ext cx="81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9DE047-5933-FB4D-B687-147E94D0BCCA}"/>
                    </a:ext>
                  </a:extLst>
                </p14:cNvPr>
                <p14:cNvContentPartPr/>
                <p14:nvPr/>
              </p14:nvContentPartPr>
              <p14:xfrm>
                <a:off x="8338972" y="1914210"/>
                <a:ext cx="162360" cy="142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9DE047-5933-FB4D-B687-147E94D0BC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3852" y="1899090"/>
                  <a:ext cx="192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F67226-6FB0-254C-97E4-1BE35B7F31BE}"/>
                    </a:ext>
                  </a:extLst>
                </p14:cNvPr>
                <p14:cNvContentPartPr/>
                <p14:nvPr/>
              </p14:nvContentPartPr>
              <p14:xfrm>
                <a:off x="8190292" y="1844370"/>
                <a:ext cx="168120" cy="113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F67226-6FB0-254C-97E4-1BE35B7F31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74812" y="1828890"/>
                  <a:ext cx="1987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255B265-086A-384C-ABF4-768668358916}"/>
              </a:ext>
            </a:extLst>
          </p:cNvPr>
          <p:cNvGrpSpPr/>
          <p:nvPr/>
        </p:nvGrpSpPr>
        <p:grpSpPr>
          <a:xfrm>
            <a:off x="8102812" y="2342970"/>
            <a:ext cx="365040" cy="265320"/>
            <a:chOff x="8102812" y="2342970"/>
            <a:chExt cx="3650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F41302-CD5C-D941-862F-4EF97DE52FDA}"/>
                    </a:ext>
                  </a:extLst>
                </p14:cNvPr>
                <p14:cNvContentPartPr/>
                <p14:nvPr/>
              </p14:nvContentPartPr>
              <p14:xfrm>
                <a:off x="8281732" y="2342970"/>
                <a:ext cx="186120" cy="16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F41302-CD5C-D941-862F-4EF97DE52F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6612" y="2327850"/>
                  <a:ext cx="21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24FD75-7A66-2341-83F3-FDEE58A3723C}"/>
                    </a:ext>
                  </a:extLst>
                </p14:cNvPr>
                <p14:cNvContentPartPr/>
                <p14:nvPr/>
              </p14:nvContentPartPr>
              <p14:xfrm>
                <a:off x="8102812" y="2500290"/>
                <a:ext cx="198360" cy="10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24FD75-7A66-2341-83F3-FDEE58A372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87692" y="2484810"/>
                  <a:ext cx="2289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1A51B3-7C40-DB4C-993C-7CB52A79FDDF}"/>
              </a:ext>
            </a:extLst>
          </p:cNvPr>
          <p:cNvGrpSpPr/>
          <p:nvPr/>
        </p:nvGrpSpPr>
        <p:grpSpPr>
          <a:xfrm>
            <a:off x="8815252" y="2526930"/>
            <a:ext cx="168120" cy="411120"/>
            <a:chOff x="8815252" y="2526930"/>
            <a:chExt cx="1681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2BBAF6-2E7A-3F44-A1A0-494FAFFDF1FC}"/>
                    </a:ext>
                  </a:extLst>
                </p14:cNvPr>
                <p14:cNvContentPartPr/>
                <p14:nvPr/>
              </p14:nvContentPartPr>
              <p14:xfrm>
                <a:off x="8815252" y="2526930"/>
                <a:ext cx="168120" cy="221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2BBAF6-2E7A-3F44-A1A0-494FAFFDF1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00132" y="2511810"/>
                  <a:ext cx="198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FA72C4-4914-914C-80C6-D18E0E7E5E06}"/>
                    </a:ext>
                  </a:extLst>
                </p14:cNvPr>
                <p14:cNvContentPartPr/>
                <p14:nvPr/>
              </p14:nvContentPartPr>
              <p14:xfrm>
                <a:off x="8862772" y="2739690"/>
                <a:ext cx="62640" cy="19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FA72C4-4914-914C-80C6-D18E0E7E5E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47292" y="2724570"/>
                  <a:ext cx="928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B8EA682-4934-4942-9B1B-33C7C8E2BFE7}"/>
              </a:ext>
            </a:extLst>
          </p:cNvPr>
          <p:cNvGrpSpPr/>
          <p:nvPr/>
        </p:nvGrpSpPr>
        <p:grpSpPr>
          <a:xfrm>
            <a:off x="9112252" y="2085930"/>
            <a:ext cx="460800" cy="202320"/>
            <a:chOff x="9112252" y="2085930"/>
            <a:chExt cx="4608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69C466-DB4F-DB48-AA00-F10BD655B270}"/>
                    </a:ext>
                  </a:extLst>
                </p14:cNvPr>
                <p14:cNvContentPartPr/>
                <p14:nvPr/>
              </p14:nvContentPartPr>
              <p14:xfrm>
                <a:off x="9112252" y="2085930"/>
                <a:ext cx="190440" cy="20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69C466-DB4F-DB48-AA00-F10BD655B2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96772" y="2070450"/>
                  <a:ext cx="221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E83772-7FD0-4A4C-9714-80C65F18A216}"/>
                    </a:ext>
                  </a:extLst>
                </p14:cNvPr>
                <p14:cNvContentPartPr/>
                <p14:nvPr/>
              </p14:nvContentPartPr>
              <p14:xfrm>
                <a:off x="9329692" y="2214450"/>
                <a:ext cx="243360" cy="3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E83772-7FD0-4A4C-9714-80C65F18A2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4212" y="2198970"/>
                  <a:ext cx="2736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BDD379-2E8D-A240-A829-CEBE039D6185}"/>
                  </a:ext>
                </a:extLst>
              </p14:cNvPr>
              <p14:cNvContentPartPr/>
              <p14:nvPr/>
            </p14:nvContentPartPr>
            <p14:xfrm>
              <a:off x="8189572" y="1924290"/>
              <a:ext cx="62640" cy="7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BDD379-2E8D-A240-A829-CEBE039D61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58972" y="1893690"/>
                <a:ext cx="123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144B9F7-88BF-3345-9666-9CD282000D13}"/>
                  </a:ext>
                </a:extLst>
              </p14:cNvPr>
              <p14:cNvContentPartPr/>
              <p14:nvPr/>
            </p14:nvContentPartPr>
            <p14:xfrm>
              <a:off x="8156092" y="2609730"/>
              <a:ext cx="45000" cy="49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144B9F7-88BF-3345-9666-9CD282000D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25132" y="2579130"/>
                <a:ext cx="106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C91190-E5B6-7A49-BBAF-DACA10052113}"/>
                  </a:ext>
                </a:extLst>
              </p14:cNvPr>
              <p14:cNvContentPartPr/>
              <p14:nvPr/>
            </p14:nvContentPartPr>
            <p14:xfrm>
              <a:off x="8940892" y="2859210"/>
              <a:ext cx="68040" cy="6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C91190-E5B6-7A49-BBAF-DACA1005211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10292" y="2828610"/>
                <a:ext cx="129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21C8DB2-B4FD-104A-89B4-3F14F7E14D22}"/>
                  </a:ext>
                </a:extLst>
              </p14:cNvPr>
              <p14:cNvContentPartPr/>
              <p14:nvPr/>
            </p14:nvContentPartPr>
            <p14:xfrm>
              <a:off x="9442732" y="2257290"/>
              <a:ext cx="58680" cy="74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21C8DB2-B4FD-104A-89B4-3F14F7E14D2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12132" y="2226690"/>
                <a:ext cx="1198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98A9F8-7D74-DB4A-B510-E95FFF323498}"/>
                  </a:ext>
                </a:extLst>
              </p14:cNvPr>
              <p14:cNvContentPartPr/>
              <p14:nvPr/>
            </p14:nvContentPartPr>
            <p14:xfrm>
              <a:off x="9029452" y="1568250"/>
              <a:ext cx="64080" cy="108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98A9F8-7D74-DB4A-B510-E95FFF32349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98852" y="1537290"/>
                <a:ext cx="125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450D11-600B-6149-9896-81857CAEA538}"/>
                  </a:ext>
                </a:extLst>
              </p14:cNvPr>
              <p14:cNvContentPartPr/>
              <p14:nvPr/>
            </p14:nvContentPartPr>
            <p14:xfrm>
              <a:off x="10564492" y="1824210"/>
              <a:ext cx="563040" cy="55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450D11-600B-6149-9896-81857CAEA5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33892" y="1793250"/>
                <a:ext cx="6242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10F420B7-C2CE-EB44-9559-8D2CF5582611}"/>
              </a:ext>
            </a:extLst>
          </p:cNvPr>
          <p:cNvGrpSpPr/>
          <p:nvPr/>
        </p:nvGrpSpPr>
        <p:grpSpPr>
          <a:xfrm>
            <a:off x="10372612" y="2571570"/>
            <a:ext cx="1797840" cy="444240"/>
            <a:chOff x="10372612" y="2571570"/>
            <a:chExt cx="17978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2AACCD-8FE8-5F49-81AE-25CDAB39B09C}"/>
                    </a:ext>
                  </a:extLst>
                </p14:cNvPr>
                <p14:cNvContentPartPr/>
                <p14:nvPr/>
              </p14:nvContentPartPr>
              <p14:xfrm>
                <a:off x="10372612" y="2606850"/>
                <a:ext cx="151200" cy="12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2AACCD-8FE8-5F49-81AE-25CDAB39B0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57132" y="2591730"/>
                  <a:ext cx="181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D07FBE-8813-1244-81AC-5F86B2E8C7D1}"/>
                    </a:ext>
                  </a:extLst>
                </p14:cNvPr>
                <p14:cNvContentPartPr/>
                <p14:nvPr/>
              </p14:nvContentPartPr>
              <p14:xfrm>
                <a:off x="10572772" y="2628810"/>
                <a:ext cx="21600" cy="85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D07FBE-8813-1244-81AC-5F86B2E8C7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57292" y="2613330"/>
                  <a:ext cx="5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C26E18-7481-4945-92F7-9DFF3C36C771}"/>
                    </a:ext>
                  </a:extLst>
                </p14:cNvPr>
                <p14:cNvContentPartPr/>
                <p14:nvPr/>
              </p14:nvContentPartPr>
              <p14:xfrm>
                <a:off x="10586812" y="2571570"/>
                <a:ext cx="1368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C26E18-7481-4945-92F7-9DFF3C36C7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71692" y="2556450"/>
                  <a:ext cx="44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033B00-932B-D843-AEF4-B5950EA28285}"/>
                    </a:ext>
                  </a:extLst>
                </p14:cNvPr>
                <p14:cNvContentPartPr/>
                <p14:nvPr/>
              </p14:nvContentPartPr>
              <p14:xfrm>
                <a:off x="10629652" y="2614410"/>
                <a:ext cx="195840" cy="81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033B00-932B-D843-AEF4-B5950EA282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14532" y="2599290"/>
                  <a:ext cx="22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0EF568-9852-BC4F-BCD3-29494F969133}"/>
                    </a:ext>
                  </a:extLst>
                </p14:cNvPr>
                <p14:cNvContentPartPr/>
                <p14:nvPr/>
              </p14:nvContentPartPr>
              <p14:xfrm>
                <a:off x="10562692" y="2796570"/>
                <a:ext cx="86040" cy="21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0EF568-9852-BC4F-BCD3-29494F9691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47212" y="2781090"/>
                  <a:ext cx="11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8175B2-2D7F-A840-894C-45DCD557FDE8}"/>
                    </a:ext>
                  </a:extLst>
                </p14:cNvPr>
                <p14:cNvContentPartPr/>
                <p14:nvPr/>
              </p14:nvContentPartPr>
              <p14:xfrm>
                <a:off x="10501132" y="2924730"/>
                <a:ext cx="200160" cy="33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8175B2-2D7F-A840-894C-45DCD557FD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86012" y="2909250"/>
                  <a:ext cx="230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F1CF24-D514-5545-BE94-CE48EAF70926}"/>
                    </a:ext>
                  </a:extLst>
                </p14:cNvPr>
                <p14:cNvContentPartPr/>
                <p14:nvPr/>
              </p14:nvContentPartPr>
              <p14:xfrm>
                <a:off x="10736572" y="2824650"/>
                <a:ext cx="20520" cy="14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F1CF24-D514-5545-BE94-CE48EAF709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21452" y="2809530"/>
                  <a:ext cx="51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51CC83-A31A-8E4A-A103-A87997366F19}"/>
                    </a:ext>
                  </a:extLst>
                </p14:cNvPr>
                <p14:cNvContentPartPr/>
                <p14:nvPr/>
              </p14:nvContentPartPr>
              <p14:xfrm>
                <a:off x="10829812" y="2894490"/>
                <a:ext cx="78480" cy="6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51CC83-A31A-8E4A-A103-A87997366F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14692" y="2879010"/>
                  <a:ext cx="109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1E2045-541B-B64A-8873-46F6D0936B07}"/>
                    </a:ext>
                  </a:extLst>
                </p14:cNvPr>
                <p14:cNvContentPartPr/>
                <p14:nvPr/>
              </p14:nvContentPartPr>
              <p14:xfrm>
                <a:off x="10994692" y="2885850"/>
                <a:ext cx="78480" cy="87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1E2045-541B-B64A-8873-46F6D0936B0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79212" y="2870730"/>
                  <a:ext cx="109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BEF8A5-40B9-ED47-8BE7-74EA999153CD}"/>
                    </a:ext>
                  </a:extLst>
                </p14:cNvPr>
                <p14:cNvContentPartPr/>
                <p14:nvPr/>
              </p14:nvContentPartPr>
              <p14:xfrm>
                <a:off x="11086852" y="2885850"/>
                <a:ext cx="96840" cy="6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BEF8A5-40B9-ED47-8BE7-74EA999153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71732" y="2870370"/>
                  <a:ext cx="127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06B480-A3C9-1D43-9C04-CA275A7E6ACE}"/>
                    </a:ext>
                  </a:extLst>
                </p14:cNvPr>
                <p14:cNvContentPartPr/>
                <p14:nvPr/>
              </p14:nvContentPartPr>
              <p14:xfrm>
                <a:off x="11215372" y="2852370"/>
                <a:ext cx="186120" cy="10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06B480-A3C9-1D43-9C04-CA275A7E6AC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00252" y="2837250"/>
                  <a:ext cx="216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4D1C72-436D-924F-BBC9-812CE7F1491C}"/>
                    </a:ext>
                  </a:extLst>
                </p14:cNvPr>
                <p14:cNvContentPartPr/>
                <p14:nvPr/>
              </p14:nvContentPartPr>
              <p14:xfrm>
                <a:off x="11437852" y="2854890"/>
                <a:ext cx="320400" cy="10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4D1C72-436D-924F-BBC9-812CE7F149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22372" y="2839410"/>
                  <a:ext cx="351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36FAA6C-C297-2343-98C2-3CB6230F7240}"/>
                    </a:ext>
                  </a:extLst>
                </p14:cNvPr>
                <p14:cNvContentPartPr/>
                <p14:nvPr/>
              </p14:nvContentPartPr>
              <p14:xfrm>
                <a:off x="11815132" y="2857410"/>
                <a:ext cx="355320" cy="12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36FAA6C-C297-2343-98C2-3CB6230F72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00012" y="2841930"/>
                  <a:ext cx="38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94FED9-1A3B-024A-8E06-EAD438AAD430}"/>
                    </a:ext>
                  </a:extLst>
                </p14:cNvPr>
                <p14:cNvContentPartPr/>
                <p14:nvPr/>
              </p14:nvContentPartPr>
              <p14:xfrm>
                <a:off x="11644132" y="2930850"/>
                <a:ext cx="24120" cy="5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94FED9-1A3B-024A-8E06-EAD438AAD4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28652" y="2915730"/>
                  <a:ext cx="54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41C40-2F41-5C42-A4E2-5A3A85C6215C}"/>
              </a:ext>
            </a:extLst>
          </p:cNvPr>
          <p:cNvGrpSpPr/>
          <p:nvPr/>
        </p:nvGrpSpPr>
        <p:grpSpPr>
          <a:xfrm>
            <a:off x="11014852" y="2443050"/>
            <a:ext cx="457920" cy="128520"/>
            <a:chOff x="11014852" y="2443050"/>
            <a:chExt cx="45792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13CABE-7E1A-4B4C-A7B6-F81CB1AD4D6E}"/>
                    </a:ext>
                  </a:extLst>
                </p14:cNvPr>
                <p14:cNvContentPartPr/>
                <p14:nvPr/>
              </p14:nvContentPartPr>
              <p14:xfrm>
                <a:off x="11043292" y="2459250"/>
                <a:ext cx="429480" cy="11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13CABE-7E1A-4B4C-A7B6-F81CB1AD4D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28172" y="2444130"/>
                  <a:ext cx="460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58E379-44D7-FB49-88D3-4DB232D9734A}"/>
                    </a:ext>
                  </a:extLst>
                </p14:cNvPr>
                <p14:cNvContentPartPr/>
                <p14:nvPr/>
              </p14:nvContentPartPr>
              <p14:xfrm>
                <a:off x="11014852" y="2471490"/>
                <a:ext cx="8640" cy="9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58E379-44D7-FB49-88D3-4DB232D973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9732" y="2456370"/>
                  <a:ext cx="3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6EDF10-F8F1-3347-836C-E9AED3E3FA08}"/>
                    </a:ext>
                  </a:extLst>
                </p14:cNvPr>
                <p14:cNvContentPartPr/>
                <p14:nvPr/>
              </p14:nvContentPartPr>
              <p14:xfrm>
                <a:off x="11015572" y="2443050"/>
                <a:ext cx="149400" cy="1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6EDF10-F8F1-3347-836C-E9AED3E3FA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00092" y="2427570"/>
                  <a:ext cx="179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39767F0-9C41-794D-B7B3-11E05440B6C6}"/>
              </a:ext>
            </a:extLst>
          </p:cNvPr>
          <p:cNvGrpSpPr/>
          <p:nvPr/>
        </p:nvGrpSpPr>
        <p:grpSpPr>
          <a:xfrm>
            <a:off x="8657932" y="3100050"/>
            <a:ext cx="169200" cy="433800"/>
            <a:chOff x="8657932" y="3100050"/>
            <a:chExt cx="16920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0308C2-02F0-A043-B227-923EFD192952}"/>
                    </a:ext>
                  </a:extLst>
                </p14:cNvPr>
                <p14:cNvContentPartPr/>
                <p14:nvPr/>
              </p14:nvContentPartPr>
              <p14:xfrm>
                <a:off x="8723452" y="3100050"/>
                <a:ext cx="19800" cy="370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0308C2-02F0-A043-B227-923EFD1929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08332" y="3084930"/>
                  <a:ext cx="504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EF51C1F-6CEA-F249-BE7A-48C0BC7621D7}"/>
                    </a:ext>
                  </a:extLst>
                </p14:cNvPr>
                <p14:cNvContentPartPr/>
                <p14:nvPr/>
              </p14:nvContentPartPr>
              <p14:xfrm>
                <a:off x="8657932" y="3428730"/>
                <a:ext cx="169200" cy="10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EF51C1F-6CEA-F249-BE7A-48C0BC7621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42812" y="3413610"/>
                  <a:ext cx="1998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50A9827-D1C5-C046-8650-AD3BB2686C86}"/>
              </a:ext>
            </a:extLst>
          </p:cNvPr>
          <p:cNvGrpSpPr/>
          <p:nvPr/>
        </p:nvGrpSpPr>
        <p:grpSpPr>
          <a:xfrm>
            <a:off x="8327812" y="3628890"/>
            <a:ext cx="1303560" cy="1051560"/>
            <a:chOff x="8327812" y="3628890"/>
            <a:chExt cx="1303560" cy="10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49F1328-0456-FC43-874D-37F95918B080}"/>
                    </a:ext>
                  </a:extLst>
                </p14:cNvPr>
                <p14:cNvContentPartPr/>
                <p14:nvPr/>
              </p14:nvContentPartPr>
              <p14:xfrm>
                <a:off x="8327812" y="3854610"/>
                <a:ext cx="858600" cy="82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49F1328-0456-FC43-874D-37F95918B0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12692" y="3839490"/>
                  <a:ext cx="88920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98AF98-57FE-8B46-8A57-807BEF11894C}"/>
                    </a:ext>
                  </a:extLst>
                </p14:cNvPr>
                <p14:cNvContentPartPr/>
                <p14:nvPr/>
              </p14:nvContentPartPr>
              <p14:xfrm>
                <a:off x="8900932" y="3803850"/>
                <a:ext cx="199800" cy="19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98AF98-57FE-8B46-8A57-807BEF1189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5812" y="3788730"/>
                  <a:ext cx="230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A16CE3-8FFF-154D-9D0A-D7C65A5EE9B1}"/>
                    </a:ext>
                  </a:extLst>
                </p14:cNvPr>
                <p14:cNvContentPartPr/>
                <p14:nvPr/>
              </p14:nvContentPartPr>
              <p14:xfrm>
                <a:off x="9108652" y="3628890"/>
                <a:ext cx="121320" cy="19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A16CE3-8FFF-154D-9D0A-D7C65A5EE9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93532" y="3613770"/>
                  <a:ext cx="151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C32A9BB-12FD-9D4E-BBD1-982C324D4173}"/>
                    </a:ext>
                  </a:extLst>
                </p14:cNvPr>
                <p14:cNvContentPartPr/>
                <p14:nvPr/>
              </p14:nvContentPartPr>
              <p14:xfrm>
                <a:off x="9115132" y="3943530"/>
                <a:ext cx="162360" cy="17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C32A9BB-12FD-9D4E-BBD1-982C324D41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00012" y="3928410"/>
                  <a:ext cx="192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9F4AE6-1502-714A-9B32-D0E96F92811F}"/>
                    </a:ext>
                  </a:extLst>
                </p14:cNvPr>
                <p14:cNvContentPartPr/>
                <p14:nvPr/>
              </p14:nvContentPartPr>
              <p14:xfrm>
                <a:off x="9244012" y="3832650"/>
                <a:ext cx="19872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9F4AE6-1502-714A-9B32-D0E96F92811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28532" y="3817530"/>
                  <a:ext cx="228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818A0C-557A-314B-9143-3C9FAFB14F07}"/>
                    </a:ext>
                  </a:extLst>
                </p14:cNvPr>
                <p14:cNvContentPartPr/>
                <p14:nvPr/>
              </p14:nvContentPartPr>
              <p14:xfrm>
                <a:off x="9198292" y="4120650"/>
                <a:ext cx="160560" cy="19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818A0C-557A-314B-9143-3C9FAFB14F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82812" y="4105530"/>
                  <a:ext cx="190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341311D-4E63-1948-94BD-D3F75A934991}"/>
                    </a:ext>
                  </a:extLst>
                </p14:cNvPr>
                <p14:cNvContentPartPr/>
                <p14:nvPr/>
              </p14:nvContentPartPr>
              <p14:xfrm>
                <a:off x="9358132" y="4081050"/>
                <a:ext cx="273240" cy="7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341311D-4E63-1948-94BD-D3F75A9349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42652" y="4065930"/>
                  <a:ext cx="3034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707B555-B62F-B844-9E9B-A2B92D33CC81}"/>
              </a:ext>
            </a:extLst>
          </p:cNvPr>
          <p:cNvGrpSpPr/>
          <p:nvPr/>
        </p:nvGrpSpPr>
        <p:grpSpPr>
          <a:xfrm>
            <a:off x="8367772" y="4607730"/>
            <a:ext cx="471600" cy="421920"/>
            <a:chOff x="8367772" y="4607730"/>
            <a:chExt cx="4716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7355BA-3E40-2348-8DAD-F68B2515CA5A}"/>
                    </a:ext>
                  </a:extLst>
                </p14:cNvPr>
                <p14:cNvContentPartPr/>
                <p14:nvPr/>
              </p14:nvContentPartPr>
              <p14:xfrm>
                <a:off x="8458132" y="4607730"/>
                <a:ext cx="191160" cy="17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7355BA-3E40-2348-8DAD-F68B2515CA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2652" y="4592610"/>
                  <a:ext cx="221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9CBF731-A9F2-F443-A6D8-ED9D3CDE0F28}"/>
                    </a:ext>
                  </a:extLst>
                </p14:cNvPr>
                <p14:cNvContentPartPr/>
                <p14:nvPr/>
              </p14:nvContentPartPr>
              <p14:xfrm>
                <a:off x="8367772" y="4800330"/>
                <a:ext cx="104760" cy="172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9CBF731-A9F2-F443-A6D8-ED9D3CDE0F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52292" y="4785210"/>
                  <a:ext cx="135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8953BD5-86E2-8444-8D2B-D79E88CFF3B8}"/>
                    </a:ext>
                  </a:extLst>
                </p14:cNvPr>
                <p14:cNvContentPartPr/>
                <p14:nvPr/>
              </p14:nvContentPartPr>
              <p14:xfrm>
                <a:off x="8678452" y="4690170"/>
                <a:ext cx="160920" cy="13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8953BD5-86E2-8444-8D2B-D79E88CFF3B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63332" y="4674690"/>
                  <a:ext cx="19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4A00A3-E34E-9B41-8173-314559CC2A1D}"/>
                    </a:ext>
                  </a:extLst>
                </p14:cNvPr>
                <p14:cNvContentPartPr/>
                <p14:nvPr/>
              </p14:nvContentPartPr>
              <p14:xfrm>
                <a:off x="8655772" y="4843170"/>
                <a:ext cx="45720" cy="18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4A00A3-E34E-9B41-8173-314559CC2A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40292" y="4828050"/>
                  <a:ext cx="759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B884455-522F-2B46-9B4C-DA702AD0F6EC}"/>
                  </a:ext>
                </a:extLst>
              </p14:cNvPr>
              <p14:cNvContentPartPr/>
              <p14:nvPr/>
            </p14:nvContentPartPr>
            <p14:xfrm>
              <a:off x="8360212" y="4779450"/>
              <a:ext cx="50760" cy="74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B884455-522F-2B46-9B4C-DA702AD0F6E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329252" y="4748850"/>
                <a:ext cx="111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12ACF22-1E33-B24D-A9EA-AF95F80F50AF}"/>
                  </a:ext>
                </a:extLst>
              </p14:cNvPr>
              <p14:cNvContentPartPr/>
              <p14:nvPr/>
            </p14:nvContentPartPr>
            <p14:xfrm>
              <a:off x="8731372" y="4900410"/>
              <a:ext cx="63360" cy="68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12ACF22-1E33-B24D-A9EA-AF95F80F50A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700412" y="4869810"/>
                <a:ext cx="12456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0AF621D-F548-3F4C-AC77-4710F0F9E69E}"/>
              </a:ext>
            </a:extLst>
          </p:cNvPr>
          <p:cNvGrpSpPr/>
          <p:nvPr/>
        </p:nvGrpSpPr>
        <p:grpSpPr>
          <a:xfrm>
            <a:off x="9101092" y="3660210"/>
            <a:ext cx="288720" cy="192960"/>
            <a:chOff x="9101092" y="3660210"/>
            <a:chExt cx="2887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5A1B55-3CFC-5144-AD06-479C368818B1}"/>
                    </a:ext>
                  </a:extLst>
                </p14:cNvPr>
                <p14:cNvContentPartPr/>
                <p14:nvPr/>
              </p14:nvContentPartPr>
              <p14:xfrm>
                <a:off x="9101092" y="3660210"/>
                <a:ext cx="61920" cy="7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5A1B55-3CFC-5144-AD06-479C368818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70132" y="3629610"/>
                  <a:ext cx="123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A035CA2-333C-4C42-B214-9B4FA3DD5563}"/>
                    </a:ext>
                  </a:extLst>
                </p14:cNvPr>
                <p14:cNvContentPartPr/>
                <p14:nvPr/>
              </p14:nvContentPartPr>
              <p14:xfrm>
                <a:off x="9322492" y="3804570"/>
                <a:ext cx="67320" cy="48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A035CA2-333C-4C42-B214-9B4FA3DD55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91892" y="3773970"/>
                  <a:ext cx="1288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4D31FCB-1B2F-C644-A509-DD83649DF68E}"/>
                  </a:ext>
                </a:extLst>
              </p14:cNvPr>
              <p14:cNvContentPartPr/>
              <p14:nvPr/>
            </p14:nvContentPartPr>
            <p14:xfrm>
              <a:off x="9507172" y="4014450"/>
              <a:ext cx="68040" cy="77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4D31FCB-1B2F-C644-A509-DD83649DF68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476572" y="3983850"/>
                <a:ext cx="129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6986BCE-665D-6847-8869-905F0D3EA3EB}"/>
                  </a:ext>
                </a:extLst>
              </p14:cNvPr>
              <p14:cNvContentPartPr/>
              <p14:nvPr/>
            </p14:nvContentPartPr>
            <p14:xfrm>
              <a:off x="10686892" y="3946050"/>
              <a:ext cx="402480" cy="196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6986BCE-665D-6847-8869-905F0D3EA3E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56292" y="3915450"/>
                <a:ext cx="4636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39FB625-4B2E-8B4B-BED3-AB62BC3A70A2}"/>
                  </a:ext>
                </a:extLst>
              </p14:cNvPr>
              <p14:cNvContentPartPr/>
              <p14:nvPr/>
            </p14:nvContentPartPr>
            <p14:xfrm>
              <a:off x="10543972" y="4600530"/>
              <a:ext cx="249120" cy="67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39FB625-4B2E-8B4B-BED3-AB62BC3A70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513372" y="4569570"/>
                <a:ext cx="3106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16E4F8D-2FA1-D043-B20E-DBB5124A1426}"/>
              </a:ext>
            </a:extLst>
          </p:cNvPr>
          <p:cNvGrpSpPr/>
          <p:nvPr/>
        </p:nvGrpSpPr>
        <p:grpSpPr>
          <a:xfrm>
            <a:off x="10399612" y="4000410"/>
            <a:ext cx="804960" cy="657360"/>
            <a:chOff x="10399612" y="4000410"/>
            <a:chExt cx="80496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9A55F2-DD1C-174C-9A25-8AA61A12770F}"/>
                    </a:ext>
                  </a:extLst>
                </p14:cNvPr>
                <p14:cNvContentPartPr/>
                <p14:nvPr/>
              </p14:nvContentPartPr>
              <p14:xfrm>
                <a:off x="10399612" y="4000410"/>
                <a:ext cx="230400" cy="592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9A55F2-DD1C-174C-9A25-8AA61A12770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92052" y="3992850"/>
                  <a:ext cx="24552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0F33FF-EA79-0F49-9B2F-E7C246C56E0C}"/>
                    </a:ext>
                  </a:extLst>
                </p14:cNvPr>
                <p14:cNvContentPartPr/>
                <p14:nvPr/>
              </p14:nvContentPartPr>
              <p14:xfrm>
                <a:off x="10886692" y="4125330"/>
                <a:ext cx="317880" cy="532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0F33FF-EA79-0F49-9B2F-E7C246C56E0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79132" y="4117770"/>
                  <a:ext cx="333000" cy="54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6E36A01-3C62-FF49-8064-9EA921DA7585}"/>
              </a:ext>
            </a:extLst>
          </p:cNvPr>
          <p:cNvGrpSpPr/>
          <p:nvPr/>
        </p:nvGrpSpPr>
        <p:grpSpPr>
          <a:xfrm>
            <a:off x="10234732" y="4771890"/>
            <a:ext cx="1476720" cy="280440"/>
            <a:chOff x="10234732" y="4771890"/>
            <a:chExt cx="14767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352D834-9B84-2744-8431-C06407F8C88A}"/>
                    </a:ext>
                  </a:extLst>
                </p14:cNvPr>
                <p14:cNvContentPartPr/>
                <p14:nvPr/>
              </p14:nvContentPartPr>
              <p14:xfrm>
                <a:off x="10234732" y="4807530"/>
                <a:ext cx="173880" cy="244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352D834-9B84-2744-8431-C06407F8C8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27172" y="4800330"/>
                  <a:ext cx="188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7B9B659-2826-DF4C-951B-2892222DE4F0}"/>
                    </a:ext>
                  </a:extLst>
                </p14:cNvPr>
                <p14:cNvContentPartPr/>
                <p14:nvPr/>
              </p14:nvContentPartPr>
              <p14:xfrm>
                <a:off x="10458292" y="4829130"/>
                <a:ext cx="142200" cy="117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7B9B659-2826-DF4C-951B-2892222DE4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50732" y="4821570"/>
                  <a:ext cx="15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6AE1C3-A7AF-7243-83B8-DE3AF7289F21}"/>
                    </a:ext>
                  </a:extLst>
                </p14:cNvPr>
                <p14:cNvContentPartPr/>
                <p14:nvPr/>
              </p14:nvContentPartPr>
              <p14:xfrm>
                <a:off x="10678612" y="4771890"/>
                <a:ext cx="28440" cy="17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6AE1C3-A7AF-7243-83B8-DE3AF7289F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71052" y="4764330"/>
                  <a:ext cx="43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D794FFD-66EC-6443-A19E-416C70F852AB}"/>
                    </a:ext>
                  </a:extLst>
                </p14:cNvPr>
                <p14:cNvContentPartPr/>
                <p14:nvPr/>
              </p14:nvContentPartPr>
              <p14:xfrm>
                <a:off x="10626772" y="4876290"/>
                <a:ext cx="156960" cy="10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D794FFD-66EC-6443-A19E-416C70F852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19212" y="4868730"/>
                  <a:ext cx="17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556C8E-D8FD-DE4A-AFC1-74B59DDF434C}"/>
                    </a:ext>
                  </a:extLst>
                </p14:cNvPr>
                <p14:cNvContentPartPr/>
                <p14:nvPr/>
              </p14:nvContentPartPr>
              <p14:xfrm>
                <a:off x="10823332" y="4783410"/>
                <a:ext cx="888120" cy="172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556C8E-D8FD-DE4A-AFC1-74B59DDF43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15772" y="4775850"/>
                  <a:ext cx="9032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56ED51A-ABDE-3C4E-95B7-980DEF6BFD63}"/>
              </a:ext>
            </a:extLst>
          </p:cNvPr>
          <p:cNvGrpSpPr/>
          <p:nvPr/>
        </p:nvGrpSpPr>
        <p:grpSpPr>
          <a:xfrm>
            <a:off x="8772412" y="5157450"/>
            <a:ext cx="201960" cy="481680"/>
            <a:chOff x="8772412" y="5157450"/>
            <a:chExt cx="2019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B37108-5DAD-864E-9A6A-B10169C1D905}"/>
                    </a:ext>
                  </a:extLst>
                </p14:cNvPr>
                <p14:cNvContentPartPr/>
                <p14:nvPr/>
              </p14:nvContentPartPr>
              <p14:xfrm>
                <a:off x="8829652" y="5157450"/>
                <a:ext cx="32760" cy="352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B37108-5DAD-864E-9A6A-B10169C1D9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14172" y="5142330"/>
                  <a:ext cx="63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87CF47-C331-EB42-BE72-1FB188822820}"/>
                    </a:ext>
                  </a:extLst>
                </p14:cNvPr>
                <p14:cNvContentPartPr/>
                <p14:nvPr/>
              </p14:nvContentPartPr>
              <p14:xfrm>
                <a:off x="8772412" y="5457330"/>
                <a:ext cx="201960" cy="18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87CF47-C331-EB42-BE72-1FB18882282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56932" y="5442210"/>
                  <a:ext cx="2322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97F1105-1D03-594E-A3E9-78FD05ACF167}"/>
              </a:ext>
            </a:extLst>
          </p:cNvPr>
          <p:cNvGrpSpPr/>
          <p:nvPr/>
        </p:nvGrpSpPr>
        <p:grpSpPr>
          <a:xfrm>
            <a:off x="8446612" y="5666490"/>
            <a:ext cx="1031760" cy="1021320"/>
            <a:chOff x="8446612" y="5666490"/>
            <a:chExt cx="103176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BB2CF7-215B-E248-9886-7A375254C5DD}"/>
                    </a:ext>
                  </a:extLst>
                </p14:cNvPr>
                <p14:cNvContentPartPr/>
                <p14:nvPr/>
              </p14:nvContentPartPr>
              <p14:xfrm>
                <a:off x="8446612" y="5843250"/>
                <a:ext cx="639360" cy="84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BB2CF7-215B-E248-9886-7A375254C5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31492" y="5828130"/>
                  <a:ext cx="66960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4D1ACBC-FD7F-F945-A1AC-C5B2046734DE}"/>
                    </a:ext>
                  </a:extLst>
                </p14:cNvPr>
                <p14:cNvContentPartPr/>
                <p14:nvPr/>
              </p14:nvContentPartPr>
              <p14:xfrm>
                <a:off x="8943772" y="5791410"/>
                <a:ext cx="142200" cy="171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4D1ACBC-FD7F-F945-A1AC-C5B2046734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28652" y="5776290"/>
                  <a:ext cx="172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B866505-284A-3645-BE37-03616C7E73DB}"/>
                    </a:ext>
                  </a:extLst>
                </p14:cNvPr>
                <p14:cNvContentPartPr/>
                <p14:nvPr/>
              </p14:nvContentPartPr>
              <p14:xfrm>
                <a:off x="9058252" y="5666490"/>
                <a:ext cx="193680" cy="9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B866505-284A-3645-BE37-03616C7E73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42772" y="5651010"/>
                  <a:ext cx="223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5451F2-3514-FF44-BAD4-082C824323EB}"/>
                    </a:ext>
                  </a:extLst>
                </p14:cNvPr>
                <p14:cNvContentPartPr/>
                <p14:nvPr/>
              </p14:nvContentPartPr>
              <p14:xfrm>
                <a:off x="9072292" y="5981850"/>
                <a:ext cx="125640" cy="17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5451F2-3514-FF44-BAD4-082C824323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57172" y="5966730"/>
                  <a:ext cx="156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1ACAB9-23F3-0F49-9075-0C1F6371D0D2}"/>
                    </a:ext>
                  </a:extLst>
                </p14:cNvPr>
                <p14:cNvContentPartPr/>
                <p14:nvPr/>
              </p14:nvContentPartPr>
              <p14:xfrm>
                <a:off x="9186772" y="5832450"/>
                <a:ext cx="266400" cy="13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1ACAB9-23F3-0F49-9075-0C1F6371D0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71292" y="5817330"/>
                  <a:ext cx="296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C1D1C2-2365-344E-B0CB-BF5067AC63B1}"/>
                    </a:ext>
                  </a:extLst>
                </p14:cNvPr>
                <p14:cNvContentPartPr/>
                <p14:nvPr/>
              </p14:nvContentPartPr>
              <p14:xfrm>
                <a:off x="9086692" y="6157890"/>
                <a:ext cx="157680" cy="18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C1D1C2-2365-344E-B0CB-BF5067AC63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71572" y="6142410"/>
                  <a:ext cx="187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AB1A1A-47C2-FC48-B434-46F6FA43E784}"/>
                    </a:ext>
                  </a:extLst>
                </p14:cNvPr>
                <p14:cNvContentPartPr/>
                <p14:nvPr/>
              </p14:nvContentPartPr>
              <p14:xfrm>
                <a:off x="9229612" y="6142410"/>
                <a:ext cx="248760" cy="87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AB1A1A-47C2-FC48-B434-46F6FA43E7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14132" y="6127290"/>
                  <a:ext cx="279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F3CB149-B5EB-8B45-BB02-928FCB633AAF}"/>
                    </a:ext>
                  </a:extLst>
                </p14:cNvPr>
                <p14:cNvContentPartPr/>
                <p14:nvPr/>
              </p14:nvContentPartPr>
              <p14:xfrm>
                <a:off x="9039532" y="6372090"/>
                <a:ext cx="174240" cy="153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F3CB149-B5EB-8B45-BB02-928FCB633A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24052" y="6356970"/>
                  <a:ext cx="204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40AE17-AD46-994A-8FE5-AC670CECF6BA}"/>
                    </a:ext>
                  </a:extLst>
                </p14:cNvPr>
                <p14:cNvContentPartPr/>
                <p14:nvPr/>
              </p14:nvContentPartPr>
              <p14:xfrm>
                <a:off x="9229612" y="6500610"/>
                <a:ext cx="227520" cy="3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40AE17-AD46-994A-8FE5-AC670CECF6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14132" y="6485130"/>
                  <a:ext cx="2581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DC67862-16B0-6C4D-A4AF-DEB402919227}"/>
                  </a:ext>
                </a:extLst>
              </p14:cNvPr>
              <p14:cNvContentPartPr/>
              <p14:nvPr/>
            </p14:nvContentPartPr>
            <p14:xfrm>
              <a:off x="9147172" y="5636970"/>
              <a:ext cx="59040" cy="72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DC67862-16B0-6C4D-A4AF-DEB40291922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116572" y="5606010"/>
                <a:ext cx="120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2B1775D-95C2-C849-8BB3-E8B8B330E1EC}"/>
                  </a:ext>
                </a:extLst>
              </p14:cNvPr>
              <p14:cNvContentPartPr/>
              <p14:nvPr/>
            </p14:nvContentPartPr>
            <p14:xfrm>
              <a:off x="9286852" y="5814810"/>
              <a:ext cx="73800" cy="615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2B1775D-95C2-C849-8BB3-E8B8B330E1E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256252" y="5784210"/>
                <a:ext cx="135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6769EF4-F3CF-6742-9516-7707FD4DAFC8}"/>
                  </a:ext>
                </a:extLst>
              </p14:cNvPr>
              <p14:cNvContentPartPr/>
              <p14:nvPr/>
            </p14:nvContentPartPr>
            <p14:xfrm>
              <a:off x="9393052" y="6071850"/>
              <a:ext cx="49320" cy="91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6769EF4-F3CF-6742-9516-7707FD4DAFC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362452" y="6041250"/>
                <a:ext cx="110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7393AAB-CD57-D14D-91D1-58B4AB83107A}"/>
                  </a:ext>
                </a:extLst>
              </p14:cNvPr>
              <p14:cNvContentPartPr/>
              <p14:nvPr/>
            </p14:nvContentPartPr>
            <p14:xfrm>
              <a:off x="9390532" y="6419610"/>
              <a:ext cx="82800" cy="58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7393AAB-CD57-D14D-91D1-58B4AB83107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359572" y="6389010"/>
                <a:ext cx="144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475535D-107C-3C43-98D9-E6D8522F52C3}"/>
                  </a:ext>
                </a:extLst>
              </p14:cNvPr>
              <p14:cNvContentPartPr/>
              <p14:nvPr/>
            </p14:nvContentPartPr>
            <p14:xfrm>
              <a:off x="10438132" y="5733810"/>
              <a:ext cx="842040" cy="698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475535D-107C-3C43-98D9-E6D8522F52C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423012" y="5718690"/>
                <a:ext cx="8726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58F64DF-8E63-A84D-8CAC-9A8468338F39}"/>
                  </a:ext>
                </a:extLst>
              </p14:cNvPr>
              <p14:cNvContentPartPr/>
              <p14:nvPr/>
            </p14:nvContentPartPr>
            <p14:xfrm>
              <a:off x="10915492" y="5757570"/>
              <a:ext cx="362520" cy="376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58F64DF-8E63-A84D-8CAC-9A8468338F3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884892" y="5726970"/>
                <a:ext cx="42372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DF84A3-591F-1A47-9C2C-27AFB30854B0}"/>
              </a:ext>
            </a:extLst>
          </p:cNvPr>
          <p:cNvGrpSpPr/>
          <p:nvPr/>
        </p:nvGrpSpPr>
        <p:grpSpPr>
          <a:xfrm>
            <a:off x="10495372" y="6571890"/>
            <a:ext cx="706320" cy="255960"/>
            <a:chOff x="10495372" y="6571890"/>
            <a:chExt cx="7063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2206CA6-DC95-1546-9A9C-EA172994234E}"/>
                    </a:ext>
                  </a:extLst>
                </p14:cNvPr>
                <p14:cNvContentPartPr/>
                <p14:nvPr/>
              </p14:nvContentPartPr>
              <p14:xfrm>
                <a:off x="10495372" y="6571890"/>
                <a:ext cx="163440" cy="17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2206CA6-DC95-1546-9A9C-EA17299423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80252" y="6556770"/>
                  <a:ext cx="193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9BC016-769A-924F-A8FE-D45DC66D6DF7}"/>
                    </a:ext>
                  </a:extLst>
                </p14:cNvPr>
                <p14:cNvContentPartPr/>
                <p14:nvPr/>
              </p14:nvContentPartPr>
              <p14:xfrm>
                <a:off x="10705252" y="6629130"/>
                <a:ext cx="160920" cy="9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9BC016-769A-924F-A8FE-D45DC66D6D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89772" y="6613650"/>
                  <a:ext cx="191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606EAE-4BAA-F34B-9065-D61DF1CB5DF3}"/>
                    </a:ext>
                  </a:extLst>
                </p14:cNvPr>
                <p14:cNvContentPartPr/>
                <p14:nvPr/>
              </p14:nvContentPartPr>
              <p14:xfrm>
                <a:off x="10937812" y="6592770"/>
                <a:ext cx="128880" cy="235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606EAE-4BAA-F34B-9065-D61DF1CB5D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22692" y="6577650"/>
                  <a:ext cx="159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8059A3-C868-D94A-B3CE-72061022B46C}"/>
                    </a:ext>
                  </a:extLst>
                </p14:cNvPr>
                <p14:cNvContentPartPr/>
                <p14:nvPr/>
              </p14:nvContentPartPr>
              <p14:xfrm>
                <a:off x="11201332" y="6686370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8059A3-C868-D94A-B3CE-72061022B46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85852" y="66712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563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0799E-8426-AC4A-B9D7-4E44B909EBD0}"/>
              </a:ext>
            </a:extLst>
          </p:cNvPr>
          <p:cNvSpPr txBox="1"/>
          <p:nvPr/>
        </p:nvSpPr>
        <p:spPr>
          <a:xfrm>
            <a:off x="728663" y="671513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IMMUNOHISTOCHEMISTRY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B4189-640B-2040-910B-C328C2A6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86" y="1181100"/>
            <a:ext cx="3302000" cy="255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4F3B4-FC79-154D-B7C6-07AD3F147CE7}"/>
              </a:ext>
            </a:extLst>
          </p:cNvPr>
          <p:cNvSpPr txBox="1"/>
          <p:nvPr/>
        </p:nvSpPr>
        <p:spPr>
          <a:xfrm>
            <a:off x="242888" y="6429375"/>
            <a:ext cx="425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rockland-inc.com</a:t>
            </a:r>
            <a:r>
              <a:rPr lang="en-US" dirty="0"/>
              <a:t>/</a:t>
            </a:r>
            <a:r>
              <a:rPr lang="en-US" dirty="0" err="1"/>
              <a:t>ihc-products.aspx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F68FE-7745-1846-A022-BCE5D3E1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51" y="1040845"/>
            <a:ext cx="3378200" cy="302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BDD8A-BE2E-594F-9159-E5A2E13C8BA4}"/>
              </a:ext>
            </a:extLst>
          </p:cNvPr>
          <p:cNvSpPr txBox="1"/>
          <p:nvPr/>
        </p:nvSpPr>
        <p:spPr>
          <a:xfrm>
            <a:off x="8646129" y="1650087"/>
            <a:ext cx="3183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CD133 (D2V8Q) XP® Rabbit </a:t>
            </a:r>
            <a:r>
              <a:rPr lang="en-US" dirty="0" err="1"/>
              <a:t>mAb</a:t>
            </a:r>
            <a:r>
              <a:rPr lang="en-US" dirty="0"/>
              <a:t> #64326: IHC analysis of paraffin-embedded human breast carcinoma using CD133 (D2V8Q) XP® Rabbit </a:t>
            </a:r>
            <a:r>
              <a:rPr lang="en-US" dirty="0" err="1"/>
              <a:t>mAb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52E4D-56E9-6844-8498-AD3F96E7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21" y="4203700"/>
            <a:ext cx="4522006" cy="2225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A2706-8241-1241-A8BD-5EAEB698EAEB}"/>
              </a:ext>
            </a:extLst>
          </p:cNvPr>
          <p:cNvSpPr txBox="1"/>
          <p:nvPr/>
        </p:nvSpPr>
        <p:spPr>
          <a:xfrm>
            <a:off x="445024" y="4019034"/>
            <a:ext cx="338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IMMUNOELECTRON MICROSCOPY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C9FB09-86B4-BB43-A08B-C4448DCAC587}"/>
              </a:ext>
            </a:extLst>
          </p:cNvPr>
          <p:cNvGrpSpPr/>
          <p:nvPr/>
        </p:nvGrpSpPr>
        <p:grpSpPr>
          <a:xfrm>
            <a:off x="599692" y="4657410"/>
            <a:ext cx="3809520" cy="1643040"/>
            <a:chOff x="599692" y="4657410"/>
            <a:chExt cx="3809520" cy="16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780B7C-E17F-CD4A-AFE9-07006ACC3788}"/>
                    </a:ext>
                  </a:extLst>
                </p14:cNvPr>
                <p14:cNvContentPartPr/>
                <p14:nvPr/>
              </p14:nvContentPartPr>
              <p14:xfrm>
                <a:off x="599692" y="5666490"/>
                <a:ext cx="2773800" cy="248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780B7C-E17F-CD4A-AFE9-07006ACC37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4572" y="5651010"/>
                  <a:ext cx="2804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7159AE-7E67-144B-AD98-9B1CFC859CC6}"/>
                    </a:ext>
                  </a:extLst>
                </p14:cNvPr>
                <p14:cNvContentPartPr/>
                <p14:nvPr/>
              </p14:nvContentPartPr>
              <p14:xfrm>
                <a:off x="1371532" y="5370570"/>
                <a:ext cx="474840" cy="38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7159AE-7E67-144B-AD98-9B1CFC859C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6052" y="5355090"/>
                  <a:ext cx="505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7D1A33-C179-FD4B-B76C-13836E0B5513}"/>
                    </a:ext>
                  </a:extLst>
                </p14:cNvPr>
                <p14:cNvContentPartPr/>
                <p14:nvPr/>
              </p14:nvContentPartPr>
              <p14:xfrm>
                <a:off x="1657012" y="4799610"/>
                <a:ext cx="92160" cy="52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7D1A33-C179-FD4B-B76C-13836E0B55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41892" y="4784130"/>
                  <a:ext cx="1227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BC6FF7-4AC8-4A40-A06A-CB9BE2B44305}"/>
                    </a:ext>
                  </a:extLst>
                </p14:cNvPr>
                <p14:cNvContentPartPr/>
                <p14:nvPr/>
              </p14:nvContentPartPr>
              <p14:xfrm>
                <a:off x="1732972" y="4882050"/>
                <a:ext cx="117720" cy="13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BC6FF7-4AC8-4A40-A06A-CB9BE2B443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17852" y="4866570"/>
                  <a:ext cx="148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76ACC0-5568-F94D-9227-14A0ADB7781D}"/>
                    </a:ext>
                  </a:extLst>
                </p14:cNvPr>
                <p14:cNvContentPartPr/>
                <p14:nvPr/>
              </p14:nvContentPartPr>
              <p14:xfrm>
                <a:off x="2442892" y="4741290"/>
                <a:ext cx="251280" cy="162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76ACC0-5568-F94D-9227-14A0ADB778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27772" y="4726170"/>
                  <a:ext cx="281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E7A065-DB5E-F844-A3CF-B6F5E0C619E0}"/>
                    </a:ext>
                  </a:extLst>
                </p14:cNvPr>
                <p14:cNvContentPartPr/>
                <p14:nvPr/>
              </p14:nvContentPartPr>
              <p14:xfrm>
                <a:off x="2743132" y="4671810"/>
                <a:ext cx="235080" cy="20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E7A065-DB5E-F844-A3CF-B6F5E0C619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7652" y="4656690"/>
                  <a:ext cx="265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405FDF-82C6-9747-B122-AACA7BDF6765}"/>
                    </a:ext>
                  </a:extLst>
                </p14:cNvPr>
                <p14:cNvContentPartPr/>
                <p14:nvPr/>
              </p14:nvContentPartPr>
              <p14:xfrm>
                <a:off x="3077212" y="4714650"/>
                <a:ext cx="79200" cy="10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405FDF-82C6-9747-B122-AACA7BDF6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1732" y="4699530"/>
                  <a:ext cx="109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972CDD-4D7E-A748-9FE3-AA2441094258}"/>
                    </a:ext>
                  </a:extLst>
                </p14:cNvPr>
                <p14:cNvContentPartPr/>
                <p14:nvPr/>
              </p14:nvContentPartPr>
              <p14:xfrm>
                <a:off x="3228772" y="4657410"/>
                <a:ext cx="66600" cy="20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972CDD-4D7E-A748-9FE3-AA24410942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3652" y="4642290"/>
                  <a:ext cx="97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39A518-C423-684C-9400-DCFA2B307F83}"/>
                    </a:ext>
                  </a:extLst>
                </p14:cNvPr>
                <p14:cNvContentPartPr/>
                <p14:nvPr/>
              </p14:nvContentPartPr>
              <p14:xfrm>
                <a:off x="3228772" y="4715010"/>
                <a:ext cx="259560" cy="8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39A518-C423-684C-9400-DCFA2B307F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3652" y="4699530"/>
                  <a:ext cx="29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4F09FE-6F81-694C-AB6C-8CEA9DB3DE82}"/>
                    </a:ext>
                  </a:extLst>
                </p14:cNvPr>
                <p14:cNvContentPartPr/>
                <p14:nvPr/>
              </p14:nvContentPartPr>
              <p14:xfrm>
                <a:off x="3553852" y="4714650"/>
                <a:ext cx="402120" cy="13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4F09FE-6F81-694C-AB6C-8CEA9DB3DE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38732" y="4699530"/>
                  <a:ext cx="432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5E9E6F-6763-064A-9DE8-E14C916622C5}"/>
                    </a:ext>
                  </a:extLst>
                </p14:cNvPr>
                <p14:cNvContentPartPr/>
                <p14:nvPr/>
              </p14:nvContentPartPr>
              <p14:xfrm>
                <a:off x="2657812" y="4943250"/>
                <a:ext cx="605520" cy="28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5E9E6F-6763-064A-9DE8-E14C916622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2332" y="4928130"/>
                  <a:ext cx="636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34F233-8C85-2945-A823-28B067246C3D}"/>
                    </a:ext>
                  </a:extLst>
                </p14:cNvPr>
                <p14:cNvContentPartPr/>
                <p14:nvPr/>
              </p14:nvContentPartPr>
              <p14:xfrm>
                <a:off x="3376372" y="5006970"/>
                <a:ext cx="428760" cy="231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34F233-8C85-2945-A823-28B067246C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0892" y="4991490"/>
                  <a:ext cx="459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BFB667-FF5F-C041-8A20-53AFAD8BFAA0}"/>
                    </a:ext>
                  </a:extLst>
                </p14:cNvPr>
                <p14:cNvContentPartPr/>
                <p14:nvPr/>
              </p14:nvContentPartPr>
              <p14:xfrm>
                <a:off x="2563492" y="5314770"/>
                <a:ext cx="94320" cy="29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BFB667-FF5F-C041-8A20-53AFAD8BFA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48012" y="5299650"/>
                  <a:ext cx="124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62663E-7113-FF46-9297-EC5A608C17E8}"/>
                    </a:ext>
                  </a:extLst>
                </p14:cNvPr>
                <p14:cNvContentPartPr/>
                <p14:nvPr/>
              </p14:nvContentPartPr>
              <p14:xfrm>
                <a:off x="2485732" y="5484690"/>
                <a:ext cx="213480" cy="2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62663E-7113-FF46-9297-EC5A608C17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70612" y="5469210"/>
                  <a:ext cx="244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799B57-2473-4B44-958D-1C2BD7D5BFF0}"/>
                    </a:ext>
                  </a:extLst>
                </p14:cNvPr>
                <p14:cNvContentPartPr/>
                <p14:nvPr/>
              </p14:nvContentPartPr>
              <p14:xfrm>
                <a:off x="2681572" y="5437170"/>
                <a:ext cx="381960" cy="13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799B57-2473-4B44-958D-1C2BD7D5BF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66092" y="5422050"/>
                  <a:ext cx="41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6259FB-F8C9-AD48-ACDB-43322CD4AC9D}"/>
                    </a:ext>
                  </a:extLst>
                </p14:cNvPr>
                <p14:cNvContentPartPr/>
                <p14:nvPr/>
              </p14:nvContentPartPr>
              <p14:xfrm>
                <a:off x="3085852" y="5435010"/>
                <a:ext cx="124920" cy="11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6259FB-F8C9-AD48-ACDB-43322CD4AC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70732" y="5419530"/>
                  <a:ext cx="155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71CD32-9EB3-974A-A0D7-E53E6037C5C2}"/>
                    </a:ext>
                  </a:extLst>
                </p14:cNvPr>
                <p14:cNvContentPartPr/>
                <p14:nvPr/>
              </p14:nvContentPartPr>
              <p14:xfrm>
                <a:off x="3257212" y="5457690"/>
                <a:ext cx="43920" cy="59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71CD32-9EB3-974A-A0D7-E53E6037C5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2092" y="5442570"/>
                  <a:ext cx="74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985379-1E17-8B4C-AFA6-F982AC0F03BA}"/>
                    </a:ext>
                  </a:extLst>
                </p14:cNvPr>
                <p14:cNvContentPartPr/>
                <p14:nvPr/>
              </p14:nvContentPartPr>
              <p14:xfrm>
                <a:off x="3271612" y="534321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985379-1E17-8B4C-AFA6-F982AC0F03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6492" y="53280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B9C510-FA63-544E-8019-8491E3EA238B}"/>
                    </a:ext>
                  </a:extLst>
                </p14:cNvPr>
                <p14:cNvContentPartPr/>
                <p14:nvPr/>
              </p14:nvContentPartPr>
              <p14:xfrm>
                <a:off x="3386092" y="5286330"/>
                <a:ext cx="87120" cy="22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B9C510-FA63-544E-8019-8491E3EA23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70612" y="5270850"/>
                  <a:ext cx="117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FC43C4-9DEA-834F-8255-CEE4F42618F3}"/>
                    </a:ext>
                  </a:extLst>
                </p14:cNvPr>
                <p14:cNvContentPartPr/>
                <p14:nvPr/>
              </p14:nvContentPartPr>
              <p14:xfrm>
                <a:off x="3354052" y="5426370"/>
                <a:ext cx="286200" cy="10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FC43C4-9DEA-834F-8255-CEE4F42618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38572" y="5411250"/>
                  <a:ext cx="316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9F1F0B-0F87-E44B-95D5-8EAD622F0102}"/>
                    </a:ext>
                  </a:extLst>
                </p14:cNvPr>
                <p14:cNvContentPartPr/>
                <p14:nvPr/>
              </p14:nvContentPartPr>
              <p14:xfrm>
                <a:off x="3571852" y="5300370"/>
                <a:ext cx="43200" cy="3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9F1F0B-0F87-E44B-95D5-8EAD622F01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56372" y="5285250"/>
                  <a:ext cx="73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C9E597-9D39-7C41-A716-A682ECA26674}"/>
                    </a:ext>
                  </a:extLst>
                </p14:cNvPr>
                <p14:cNvContentPartPr/>
                <p14:nvPr/>
              </p14:nvContentPartPr>
              <p14:xfrm>
                <a:off x="3671932" y="5386050"/>
                <a:ext cx="199080" cy="61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C9E597-9D39-7C41-A716-A682ECA266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56452" y="5370930"/>
                  <a:ext cx="22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92DB6B-74BE-E843-A41A-EBE594926908}"/>
                    </a:ext>
                  </a:extLst>
                </p14:cNvPr>
                <p14:cNvContentPartPr/>
                <p14:nvPr/>
              </p14:nvContentPartPr>
              <p14:xfrm>
                <a:off x="4074052" y="5326290"/>
                <a:ext cx="335160" cy="15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92DB6B-74BE-E843-A41A-EBE5949269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58572" y="5310810"/>
                  <a:ext cx="365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647249-7578-B245-BB84-3C77E6942B82}"/>
                    </a:ext>
                  </a:extLst>
                </p14:cNvPr>
                <p14:cNvContentPartPr/>
                <p14:nvPr/>
              </p14:nvContentPartPr>
              <p14:xfrm>
                <a:off x="2675812" y="5958450"/>
                <a:ext cx="153360" cy="342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647249-7578-B245-BB84-3C77E6942B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60692" y="5942970"/>
                  <a:ext cx="183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0A6684-89DA-9B4F-9AD6-969D05305AF2}"/>
                    </a:ext>
                  </a:extLst>
                </p14:cNvPr>
                <p14:cNvContentPartPr/>
                <p14:nvPr/>
              </p14:nvContentPartPr>
              <p14:xfrm>
                <a:off x="2883532" y="5788170"/>
                <a:ext cx="398160" cy="36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0A6684-89DA-9B4F-9AD6-969D05305A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8412" y="5773050"/>
                  <a:ext cx="428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FF6477-FA61-6B46-ADA9-BC42E175A39C}"/>
                    </a:ext>
                  </a:extLst>
                </p14:cNvPr>
                <p14:cNvContentPartPr/>
                <p14:nvPr/>
              </p14:nvContentPartPr>
              <p14:xfrm>
                <a:off x="3336772" y="5857650"/>
                <a:ext cx="232200" cy="24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FF6477-FA61-6B46-ADA9-BC42E175A3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1652" y="5842530"/>
                  <a:ext cx="262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97856F-3C66-524D-93AB-5B4A0353A832}"/>
                    </a:ext>
                  </a:extLst>
                </p14:cNvPr>
                <p14:cNvContentPartPr/>
                <p14:nvPr/>
              </p14:nvContentPartPr>
              <p14:xfrm>
                <a:off x="2046172" y="4662090"/>
                <a:ext cx="454320" cy="179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97856F-3C66-524D-93AB-5B4A0353A8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30692" y="4646970"/>
                  <a:ext cx="484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20E6F3-D11A-3B44-9542-F1D7225188B6}"/>
                    </a:ext>
                  </a:extLst>
                </p14:cNvPr>
                <p14:cNvContentPartPr/>
                <p14:nvPr/>
              </p14:nvContentPartPr>
              <p14:xfrm>
                <a:off x="1933492" y="4729050"/>
                <a:ext cx="176400" cy="16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20E6F3-D11A-3B44-9542-F1D7225188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18372" y="4713570"/>
                  <a:ext cx="207000" cy="19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8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AF264-0B51-DF4C-B7E0-AE611C6D1BFC}"/>
              </a:ext>
            </a:extLst>
          </p:cNvPr>
          <p:cNvSpPr txBox="1"/>
          <p:nvPr/>
        </p:nvSpPr>
        <p:spPr>
          <a:xfrm>
            <a:off x="448923" y="249883"/>
            <a:ext cx="409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FLOW CYTOMETRY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37396-BD0F-F74B-933F-76804022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973158"/>
            <a:ext cx="6211614" cy="52442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180CBF-647B-BC41-86AD-BCD5108DB402}"/>
                  </a:ext>
                </a:extLst>
              </p14:cNvPr>
              <p14:cNvContentPartPr/>
              <p14:nvPr/>
            </p14:nvContentPartPr>
            <p14:xfrm>
              <a:off x="2116428" y="2198793"/>
              <a:ext cx="147600" cy="17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180CBF-647B-BC41-86AD-BCD5108DB4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308" y="2183313"/>
                <a:ext cx="178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B6EC06-0EC5-9A4C-910A-F473A41FB36D}"/>
                  </a:ext>
                </a:extLst>
              </p14:cNvPr>
              <p14:cNvContentPartPr/>
              <p14:nvPr/>
            </p14:nvContentPartPr>
            <p14:xfrm>
              <a:off x="2125068" y="2705313"/>
              <a:ext cx="144720" cy="12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B6EC06-0EC5-9A4C-910A-F473A41FB3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948" y="2689833"/>
                <a:ext cx="174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5F170F-10CE-A64E-A21E-92D0B2360C90}"/>
                  </a:ext>
                </a:extLst>
              </p14:cNvPr>
              <p14:cNvContentPartPr/>
              <p14:nvPr/>
            </p14:nvContentPartPr>
            <p14:xfrm>
              <a:off x="2183028" y="3168633"/>
              <a:ext cx="132120" cy="14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5F170F-10CE-A64E-A21E-92D0B2360C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7548" y="3153513"/>
                <a:ext cx="162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BD974A-EB95-5A48-AD16-299781ADD882}"/>
                  </a:ext>
                </a:extLst>
              </p14:cNvPr>
              <p14:cNvContentPartPr/>
              <p14:nvPr/>
            </p14:nvContentPartPr>
            <p14:xfrm>
              <a:off x="2203908" y="3531153"/>
              <a:ext cx="113760" cy="171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BD974A-EB95-5A48-AD16-299781ADD8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8428" y="3516033"/>
                <a:ext cx="1443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E52B53-749F-084F-BF6D-B7E819B82869}"/>
                  </a:ext>
                </a:extLst>
              </p14:cNvPr>
              <p14:cNvContentPartPr/>
              <p14:nvPr/>
            </p14:nvContentPartPr>
            <p14:xfrm>
              <a:off x="2205348" y="4083033"/>
              <a:ext cx="111240" cy="152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E52B53-749F-084F-BF6D-B7E819B828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9868" y="4067913"/>
                <a:ext cx="141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FCC940-B752-7340-B043-B54DBF3FD100}"/>
                  </a:ext>
                </a:extLst>
              </p14:cNvPr>
              <p14:cNvContentPartPr/>
              <p14:nvPr/>
            </p14:nvContentPartPr>
            <p14:xfrm>
              <a:off x="2210748" y="4603233"/>
              <a:ext cx="119880" cy="139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FCC940-B752-7340-B043-B54DBF3FD1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5268" y="4588113"/>
                <a:ext cx="150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D0C09A-B851-E047-9EC4-76EA802B14CA}"/>
                  </a:ext>
                </a:extLst>
              </p14:cNvPr>
              <p14:cNvContentPartPr/>
              <p14:nvPr/>
            </p14:nvContentPartPr>
            <p14:xfrm>
              <a:off x="2225148" y="5050713"/>
              <a:ext cx="152280" cy="147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D0C09A-B851-E047-9EC4-76EA802B14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10028" y="5035593"/>
                <a:ext cx="182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C169F4-2A15-7A4F-A80F-0A973579E113}"/>
                  </a:ext>
                </a:extLst>
              </p14:cNvPr>
              <p14:cNvContentPartPr/>
              <p14:nvPr/>
            </p14:nvContentPartPr>
            <p14:xfrm>
              <a:off x="2006988" y="5498193"/>
              <a:ext cx="115920" cy="13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C169F4-2A15-7A4F-A80F-0A973579E11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1868" y="5483073"/>
                <a:ext cx="146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4BC2A4-544D-B640-8163-2C77B9E07FFE}"/>
                  </a:ext>
                </a:extLst>
              </p14:cNvPr>
              <p14:cNvContentPartPr/>
              <p14:nvPr/>
            </p14:nvContentPartPr>
            <p14:xfrm>
              <a:off x="1764708" y="5904993"/>
              <a:ext cx="108360" cy="121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4BC2A4-544D-B640-8163-2C77B9E07F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49588" y="5889513"/>
                <a:ext cx="138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63045D-9771-5644-8E02-C8015E795DC0}"/>
                  </a:ext>
                </a:extLst>
              </p14:cNvPr>
              <p14:cNvContentPartPr/>
              <p14:nvPr/>
            </p14:nvContentPartPr>
            <p14:xfrm>
              <a:off x="2798988" y="5818953"/>
              <a:ext cx="141480" cy="100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63045D-9771-5644-8E02-C8015E795D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3868" y="5803473"/>
                <a:ext cx="172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FB5D616-2AFE-C040-991A-B809170477A4}"/>
                  </a:ext>
                </a:extLst>
              </p14:cNvPr>
              <p14:cNvContentPartPr/>
              <p14:nvPr/>
            </p14:nvContentPartPr>
            <p14:xfrm>
              <a:off x="3095268" y="6260313"/>
              <a:ext cx="148320" cy="110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FB5D616-2AFE-C040-991A-B809170477A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80148" y="6244833"/>
                <a:ext cx="1789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CD70B3A-EFA3-8A45-BCF9-132E5483E152}"/>
              </a:ext>
            </a:extLst>
          </p:cNvPr>
          <p:cNvGrpSpPr/>
          <p:nvPr/>
        </p:nvGrpSpPr>
        <p:grpSpPr>
          <a:xfrm>
            <a:off x="1560588" y="6433113"/>
            <a:ext cx="333000" cy="266760"/>
            <a:chOff x="1560588" y="6433113"/>
            <a:chExt cx="3330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5912EC-3CBA-564B-983D-144221658E50}"/>
                    </a:ext>
                  </a:extLst>
                </p14:cNvPr>
                <p14:cNvContentPartPr/>
                <p14:nvPr/>
              </p14:nvContentPartPr>
              <p14:xfrm>
                <a:off x="1560588" y="6433113"/>
                <a:ext cx="323280" cy="9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5912EC-3CBA-564B-983D-144221658E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5468" y="6417993"/>
                  <a:ext cx="353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D05E41-00AE-474A-B56F-85320CCFC705}"/>
                    </a:ext>
                  </a:extLst>
                </p14:cNvPr>
                <p14:cNvContentPartPr/>
                <p14:nvPr/>
              </p14:nvContentPartPr>
              <p14:xfrm>
                <a:off x="1560588" y="6510873"/>
                <a:ext cx="284760" cy="18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D05E41-00AE-474A-B56F-85320CCFC7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45468" y="6495753"/>
                  <a:ext cx="315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641408-6C9E-B346-B562-A8CF0FAFC468}"/>
                    </a:ext>
                  </a:extLst>
                </p14:cNvPr>
                <p14:cNvContentPartPr/>
                <p14:nvPr/>
              </p14:nvContentPartPr>
              <p14:xfrm>
                <a:off x="1875948" y="6542553"/>
                <a:ext cx="17640" cy="116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641408-6C9E-B346-B562-A8CF0FAFC4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0828" y="6527433"/>
                  <a:ext cx="482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A00D1-2688-CC4E-B54B-F21505DC1191}"/>
              </a:ext>
            </a:extLst>
          </p:cNvPr>
          <p:cNvGrpSpPr/>
          <p:nvPr/>
        </p:nvGrpSpPr>
        <p:grpSpPr>
          <a:xfrm>
            <a:off x="3089868" y="6464073"/>
            <a:ext cx="321480" cy="246240"/>
            <a:chOff x="3089868" y="6464073"/>
            <a:chExt cx="32148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F04396-9A5A-764E-85A7-07BA0E4F1C44}"/>
                    </a:ext>
                  </a:extLst>
                </p14:cNvPr>
                <p14:cNvContentPartPr/>
                <p14:nvPr/>
              </p14:nvContentPartPr>
              <p14:xfrm>
                <a:off x="3089868" y="6464073"/>
                <a:ext cx="295200" cy="86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F04396-9A5A-764E-85A7-07BA0E4F1C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74388" y="6448953"/>
                  <a:ext cx="32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F952DC-B620-254A-A979-2FA2010D89C2}"/>
                    </a:ext>
                  </a:extLst>
                </p14:cNvPr>
                <p14:cNvContentPartPr/>
                <p14:nvPr/>
              </p14:nvContentPartPr>
              <p14:xfrm>
                <a:off x="3099228" y="6558393"/>
                <a:ext cx="15120" cy="123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F952DC-B620-254A-A979-2FA2010D89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83748" y="6542913"/>
                  <a:ext cx="4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4395CD-8A19-3940-BDC9-4631319B1D27}"/>
                    </a:ext>
                  </a:extLst>
                </p14:cNvPr>
                <p14:cNvContentPartPr/>
                <p14:nvPr/>
              </p14:nvContentPartPr>
              <p14:xfrm>
                <a:off x="3089868" y="6608073"/>
                <a:ext cx="301320" cy="102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4395CD-8A19-3940-BDC9-4631319B1D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74748" y="6592953"/>
                  <a:ext cx="331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E77BA1-F0C3-E54A-AB16-1F17D6469F06}"/>
                    </a:ext>
                  </a:extLst>
                </p14:cNvPr>
                <p14:cNvContentPartPr/>
                <p14:nvPr/>
              </p14:nvContentPartPr>
              <p14:xfrm>
                <a:off x="3402348" y="6495393"/>
                <a:ext cx="9000" cy="128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E77BA1-F0C3-E54A-AB16-1F17D6469F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6868" y="6479913"/>
                  <a:ext cx="392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EFE7A5-BE07-204D-B474-D843DF75E4EE}"/>
              </a:ext>
            </a:extLst>
          </p:cNvPr>
          <p:cNvGrpSpPr/>
          <p:nvPr/>
        </p:nvGrpSpPr>
        <p:grpSpPr>
          <a:xfrm>
            <a:off x="2348988" y="6319713"/>
            <a:ext cx="243000" cy="249480"/>
            <a:chOff x="2348988" y="6319713"/>
            <a:chExt cx="2430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73606C-8B1D-6C48-B4AF-E3536D58F303}"/>
                    </a:ext>
                  </a:extLst>
                </p14:cNvPr>
                <p14:cNvContentPartPr/>
                <p14:nvPr/>
              </p14:nvContentPartPr>
              <p14:xfrm>
                <a:off x="2364468" y="6319713"/>
                <a:ext cx="227520" cy="10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73606C-8B1D-6C48-B4AF-E3536D58F3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49348" y="6304593"/>
                  <a:ext cx="257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40C0A5-59A6-9C43-B1CA-FD3B6DE4369B}"/>
                    </a:ext>
                  </a:extLst>
                </p14:cNvPr>
                <p14:cNvContentPartPr/>
                <p14:nvPr/>
              </p14:nvContentPartPr>
              <p14:xfrm>
                <a:off x="2348988" y="6384873"/>
                <a:ext cx="20880" cy="161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40C0A5-59A6-9C43-B1CA-FD3B6DE436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3508" y="6369753"/>
                  <a:ext cx="5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3A973A-6554-FB4D-BDF3-B2E0AA732C2D}"/>
                    </a:ext>
                  </a:extLst>
                </p14:cNvPr>
                <p14:cNvContentPartPr/>
                <p14:nvPr/>
              </p14:nvContentPartPr>
              <p14:xfrm>
                <a:off x="2381028" y="6400713"/>
                <a:ext cx="199440" cy="168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3A973A-6554-FB4D-BDF3-B2E0AA732C2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65908" y="6385233"/>
                  <a:ext cx="2300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B624EF-90DC-7742-99CA-F77C74F753E5}"/>
              </a:ext>
            </a:extLst>
          </p:cNvPr>
          <p:cNvGrpSpPr/>
          <p:nvPr/>
        </p:nvGrpSpPr>
        <p:grpSpPr>
          <a:xfrm>
            <a:off x="2821668" y="4934433"/>
            <a:ext cx="598680" cy="420480"/>
            <a:chOff x="2821668" y="4934433"/>
            <a:chExt cx="59868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12AA74-F00C-BF44-A4AF-9B98D3A8F04A}"/>
                    </a:ext>
                  </a:extLst>
                </p14:cNvPr>
                <p14:cNvContentPartPr/>
                <p14:nvPr/>
              </p14:nvContentPartPr>
              <p14:xfrm>
                <a:off x="2821668" y="4934433"/>
                <a:ext cx="39240" cy="420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12AA74-F00C-BF44-A4AF-9B98D3A8F0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06548" y="4918953"/>
                  <a:ext cx="69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583BEC-D2E2-EA41-823C-587127981069}"/>
                    </a:ext>
                  </a:extLst>
                </p14:cNvPr>
                <p14:cNvContentPartPr/>
                <p14:nvPr/>
              </p14:nvContentPartPr>
              <p14:xfrm>
                <a:off x="2948028" y="4997433"/>
                <a:ext cx="23400" cy="190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583BEC-D2E2-EA41-823C-5871279810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32548" y="4982313"/>
                  <a:ext cx="54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789249-BF70-0A4D-9036-0A28D6CE3C47}"/>
                    </a:ext>
                  </a:extLst>
                </p14:cNvPr>
                <p14:cNvContentPartPr/>
                <p14:nvPr/>
              </p14:nvContentPartPr>
              <p14:xfrm>
                <a:off x="3042708" y="5076273"/>
                <a:ext cx="377640" cy="1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789249-BF70-0A4D-9036-0A28D6CE3C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27228" y="5061153"/>
                  <a:ext cx="4082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3E975F-9DD6-B84E-9664-EC90BCA6BC20}"/>
              </a:ext>
            </a:extLst>
          </p:cNvPr>
          <p:cNvGrpSpPr/>
          <p:nvPr/>
        </p:nvGrpSpPr>
        <p:grpSpPr>
          <a:xfrm>
            <a:off x="1875948" y="4918593"/>
            <a:ext cx="129240" cy="379800"/>
            <a:chOff x="1875948" y="4918593"/>
            <a:chExt cx="12924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69395F-D2C0-864A-BF70-95B60FCD9EAF}"/>
                    </a:ext>
                  </a:extLst>
                </p14:cNvPr>
                <p14:cNvContentPartPr/>
                <p14:nvPr/>
              </p14:nvContentPartPr>
              <p14:xfrm>
                <a:off x="1967748" y="4918593"/>
                <a:ext cx="37440" cy="379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69395F-D2C0-864A-BF70-95B60FCD9E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52268" y="4903473"/>
                  <a:ext cx="68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511D24-83C1-0643-BDEE-87EBF18BC407}"/>
                    </a:ext>
                  </a:extLst>
                </p14:cNvPr>
                <p14:cNvContentPartPr/>
                <p14:nvPr/>
              </p14:nvContentPartPr>
              <p14:xfrm>
                <a:off x="1875948" y="5076273"/>
                <a:ext cx="25920" cy="12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511D24-83C1-0643-BDEE-87EBF18BC4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60828" y="5061153"/>
                  <a:ext cx="5616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C2A8DE-77EC-064A-A8CE-AD3308E00088}"/>
                  </a:ext>
                </a:extLst>
              </p14:cNvPr>
              <p14:cNvContentPartPr/>
              <p14:nvPr/>
            </p14:nvContentPartPr>
            <p14:xfrm>
              <a:off x="1464468" y="5123793"/>
              <a:ext cx="396360" cy="313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C2A8DE-77EC-064A-A8CE-AD3308E000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48988" y="5108313"/>
                <a:ext cx="42660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771E42B-18FD-A74E-8301-79075E02470F}"/>
              </a:ext>
            </a:extLst>
          </p:cNvPr>
          <p:cNvGrpSpPr/>
          <p:nvPr/>
        </p:nvGrpSpPr>
        <p:grpSpPr>
          <a:xfrm>
            <a:off x="1734108" y="4902753"/>
            <a:ext cx="119160" cy="111600"/>
            <a:chOff x="1734108" y="4902753"/>
            <a:chExt cx="119160" cy="1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38F432-9675-B648-A693-07B41283DC74}"/>
                    </a:ext>
                  </a:extLst>
                </p14:cNvPr>
                <p14:cNvContentPartPr/>
                <p14:nvPr/>
              </p14:nvContentPartPr>
              <p14:xfrm>
                <a:off x="1765788" y="4902753"/>
                <a:ext cx="25200" cy="11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38F432-9675-B648-A693-07B41283DC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50308" y="4887633"/>
                  <a:ext cx="55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1BF7E2-8D20-D649-9BFD-53E13808E273}"/>
                    </a:ext>
                  </a:extLst>
                </p14:cNvPr>
                <p14:cNvContentPartPr/>
                <p14:nvPr/>
              </p14:nvContentPartPr>
              <p14:xfrm>
                <a:off x="1734108" y="4950273"/>
                <a:ext cx="11916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1BF7E2-8D20-D649-9BFD-53E13808E2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18628" y="4934793"/>
                  <a:ext cx="1497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526F7D-55DB-154D-B649-FBDEF2BC23B2}"/>
                  </a:ext>
                </a:extLst>
              </p14:cNvPr>
              <p14:cNvContentPartPr/>
              <p14:nvPr/>
            </p14:nvContentPartPr>
            <p14:xfrm>
              <a:off x="3105708" y="4937673"/>
              <a:ext cx="140400" cy="12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526F7D-55DB-154D-B649-FBDEF2BC23B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90228" y="4922553"/>
                <a:ext cx="1710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F4CFF60-4CCC-5945-96DE-BC956D90F567}"/>
              </a:ext>
            </a:extLst>
          </p:cNvPr>
          <p:cNvGrpSpPr/>
          <p:nvPr/>
        </p:nvGrpSpPr>
        <p:grpSpPr>
          <a:xfrm>
            <a:off x="280068" y="3468153"/>
            <a:ext cx="419400" cy="496440"/>
            <a:chOff x="280068" y="3468153"/>
            <a:chExt cx="41940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59CF1E-E8F5-2E47-988E-DD19E4760788}"/>
                    </a:ext>
                  </a:extLst>
                </p14:cNvPr>
                <p14:cNvContentPartPr/>
                <p14:nvPr/>
              </p14:nvContentPartPr>
              <p14:xfrm>
                <a:off x="677868" y="3468153"/>
                <a:ext cx="21600" cy="496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59CF1E-E8F5-2E47-988E-DD19E47607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388" y="3453033"/>
                  <a:ext cx="522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B67EEB-673E-594F-9FD9-5CAA9C75EE68}"/>
                    </a:ext>
                  </a:extLst>
                </p14:cNvPr>
                <p14:cNvContentPartPr/>
                <p14:nvPr/>
              </p14:nvContentPartPr>
              <p14:xfrm>
                <a:off x="280068" y="3468153"/>
                <a:ext cx="398160" cy="27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B67EEB-673E-594F-9FD9-5CAA9C75EE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4948" y="3453033"/>
                  <a:ext cx="4284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31EC26-77C0-574F-A478-A52122391BC4}"/>
                  </a:ext>
                </a:extLst>
              </p14:cNvPr>
              <p14:cNvContentPartPr/>
              <p14:nvPr/>
            </p14:nvContentPartPr>
            <p14:xfrm>
              <a:off x="165588" y="3940113"/>
              <a:ext cx="528120" cy="32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31EC26-77C0-574F-A478-A52122391B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0108" y="3924993"/>
                <a:ext cx="558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F68C97-5F89-5945-BAE5-298C7A80B8C6}"/>
                  </a:ext>
                </a:extLst>
              </p14:cNvPr>
              <p14:cNvContentPartPr/>
              <p14:nvPr/>
            </p14:nvContentPartPr>
            <p14:xfrm>
              <a:off x="725028" y="3653193"/>
              <a:ext cx="1376280" cy="43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F68C97-5F89-5945-BAE5-298C7A80B8C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9908" y="3637713"/>
                <a:ext cx="14068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497F153C-50D8-DF48-BD7C-57EBA5890F0E}"/>
              </a:ext>
            </a:extLst>
          </p:cNvPr>
          <p:cNvGrpSpPr/>
          <p:nvPr/>
        </p:nvGrpSpPr>
        <p:grpSpPr>
          <a:xfrm>
            <a:off x="2411988" y="3515313"/>
            <a:ext cx="1162800" cy="134640"/>
            <a:chOff x="2411988" y="3515313"/>
            <a:chExt cx="11628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5CEDA9-0C7E-9C49-9E30-95EE6E71AE5F}"/>
                    </a:ext>
                  </a:extLst>
                </p14:cNvPr>
                <p14:cNvContentPartPr/>
                <p14:nvPr/>
              </p14:nvContentPartPr>
              <p14:xfrm>
                <a:off x="2411988" y="3583713"/>
                <a:ext cx="1028520" cy="59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5CEDA9-0C7E-9C49-9E30-95EE6E71AE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96868" y="3568233"/>
                  <a:ext cx="105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A0458B-D01E-1D45-A6D3-A640FB412BDC}"/>
                    </a:ext>
                  </a:extLst>
                </p14:cNvPr>
                <p14:cNvContentPartPr/>
                <p14:nvPr/>
              </p14:nvContentPartPr>
              <p14:xfrm>
                <a:off x="3373548" y="3515313"/>
                <a:ext cx="201240" cy="134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A0458B-D01E-1D45-A6D3-A640FB412BD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58428" y="3500193"/>
                  <a:ext cx="231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7E9954A-7A65-C849-B899-6DB26E5E9E79}"/>
                  </a:ext>
                </a:extLst>
              </p14:cNvPr>
              <p14:cNvContentPartPr/>
              <p14:nvPr/>
            </p14:nvContentPartPr>
            <p14:xfrm>
              <a:off x="2364468" y="2715753"/>
              <a:ext cx="714600" cy="7840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7E9954A-7A65-C849-B899-6DB26E5E9E7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33868" y="2685153"/>
                <a:ext cx="77580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8994ABB-E172-814F-BDA2-F87FBF0E1323}"/>
                  </a:ext>
                </a:extLst>
              </p14:cNvPr>
              <p14:cNvContentPartPr/>
              <p14:nvPr/>
            </p14:nvContentPartPr>
            <p14:xfrm>
              <a:off x="1821228" y="2756793"/>
              <a:ext cx="309600" cy="6645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8994ABB-E172-814F-BDA2-F87FBF0E13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12228" y="2747793"/>
                <a:ext cx="327240" cy="68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CF4ADEE8-5B0D-D943-8DE3-9A123C1CA951}"/>
              </a:ext>
            </a:extLst>
          </p:cNvPr>
          <p:cNvGrpSpPr/>
          <p:nvPr/>
        </p:nvGrpSpPr>
        <p:grpSpPr>
          <a:xfrm>
            <a:off x="867948" y="3748953"/>
            <a:ext cx="1000800" cy="236880"/>
            <a:chOff x="867948" y="3748953"/>
            <a:chExt cx="100080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D0ABAC-42CF-8E4F-98C5-76CAD8DE21C7}"/>
                    </a:ext>
                  </a:extLst>
                </p14:cNvPr>
                <p14:cNvContentPartPr/>
                <p14:nvPr/>
              </p14:nvContentPartPr>
              <p14:xfrm>
                <a:off x="867948" y="3783513"/>
                <a:ext cx="125280" cy="158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D0ABAC-42CF-8E4F-98C5-76CAD8DE21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2468" y="3768393"/>
                  <a:ext cx="155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43D58F-39FA-2340-9448-864300C6E4F9}"/>
                    </a:ext>
                  </a:extLst>
                </p14:cNvPr>
                <p14:cNvContentPartPr/>
                <p14:nvPr/>
              </p14:nvContentPartPr>
              <p14:xfrm>
                <a:off x="1071708" y="3780633"/>
                <a:ext cx="127800" cy="20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43D58F-39FA-2340-9448-864300C6E4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6588" y="3765513"/>
                  <a:ext cx="158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5E1EFC-9847-CE4A-936C-8E03F56476AF}"/>
                    </a:ext>
                  </a:extLst>
                </p14:cNvPr>
                <p14:cNvContentPartPr/>
                <p14:nvPr/>
              </p14:nvContentPartPr>
              <p14:xfrm>
                <a:off x="1087548" y="3846513"/>
                <a:ext cx="99720" cy="10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5E1EFC-9847-CE4A-936C-8E03F56476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2428" y="383139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4214A7-2FA8-B742-B75D-8B89467C1F54}"/>
                    </a:ext>
                  </a:extLst>
                </p14:cNvPr>
                <p14:cNvContentPartPr/>
                <p14:nvPr/>
              </p14:nvContentPartPr>
              <p14:xfrm>
                <a:off x="1331988" y="3783513"/>
                <a:ext cx="71280" cy="129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4214A7-2FA8-B742-B75D-8B89467C1F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16868" y="3768033"/>
                  <a:ext cx="101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0BD232-0F0C-4749-B0BE-D11A9E65AB60}"/>
                    </a:ext>
                  </a:extLst>
                </p14:cNvPr>
                <p14:cNvContentPartPr/>
                <p14:nvPr/>
              </p14:nvContentPartPr>
              <p14:xfrm>
                <a:off x="1481028" y="3752193"/>
                <a:ext cx="113040" cy="151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0BD232-0F0C-4749-B0BE-D11A9E65AB6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65908" y="3736713"/>
                  <a:ext cx="143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0695E4-C505-114E-9D05-A481D53BE5A6}"/>
                    </a:ext>
                  </a:extLst>
                </p14:cNvPr>
                <p14:cNvContentPartPr/>
                <p14:nvPr/>
              </p14:nvContentPartPr>
              <p14:xfrm>
                <a:off x="1497588" y="3815193"/>
                <a:ext cx="84960" cy="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0695E4-C505-114E-9D05-A481D53BE5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82468" y="3799713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0E0983-4708-884C-B0DD-0972C460724F}"/>
                    </a:ext>
                  </a:extLst>
                </p14:cNvPr>
                <p14:cNvContentPartPr/>
                <p14:nvPr/>
              </p14:nvContentPartPr>
              <p14:xfrm>
                <a:off x="1669308" y="3748953"/>
                <a:ext cx="199440" cy="159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0E0983-4708-884C-B0DD-0972C46072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53828" y="3733833"/>
                  <a:ext cx="230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CB8312-0238-1942-A9EE-2B49B0B49576}"/>
                    </a:ext>
                  </a:extLst>
                </p14:cNvPr>
                <p14:cNvContentPartPr/>
                <p14:nvPr/>
              </p14:nvContentPartPr>
              <p14:xfrm>
                <a:off x="1706388" y="3862353"/>
                <a:ext cx="14040" cy="61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CB8312-0238-1942-A9EE-2B49B0B495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90908" y="3847233"/>
                  <a:ext cx="446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E62034-BAB7-1445-B326-6740A858B390}"/>
              </a:ext>
            </a:extLst>
          </p:cNvPr>
          <p:cNvGrpSpPr/>
          <p:nvPr/>
        </p:nvGrpSpPr>
        <p:grpSpPr>
          <a:xfrm>
            <a:off x="3846588" y="3395793"/>
            <a:ext cx="408960" cy="309240"/>
            <a:chOff x="3846588" y="3395793"/>
            <a:chExt cx="4089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9F4F85-5629-1B42-B00F-19379ED1B03A}"/>
                    </a:ext>
                  </a:extLst>
                </p14:cNvPr>
                <p14:cNvContentPartPr/>
                <p14:nvPr/>
              </p14:nvContentPartPr>
              <p14:xfrm>
                <a:off x="3846588" y="3436833"/>
                <a:ext cx="32040" cy="245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9F4F85-5629-1B42-B00F-19379ED1B0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31468" y="3421353"/>
                  <a:ext cx="62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6DE1FC-C583-7648-9BA4-D2C1124DA415}"/>
                    </a:ext>
                  </a:extLst>
                </p14:cNvPr>
                <p14:cNvContentPartPr/>
                <p14:nvPr/>
              </p14:nvContentPartPr>
              <p14:xfrm>
                <a:off x="3909588" y="3395793"/>
                <a:ext cx="345960" cy="29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6DE1FC-C583-7648-9BA4-D2C1124DA4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94468" y="3380673"/>
                  <a:ext cx="376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963DEF-899C-C345-BCEA-C0983958E164}"/>
                    </a:ext>
                  </a:extLst>
                </p14:cNvPr>
                <p14:cNvContentPartPr/>
                <p14:nvPr/>
              </p14:nvContentPartPr>
              <p14:xfrm>
                <a:off x="3877908" y="3679113"/>
                <a:ext cx="370800" cy="25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963DEF-899C-C345-BCEA-C0983958E1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62788" y="3663993"/>
                  <a:ext cx="4014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331F71C-CAD6-3B4F-B3D4-CB897881F734}"/>
              </a:ext>
            </a:extLst>
          </p:cNvPr>
          <p:cNvGrpSpPr/>
          <p:nvPr/>
        </p:nvGrpSpPr>
        <p:grpSpPr>
          <a:xfrm>
            <a:off x="3941268" y="3828873"/>
            <a:ext cx="636120" cy="252000"/>
            <a:chOff x="3941268" y="3828873"/>
            <a:chExt cx="63612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EBE0278-6328-A645-9712-4CA0B82F21EE}"/>
                    </a:ext>
                  </a:extLst>
                </p14:cNvPr>
                <p14:cNvContentPartPr/>
                <p14:nvPr/>
              </p14:nvContentPartPr>
              <p14:xfrm>
                <a:off x="3941268" y="3828873"/>
                <a:ext cx="208080" cy="252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EBE0278-6328-A645-9712-4CA0B82F21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25788" y="3813393"/>
                  <a:ext cx="238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13B325-6CDD-EF42-9642-82EEFF2F0A29}"/>
                    </a:ext>
                  </a:extLst>
                </p14:cNvPr>
                <p14:cNvContentPartPr/>
                <p14:nvPr/>
              </p14:nvContentPartPr>
              <p14:xfrm>
                <a:off x="3941268" y="3957033"/>
                <a:ext cx="129960" cy="5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13B325-6CDD-EF42-9642-82EEFF2F0A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26148" y="3941553"/>
                  <a:ext cx="16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5EABAD-F1D4-124D-AE30-CCC6F632AC62}"/>
                    </a:ext>
                  </a:extLst>
                </p14:cNvPr>
                <p14:cNvContentPartPr/>
                <p14:nvPr/>
              </p14:nvContentPartPr>
              <p14:xfrm>
                <a:off x="4206588" y="3891873"/>
                <a:ext cx="105120" cy="168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5EABAD-F1D4-124D-AE30-CCC6F632AC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91468" y="3876393"/>
                  <a:ext cx="135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A67873-6F3C-3441-9423-C5F39CDDACB4}"/>
                    </a:ext>
                  </a:extLst>
                </p14:cNvPr>
                <p14:cNvContentPartPr/>
                <p14:nvPr/>
              </p14:nvContentPartPr>
              <p14:xfrm>
                <a:off x="4404948" y="3899073"/>
                <a:ext cx="172440" cy="166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A67873-6F3C-3441-9423-C5F39CDDAC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89828" y="3883593"/>
                  <a:ext cx="20304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8B60306-07A3-E544-A681-6260C5EE8BC2}"/>
                  </a:ext>
                </a:extLst>
              </p14:cNvPr>
              <p14:cNvContentPartPr/>
              <p14:nvPr/>
            </p14:nvContentPartPr>
            <p14:xfrm>
              <a:off x="4287948" y="3485073"/>
              <a:ext cx="428760" cy="781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8B60306-07A3-E544-A681-6260C5EE8BC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72828" y="3469953"/>
                <a:ext cx="4593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95D4EF3-9BF8-794D-83E9-88C51766C7BB}"/>
              </a:ext>
            </a:extLst>
          </p:cNvPr>
          <p:cNvGrpSpPr/>
          <p:nvPr/>
        </p:nvGrpSpPr>
        <p:grpSpPr>
          <a:xfrm>
            <a:off x="3152868" y="2260353"/>
            <a:ext cx="1191600" cy="562680"/>
            <a:chOff x="3152868" y="2260353"/>
            <a:chExt cx="119160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F289BC-2C38-4F4B-A734-849A9A610CF5}"/>
                    </a:ext>
                  </a:extLst>
                </p14:cNvPr>
                <p14:cNvContentPartPr/>
                <p14:nvPr/>
              </p14:nvContentPartPr>
              <p14:xfrm>
                <a:off x="3152868" y="2474913"/>
                <a:ext cx="165600" cy="191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F289BC-2C38-4F4B-A734-849A9A610C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37748" y="2459793"/>
                  <a:ext cx="196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D17505-250B-7141-9E2D-59D84DFF4EC4}"/>
                    </a:ext>
                  </a:extLst>
                </p14:cNvPr>
                <p14:cNvContentPartPr/>
                <p14:nvPr/>
              </p14:nvContentPartPr>
              <p14:xfrm>
                <a:off x="3152868" y="2490753"/>
                <a:ext cx="138600" cy="20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D17505-250B-7141-9E2D-59D84DFF4E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7748" y="2475633"/>
                  <a:ext cx="169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94C798-C6B1-A348-876D-909DC53D5430}"/>
                    </a:ext>
                  </a:extLst>
                </p14:cNvPr>
                <p14:cNvContentPartPr/>
                <p14:nvPr/>
              </p14:nvContentPartPr>
              <p14:xfrm>
                <a:off x="3200028" y="2343513"/>
                <a:ext cx="139320" cy="115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94C798-C6B1-A348-876D-909DC53D54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84908" y="2328393"/>
                  <a:ext cx="169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D882C3-CA5A-434E-BFA3-F4E5717EC2FC}"/>
                    </a:ext>
                  </a:extLst>
                </p14:cNvPr>
                <p14:cNvContentPartPr/>
                <p14:nvPr/>
              </p14:nvContentPartPr>
              <p14:xfrm>
                <a:off x="3326388" y="2532153"/>
                <a:ext cx="147240" cy="164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D882C3-CA5A-434E-BFA3-F4E5717EC2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11268" y="2516673"/>
                  <a:ext cx="177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E791B5-CF46-344B-9AD5-A2F4029073DA}"/>
                    </a:ext>
                  </a:extLst>
                </p14:cNvPr>
                <p14:cNvContentPartPr/>
                <p14:nvPr/>
              </p14:nvContentPartPr>
              <p14:xfrm>
                <a:off x="3357708" y="2348913"/>
                <a:ext cx="146520" cy="182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E791B5-CF46-344B-9AD5-A2F4029073D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42588" y="2333793"/>
                  <a:ext cx="177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2BBB7D-F1F5-CE4C-971F-BFDF78AA116C}"/>
                    </a:ext>
                  </a:extLst>
                </p14:cNvPr>
                <p14:cNvContentPartPr/>
                <p14:nvPr/>
              </p14:nvContentPartPr>
              <p14:xfrm>
                <a:off x="3499548" y="2260353"/>
                <a:ext cx="412920" cy="120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2BBB7D-F1F5-CE4C-971F-BFDF78AA11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84428" y="2245233"/>
                  <a:ext cx="44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B007C4-882F-DE4B-A1E2-7B5B2E942D4D}"/>
                    </a:ext>
                  </a:extLst>
                </p14:cNvPr>
                <p14:cNvContentPartPr/>
                <p14:nvPr/>
              </p14:nvContentPartPr>
              <p14:xfrm>
                <a:off x="3524028" y="2585073"/>
                <a:ext cx="109800" cy="198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B007C4-882F-DE4B-A1E2-7B5B2E942D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08908" y="2569953"/>
                  <a:ext cx="140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E616A1-5939-8A49-B991-CBCD86993DB3}"/>
                    </a:ext>
                  </a:extLst>
                </p14:cNvPr>
                <p14:cNvContentPartPr/>
                <p14:nvPr/>
              </p14:nvContentPartPr>
              <p14:xfrm>
                <a:off x="3680628" y="2628993"/>
                <a:ext cx="198360" cy="104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E616A1-5939-8A49-B991-CBCD86993D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65508" y="2613513"/>
                  <a:ext cx="228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DDD69A-FDFD-2E4C-AB05-DDE4F02EC2A9}"/>
                    </a:ext>
                  </a:extLst>
                </p14:cNvPr>
                <p14:cNvContentPartPr/>
                <p14:nvPr/>
              </p14:nvContentPartPr>
              <p14:xfrm>
                <a:off x="3988428" y="2616753"/>
                <a:ext cx="9000" cy="133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DDD69A-FDFD-2E4C-AB05-DDE4F02EC2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73308" y="2601633"/>
                  <a:ext cx="3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0EF4B3-B951-FF4E-9647-373302EBCB15}"/>
                    </a:ext>
                  </a:extLst>
                </p14:cNvPr>
                <p14:cNvContentPartPr/>
                <p14:nvPr/>
              </p14:nvContentPartPr>
              <p14:xfrm>
                <a:off x="3925428" y="2601273"/>
                <a:ext cx="222480" cy="11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0EF4B3-B951-FF4E-9647-373302EBCB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10308" y="2585793"/>
                  <a:ext cx="252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C3E208-9246-7345-9960-C21724C1A135}"/>
                    </a:ext>
                  </a:extLst>
                </p14:cNvPr>
                <p14:cNvContentPartPr/>
                <p14:nvPr/>
              </p14:nvContentPartPr>
              <p14:xfrm>
                <a:off x="4193628" y="2616753"/>
                <a:ext cx="3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C3E208-9246-7345-9960-C21724C1A1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78148" y="2601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C8C06D-1147-D542-9AB5-F9E5B882E1A9}"/>
                    </a:ext>
                  </a:extLst>
                </p14:cNvPr>
                <p14:cNvContentPartPr/>
                <p14:nvPr/>
              </p14:nvContentPartPr>
              <p14:xfrm>
                <a:off x="4146108" y="2617473"/>
                <a:ext cx="89280" cy="194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C8C06D-1147-D542-9AB5-F9E5B882E1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0988" y="2601993"/>
                  <a:ext cx="119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8A5662-6E37-6C41-B6DE-B877E0859957}"/>
                    </a:ext>
                  </a:extLst>
                </p14:cNvPr>
                <p14:cNvContentPartPr/>
                <p14:nvPr/>
              </p14:nvContentPartPr>
              <p14:xfrm>
                <a:off x="4114788" y="2818353"/>
                <a:ext cx="229680" cy="4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8A5662-6E37-6C41-B6DE-B877E08599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99308" y="2803233"/>
                  <a:ext cx="260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5688F9B-BFCC-DE4C-8D54-4A29C0665F23}"/>
              </a:ext>
            </a:extLst>
          </p:cNvPr>
          <p:cNvGrpSpPr/>
          <p:nvPr/>
        </p:nvGrpSpPr>
        <p:grpSpPr>
          <a:xfrm>
            <a:off x="1035348" y="2298153"/>
            <a:ext cx="809280" cy="728640"/>
            <a:chOff x="1035348" y="2298153"/>
            <a:chExt cx="80928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83C17D-E865-FA4A-90F1-E1BFA40AEEE7}"/>
                    </a:ext>
                  </a:extLst>
                </p14:cNvPr>
                <p14:cNvContentPartPr/>
                <p14:nvPr/>
              </p14:nvContentPartPr>
              <p14:xfrm>
                <a:off x="1592988" y="2553393"/>
                <a:ext cx="251640" cy="138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83C17D-E865-FA4A-90F1-E1BFA40AEE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77508" y="2538273"/>
                  <a:ext cx="28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759D78-6896-5F48-840E-EE3C69169E1E}"/>
                    </a:ext>
                  </a:extLst>
                </p14:cNvPr>
                <p14:cNvContentPartPr/>
                <p14:nvPr/>
              </p14:nvContentPartPr>
              <p14:xfrm>
                <a:off x="1709268" y="2374473"/>
                <a:ext cx="119520" cy="195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759D78-6896-5F48-840E-EE3C69169E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94148" y="2358993"/>
                  <a:ext cx="150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05A3A3-AF5C-4647-9FA5-D7EC24D9D3A3}"/>
                    </a:ext>
                  </a:extLst>
                </p14:cNvPr>
                <p14:cNvContentPartPr/>
                <p14:nvPr/>
              </p14:nvContentPartPr>
              <p14:xfrm>
                <a:off x="1530708" y="2422353"/>
                <a:ext cx="80280" cy="258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05A3A3-AF5C-4647-9FA5-D7EC24D9D3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15588" y="2407233"/>
                  <a:ext cx="110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AB0D34-F139-FD41-B580-43D17001D4A5}"/>
                    </a:ext>
                  </a:extLst>
                </p14:cNvPr>
                <p14:cNvContentPartPr/>
                <p14:nvPr/>
              </p14:nvContentPartPr>
              <p14:xfrm>
                <a:off x="1611348" y="2373393"/>
                <a:ext cx="107280" cy="75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AB0D34-F139-FD41-B580-43D17001D4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96228" y="2358273"/>
                  <a:ext cx="137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0D9C5A-A1A2-E64D-B372-6EACD42ABC58}"/>
                    </a:ext>
                  </a:extLst>
                </p14:cNvPr>
                <p14:cNvContentPartPr/>
                <p14:nvPr/>
              </p14:nvContentPartPr>
              <p14:xfrm>
                <a:off x="1529628" y="2398233"/>
                <a:ext cx="110160" cy="54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0D9C5A-A1A2-E64D-B372-6EACD42ABC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14148" y="2383113"/>
                  <a:ext cx="140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C7E4DC-AFA5-C946-8938-4D35E3213A78}"/>
                    </a:ext>
                  </a:extLst>
                </p14:cNvPr>
                <p14:cNvContentPartPr/>
                <p14:nvPr/>
              </p14:nvContentPartPr>
              <p14:xfrm>
                <a:off x="1035348" y="2298153"/>
                <a:ext cx="588960" cy="20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C7E4DC-AFA5-C946-8938-4D35E3213A7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9868" y="2283033"/>
                  <a:ext cx="619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EDACFC-89A9-8D49-A8B4-3A5DE7BD5CBE}"/>
                    </a:ext>
                  </a:extLst>
                </p14:cNvPr>
                <p14:cNvContentPartPr/>
                <p14:nvPr/>
              </p14:nvContentPartPr>
              <p14:xfrm>
                <a:off x="1171788" y="2597313"/>
                <a:ext cx="124560" cy="210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EDACFC-89A9-8D49-A8B4-3A5DE7BD5CB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6308" y="2581833"/>
                  <a:ext cx="155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F04BB1-0F7B-4846-9982-7C1C24D0BAC7}"/>
                    </a:ext>
                  </a:extLst>
                </p14:cNvPr>
                <p14:cNvContentPartPr/>
                <p14:nvPr/>
              </p14:nvContentPartPr>
              <p14:xfrm>
                <a:off x="1308228" y="2727273"/>
                <a:ext cx="146160" cy="176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F04BB1-0F7B-4846-9982-7C1C24D0BA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93108" y="2712153"/>
                  <a:ext cx="176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E1D4ED-725F-2946-85F2-FECE582CE8BD}"/>
                    </a:ext>
                  </a:extLst>
                </p14:cNvPr>
                <p14:cNvContentPartPr/>
                <p14:nvPr/>
              </p14:nvContentPartPr>
              <p14:xfrm>
                <a:off x="1518828" y="2790273"/>
                <a:ext cx="26280" cy="110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E1D4ED-725F-2946-85F2-FECE582CE8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03708" y="2775153"/>
                  <a:ext cx="56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B251F5-F47C-8C41-9978-E251CB2B63FA}"/>
                    </a:ext>
                  </a:extLst>
                </p14:cNvPr>
                <p14:cNvContentPartPr/>
                <p14:nvPr/>
              </p14:nvContentPartPr>
              <p14:xfrm>
                <a:off x="1500468" y="2735193"/>
                <a:ext cx="163080" cy="39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B251F5-F47C-8C41-9978-E251CB2B63F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84988" y="2720073"/>
                  <a:ext cx="193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7E6C7C-2CC5-6247-85B6-BF4429DCC034}"/>
                    </a:ext>
                  </a:extLst>
                </p14:cNvPr>
                <p14:cNvContentPartPr/>
                <p14:nvPr/>
              </p14:nvContentPartPr>
              <p14:xfrm>
                <a:off x="1607748" y="2884953"/>
                <a:ext cx="182880" cy="141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7E6C7C-2CC5-6247-85B6-BF4429DCC0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92628" y="2869833"/>
                  <a:ext cx="213120" cy="17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593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61905-E826-FA4F-A840-C49D08AB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" y="400863"/>
            <a:ext cx="4192225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39247-15B5-C04E-BDC6-3AA5C3DE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2440"/>
            <a:ext cx="5291667" cy="2791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736E9D-BBF2-9C48-9B7C-DEC4A5E9DEB3}"/>
              </a:ext>
            </a:extLst>
          </p:cNvPr>
          <p:cNvSpPr txBox="1"/>
          <p:nvPr/>
        </p:nvSpPr>
        <p:spPr>
          <a:xfrm>
            <a:off x="4702433" y="31531"/>
            <a:ext cx="310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DATA FROM FLOW CYTOMETER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2474D-E9D8-4648-A499-1BAD8A3F53BA}"/>
              </a:ext>
            </a:extLst>
          </p:cNvPr>
          <p:cNvSpPr txBox="1"/>
          <p:nvPr/>
        </p:nvSpPr>
        <p:spPr>
          <a:xfrm>
            <a:off x="106738" y="5903139"/>
            <a:ext cx="654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https://www.researchgate.net/figure/An-example-of-flow-cytometry-data-analysis-FACS-purification-The-strategy-followed-to_fig5_278966289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C08AF-BBB5-1645-8B9D-EE2EFEED67AD}"/>
              </a:ext>
            </a:extLst>
          </p:cNvPr>
          <p:cNvSpPr txBox="1"/>
          <p:nvPr/>
        </p:nvSpPr>
        <p:spPr>
          <a:xfrm>
            <a:off x="7017601" y="5691351"/>
            <a:ext cx="476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www.aatbio.com</a:t>
            </a:r>
            <a:r>
              <a:rPr lang="en-US" dirty="0"/>
              <a:t>/resources/</a:t>
            </a:r>
            <a:r>
              <a:rPr lang="en-US" dirty="0" err="1"/>
              <a:t>assaywise</a:t>
            </a:r>
            <a:r>
              <a:rPr lang="en-US" dirty="0"/>
              <a:t>/2018-7-2/practical-guide-for-live-cell-cycle-analysis-in-flow-cytometry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B71D9-615A-E544-9F02-AE0CE20BBA22}"/>
              </a:ext>
            </a:extLst>
          </p:cNvPr>
          <p:cNvSpPr txBox="1"/>
          <p:nvPr/>
        </p:nvSpPr>
        <p:spPr>
          <a:xfrm>
            <a:off x="1277007" y="141890"/>
            <a:ext cx="11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FBA9E-C304-2F45-852F-39D324093D71}"/>
              </a:ext>
            </a:extLst>
          </p:cNvPr>
          <p:cNvSpPr txBox="1"/>
          <p:nvPr/>
        </p:nvSpPr>
        <p:spPr>
          <a:xfrm>
            <a:off x="8050755" y="511222"/>
            <a:ext cx="134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3D958-5FD1-3449-B2FE-23D8FFE29750}"/>
              </a:ext>
            </a:extLst>
          </p:cNvPr>
          <p:cNvSpPr txBox="1"/>
          <p:nvPr/>
        </p:nvSpPr>
        <p:spPr>
          <a:xfrm>
            <a:off x="6522312" y="3673794"/>
            <a:ext cx="51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Nocodazole</a:t>
            </a:r>
            <a:r>
              <a:rPr lang="en-US" dirty="0"/>
              <a:t> synchronizes cell division. Cells </a:t>
            </a:r>
            <a:r>
              <a:rPr lang="en-US" b="1" dirty="0"/>
              <a:t>treated</a:t>
            </a:r>
            <a:r>
              <a:rPr lang="en-US" dirty="0"/>
              <a:t> with </a:t>
            </a:r>
            <a:r>
              <a:rPr lang="en-US" b="1" dirty="0"/>
              <a:t>nocodazole</a:t>
            </a:r>
            <a:r>
              <a:rPr lang="en-US" dirty="0"/>
              <a:t> by arresting at G2- or M-phase.</a:t>
            </a:r>
          </a:p>
        </p:txBody>
      </p:sp>
    </p:spTree>
    <p:extLst>
      <p:ext uri="{BB962C8B-B14F-4D97-AF65-F5344CB8AC3E}">
        <p14:creationId xmlns:p14="http://schemas.microsoft.com/office/powerpoint/2010/main" val="29164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67900-3A90-1649-A6A0-FDBE0CD604BE}"/>
              </a:ext>
            </a:extLst>
          </p:cNvPr>
          <p:cNvSpPr txBox="1"/>
          <p:nvPr/>
        </p:nvSpPr>
        <p:spPr>
          <a:xfrm>
            <a:off x="567559" y="488731"/>
            <a:ext cx="26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WESTERN IMMUNOBLOTS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07E4F5E-47AF-DF4C-B697-213464F0A94C}"/>
                  </a:ext>
                </a:extLst>
              </p14:cNvPr>
              <p14:cNvContentPartPr/>
              <p14:nvPr/>
            </p14:nvContentPartPr>
            <p14:xfrm>
              <a:off x="1639428" y="2537913"/>
              <a:ext cx="252000" cy="20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07E4F5E-47AF-DF4C-B697-213464F0A9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08" y="2522793"/>
                <a:ext cx="282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2AA47A-21AB-734B-A577-1F6EA8ED7A8F}"/>
                  </a:ext>
                </a:extLst>
              </p14:cNvPr>
              <p14:cNvContentPartPr/>
              <p14:nvPr/>
            </p14:nvContentPartPr>
            <p14:xfrm>
              <a:off x="472668" y="1272153"/>
              <a:ext cx="804240" cy="57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2AA47A-21AB-734B-A577-1F6EA8ED7A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548" y="1257033"/>
                <a:ext cx="83484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483962-2C21-A140-A00B-21D28C7BCAF8}"/>
                  </a:ext>
                </a:extLst>
              </p14:cNvPr>
              <p14:cNvContentPartPr/>
              <p14:nvPr/>
            </p14:nvContentPartPr>
            <p14:xfrm>
              <a:off x="1308228" y="1229673"/>
              <a:ext cx="1149480" cy="15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483962-2C21-A140-A00B-21D28C7BCA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108" y="1214193"/>
                <a:ext cx="1180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D05745-2232-D84C-8AFA-D5D5BB91CBDF}"/>
                  </a:ext>
                </a:extLst>
              </p14:cNvPr>
              <p14:cNvContentPartPr/>
              <p14:nvPr/>
            </p14:nvContentPartPr>
            <p14:xfrm>
              <a:off x="1608108" y="1371513"/>
              <a:ext cx="867240" cy="805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D05745-2232-D84C-8AFA-D5D5BB91CB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2988" y="1356033"/>
                <a:ext cx="89748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6D6234-75BA-644C-91B1-4D9140539FF4}"/>
                  </a:ext>
                </a:extLst>
              </p14:cNvPr>
              <p14:cNvContentPartPr/>
              <p14:nvPr/>
            </p14:nvContentPartPr>
            <p14:xfrm>
              <a:off x="409668" y="1923393"/>
              <a:ext cx="1083960" cy="302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6D6234-75BA-644C-91B1-4D9140539F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548" y="1907913"/>
                <a:ext cx="1114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97033E-0A11-5A4C-AD49-3B286CB4FF80}"/>
                  </a:ext>
                </a:extLst>
              </p14:cNvPr>
              <p14:cNvContentPartPr/>
              <p14:nvPr/>
            </p14:nvContentPartPr>
            <p14:xfrm>
              <a:off x="1544748" y="2207073"/>
              <a:ext cx="50760" cy="18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97033E-0A11-5A4C-AD49-3B286CB4F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9628" y="2191593"/>
                <a:ext cx="81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7A331A-8405-814D-9425-856A16B134CD}"/>
                  </a:ext>
                </a:extLst>
              </p14:cNvPr>
              <p14:cNvContentPartPr/>
              <p14:nvPr/>
            </p14:nvContentPartPr>
            <p14:xfrm>
              <a:off x="2443308" y="1371513"/>
              <a:ext cx="39960" cy="256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7A331A-8405-814D-9425-856A16B134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8188" y="1356033"/>
                <a:ext cx="70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4562DD-EADC-5B4D-9D53-29DD73E8525E}"/>
                  </a:ext>
                </a:extLst>
              </p14:cNvPr>
              <p14:cNvContentPartPr/>
              <p14:nvPr/>
            </p14:nvContentPartPr>
            <p14:xfrm>
              <a:off x="1591188" y="1560513"/>
              <a:ext cx="918360" cy="850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4562DD-EADC-5B4D-9D53-29DD73E852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6068" y="1545393"/>
                <a:ext cx="94860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F2AAB7-4239-CD46-9C37-B1773BC6632F}"/>
                  </a:ext>
                </a:extLst>
              </p14:cNvPr>
              <p14:cNvContentPartPr/>
              <p14:nvPr/>
            </p14:nvContentPartPr>
            <p14:xfrm>
              <a:off x="360348" y="1923393"/>
              <a:ext cx="23400" cy="23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F2AAB7-4239-CD46-9C37-B1773BC663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28" y="1907913"/>
                <a:ext cx="540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B46DB9-7F8C-4347-8774-E4F2438BDD36}"/>
                  </a:ext>
                </a:extLst>
              </p14:cNvPr>
              <p14:cNvContentPartPr/>
              <p14:nvPr/>
            </p14:nvContentPartPr>
            <p14:xfrm>
              <a:off x="355668" y="2120673"/>
              <a:ext cx="1239840" cy="285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B46DB9-7F8C-4347-8774-E4F2438BDD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548" y="2105553"/>
                <a:ext cx="1270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97A1F3-C370-5845-BEDC-9BFEA4541094}"/>
                  </a:ext>
                </a:extLst>
              </p14:cNvPr>
              <p14:cNvContentPartPr/>
              <p14:nvPr/>
            </p14:nvContentPartPr>
            <p14:xfrm>
              <a:off x="2773068" y="1497513"/>
              <a:ext cx="36720" cy="170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97A1F3-C370-5845-BEDC-9BFEA454109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57588" y="1482393"/>
                <a:ext cx="66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8053CA-0795-0D46-8BFD-51F4A73D4723}"/>
                  </a:ext>
                </a:extLst>
              </p14:cNvPr>
              <p14:cNvContentPartPr/>
              <p14:nvPr/>
            </p14:nvContentPartPr>
            <p14:xfrm>
              <a:off x="2711508" y="1584273"/>
              <a:ext cx="153000" cy="8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8053CA-0795-0D46-8BFD-51F4A73D4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96028" y="1568793"/>
                <a:ext cx="183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5AD1D1-78CB-E64B-AB65-408B77F2C7C2}"/>
                  </a:ext>
                </a:extLst>
              </p14:cNvPr>
              <p14:cNvContentPartPr/>
              <p14:nvPr/>
            </p14:nvContentPartPr>
            <p14:xfrm>
              <a:off x="1423788" y="1450353"/>
              <a:ext cx="222840" cy="60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5AD1D1-78CB-E64B-AB65-408B77F2C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08668" y="1434873"/>
                <a:ext cx="253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2B40F19-F1B6-1D43-B088-884FD7D325B8}"/>
                  </a:ext>
                </a:extLst>
              </p14:cNvPr>
              <p14:cNvContentPartPr/>
              <p14:nvPr/>
            </p14:nvContentPartPr>
            <p14:xfrm>
              <a:off x="1350348" y="1501113"/>
              <a:ext cx="206280" cy="7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2B40F19-F1B6-1D43-B088-884FD7D325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35228" y="1485633"/>
                <a:ext cx="236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47D0CF-5DD4-6145-B12B-A2635F43D115}"/>
                  </a:ext>
                </a:extLst>
              </p14:cNvPr>
              <p14:cNvContentPartPr/>
              <p14:nvPr/>
            </p14:nvContentPartPr>
            <p14:xfrm>
              <a:off x="1218948" y="1584993"/>
              <a:ext cx="257040" cy="77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47D0CF-5DD4-6145-B12B-A2635F43D11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3828" y="1569873"/>
                <a:ext cx="287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C1ECAD-36CA-1549-B8EA-E0D4015BA8F6}"/>
                  </a:ext>
                </a:extLst>
              </p14:cNvPr>
              <p14:cNvContentPartPr/>
              <p14:nvPr/>
            </p14:nvContentPartPr>
            <p14:xfrm>
              <a:off x="1153788" y="1674993"/>
              <a:ext cx="188280" cy="59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C1ECAD-36CA-1549-B8EA-E0D4015BA8F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38668" y="1659873"/>
                <a:ext cx="218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2C9B679-E24F-9B46-83BA-59C2589E5FD8}"/>
                  </a:ext>
                </a:extLst>
              </p14:cNvPr>
              <p14:cNvContentPartPr/>
              <p14:nvPr/>
            </p14:nvContentPartPr>
            <p14:xfrm>
              <a:off x="1086828" y="1743753"/>
              <a:ext cx="188640" cy="70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2C9B679-E24F-9B46-83BA-59C2589E5F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1708" y="1728273"/>
                <a:ext cx="218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9C23236-696A-1A48-A846-629ECAA9F91D}"/>
                  </a:ext>
                </a:extLst>
              </p14:cNvPr>
              <p14:cNvContentPartPr/>
              <p14:nvPr/>
            </p14:nvContentPartPr>
            <p14:xfrm>
              <a:off x="986028" y="1818993"/>
              <a:ext cx="176760" cy="85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9C23236-696A-1A48-A846-629ECAA9F9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0908" y="1803873"/>
                <a:ext cx="207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DFCEC8-0C6F-1E42-9DE9-A5836F80AE63}"/>
                  </a:ext>
                </a:extLst>
              </p14:cNvPr>
              <p14:cNvContentPartPr/>
              <p14:nvPr/>
            </p14:nvContentPartPr>
            <p14:xfrm>
              <a:off x="929868" y="1914033"/>
              <a:ext cx="145440" cy="66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DFCEC8-0C6F-1E42-9DE9-A5836F80AE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4748" y="1898913"/>
                <a:ext cx="175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3925176-3CCC-AE47-8BCF-B458444D6840}"/>
                  </a:ext>
                </a:extLst>
              </p14:cNvPr>
              <p14:cNvContentPartPr/>
              <p14:nvPr/>
            </p14:nvContentPartPr>
            <p14:xfrm>
              <a:off x="3042348" y="1707753"/>
              <a:ext cx="1099080" cy="200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3925176-3CCC-AE47-8BCF-B458444D68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27228" y="1692273"/>
                <a:ext cx="1129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D212E6-45F6-9548-93A3-6D7DAE9FFCDB}"/>
                  </a:ext>
                </a:extLst>
              </p14:cNvPr>
              <p14:cNvContentPartPr/>
              <p14:nvPr/>
            </p14:nvContentPartPr>
            <p14:xfrm>
              <a:off x="4114788" y="1608033"/>
              <a:ext cx="267480" cy="160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D212E6-45F6-9548-93A3-6D7DAE9FFCD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99308" y="1592553"/>
                <a:ext cx="298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F1112F-43E2-F44F-9947-09C3435DD7BF}"/>
                  </a:ext>
                </a:extLst>
              </p14:cNvPr>
              <p14:cNvContentPartPr/>
              <p14:nvPr/>
            </p14:nvContentPartPr>
            <p14:xfrm>
              <a:off x="3176268" y="1875873"/>
              <a:ext cx="118800" cy="350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F1112F-43E2-F44F-9947-09C3435DD7B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61148" y="1860753"/>
                <a:ext cx="1494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C7B3102-2D11-764A-AB99-4F892A3E6095}"/>
                  </a:ext>
                </a:extLst>
              </p14:cNvPr>
              <p14:cNvContentPartPr/>
              <p14:nvPr/>
            </p14:nvContentPartPr>
            <p14:xfrm>
              <a:off x="3074028" y="2030673"/>
              <a:ext cx="469800" cy="113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C7B3102-2D11-764A-AB99-4F892A3E60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58908" y="2015553"/>
                <a:ext cx="500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A761AB6-5EDB-7144-9711-D2AB0D4E59F8}"/>
                  </a:ext>
                </a:extLst>
              </p14:cNvPr>
              <p14:cNvContentPartPr/>
              <p14:nvPr/>
            </p14:nvContentPartPr>
            <p14:xfrm>
              <a:off x="3585228" y="2033553"/>
              <a:ext cx="489240" cy="138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A761AB6-5EDB-7144-9711-D2AB0D4E59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69748" y="2018433"/>
                <a:ext cx="5198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B27131-F173-D040-A6FC-C36B07D260EA}"/>
                  </a:ext>
                </a:extLst>
              </p14:cNvPr>
              <p14:cNvContentPartPr/>
              <p14:nvPr/>
            </p14:nvContentPartPr>
            <p14:xfrm>
              <a:off x="4128108" y="1803513"/>
              <a:ext cx="136800" cy="347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B27131-F173-D040-A6FC-C36B07D260E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12988" y="1788393"/>
                <a:ext cx="1674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DFB7E3F-0438-EB47-93E3-DA78CB2136D3}"/>
                  </a:ext>
                </a:extLst>
              </p14:cNvPr>
              <p14:cNvContentPartPr/>
              <p14:nvPr/>
            </p14:nvContentPartPr>
            <p14:xfrm>
              <a:off x="4051788" y="2002233"/>
              <a:ext cx="344520" cy="126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DFB7E3F-0438-EB47-93E3-DA78CB2136D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36308" y="1987113"/>
                <a:ext cx="375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EA10D13-9B13-AC40-9779-CBEF5CD49735}"/>
                  </a:ext>
                </a:extLst>
              </p14:cNvPr>
              <p14:cNvContentPartPr/>
              <p14:nvPr/>
            </p14:nvContentPartPr>
            <p14:xfrm>
              <a:off x="4382628" y="2030673"/>
              <a:ext cx="237960" cy="74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EA10D13-9B13-AC40-9779-CBEF5CD497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67508" y="2015553"/>
                <a:ext cx="268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0800E5-7A55-9A4B-B440-72AE6A0FB155}"/>
                  </a:ext>
                </a:extLst>
              </p14:cNvPr>
              <p14:cNvContentPartPr/>
              <p14:nvPr/>
            </p14:nvContentPartPr>
            <p14:xfrm>
              <a:off x="3091308" y="2301753"/>
              <a:ext cx="29880" cy="253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0800E5-7A55-9A4B-B440-72AE6A0FB1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76188" y="2286273"/>
                <a:ext cx="601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0C786FB-3CC7-1B4D-858A-B83F2291C31D}"/>
                  </a:ext>
                </a:extLst>
              </p14:cNvPr>
              <p14:cNvContentPartPr/>
              <p14:nvPr/>
            </p14:nvContentPartPr>
            <p14:xfrm>
              <a:off x="3026868" y="2411193"/>
              <a:ext cx="315000" cy="153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0C786FB-3CC7-1B4D-858A-B83F2291C3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11388" y="2396073"/>
                <a:ext cx="345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84AA06-9DAA-8644-99F4-D55E84C09844}"/>
                  </a:ext>
                </a:extLst>
              </p14:cNvPr>
              <p14:cNvContentPartPr/>
              <p14:nvPr/>
            </p14:nvContentPartPr>
            <p14:xfrm>
              <a:off x="3666948" y="2261073"/>
              <a:ext cx="167760" cy="253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84AA06-9DAA-8644-99F4-D55E84C098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51468" y="2245953"/>
                <a:ext cx="1983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D50CC8-5095-AF46-AAFC-3C5BCD410C40}"/>
                  </a:ext>
                </a:extLst>
              </p14:cNvPr>
              <p14:cNvContentPartPr/>
              <p14:nvPr/>
            </p14:nvContentPartPr>
            <p14:xfrm>
              <a:off x="3846588" y="2282673"/>
              <a:ext cx="246960" cy="209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D50CC8-5095-AF46-AAFC-3C5BCD410C4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31468" y="2267553"/>
                <a:ext cx="277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4E0A587-A704-9C44-BAA5-E72FB4680B4B}"/>
                  </a:ext>
                </a:extLst>
              </p14:cNvPr>
              <p14:cNvContentPartPr/>
              <p14:nvPr/>
            </p14:nvContentPartPr>
            <p14:xfrm>
              <a:off x="4161948" y="2333073"/>
              <a:ext cx="54360" cy="1087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4E0A587-A704-9C44-BAA5-E72FB4680B4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46828" y="2317953"/>
                <a:ext cx="84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A147032-22CB-7E44-BD80-31CAD726C2BE}"/>
                  </a:ext>
                </a:extLst>
              </p14:cNvPr>
              <p14:cNvContentPartPr/>
              <p14:nvPr/>
            </p14:nvContentPartPr>
            <p14:xfrm>
              <a:off x="4145748" y="2292033"/>
              <a:ext cx="193320" cy="208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A147032-22CB-7E44-BD80-31CAD726C2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30628" y="2276913"/>
                <a:ext cx="2235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DA4DBE8-BC1E-5841-8221-BA9A69447A6C}"/>
                  </a:ext>
                </a:extLst>
              </p14:cNvPr>
              <p14:cNvContentPartPr/>
              <p14:nvPr/>
            </p14:nvContentPartPr>
            <p14:xfrm>
              <a:off x="4429788" y="2227953"/>
              <a:ext cx="328680" cy="232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DA4DBE8-BC1E-5841-8221-BA9A69447A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14668" y="2212473"/>
                <a:ext cx="3592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EA3C6DD-E26E-E543-9661-5146A0003097}"/>
                  </a:ext>
                </a:extLst>
              </p14:cNvPr>
              <p14:cNvContentPartPr/>
              <p14:nvPr/>
            </p14:nvContentPartPr>
            <p14:xfrm>
              <a:off x="4445628" y="2355393"/>
              <a:ext cx="201960" cy="2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EA3C6DD-E26E-E543-9661-5146A000309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30508" y="2340273"/>
                <a:ext cx="2322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E69BD649-5405-9041-AE08-D449A037035E}"/>
              </a:ext>
            </a:extLst>
          </p:cNvPr>
          <p:cNvGrpSpPr/>
          <p:nvPr/>
        </p:nvGrpSpPr>
        <p:grpSpPr>
          <a:xfrm>
            <a:off x="2993028" y="2726553"/>
            <a:ext cx="3193920" cy="825120"/>
            <a:chOff x="2993028" y="2726553"/>
            <a:chExt cx="319392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D29A60-DDD0-6648-9D45-A71AD76873B3}"/>
                    </a:ext>
                  </a:extLst>
                </p14:cNvPr>
                <p14:cNvContentPartPr/>
                <p14:nvPr/>
              </p14:nvContentPartPr>
              <p14:xfrm>
                <a:off x="3054588" y="2726553"/>
                <a:ext cx="146160" cy="140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D29A60-DDD0-6648-9D45-A71AD76873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39108" y="2711433"/>
                  <a:ext cx="176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661325-91DB-4D47-A3BF-5B8509A91CEB}"/>
                    </a:ext>
                  </a:extLst>
                </p14:cNvPr>
                <p14:cNvContentPartPr/>
                <p14:nvPr/>
              </p14:nvContentPartPr>
              <p14:xfrm>
                <a:off x="3247548" y="2738793"/>
                <a:ext cx="238320" cy="79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661325-91DB-4D47-A3BF-5B8509A91C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2428" y="2723313"/>
                  <a:ext cx="268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9BC14A2-B9C5-F84B-92D2-C4D6DCDD9129}"/>
                    </a:ext>
                  </a:extLst>
                </p14:cNvPr>
                <p14:cNvContentPartPr/>
                <p14:nvPr/>
              </p14:nvContentPartPr>
              <p14:xfrm>
                <a:off x="2993028" y="3042993"/>
                <a:ext cx="142560" cy="189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9BC14A2-B9C5-F84B-92D2-C4D6DCDD91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77908" y="3027513"/>
                  <a:ext cx="17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E065D1-37A3-B946-9B27-65FC88F06A4B}"/>
                    </a:ext>
                  </a:extLst>
                </p14:cNvPr>
                <p14:cNvContentPartPr/>
                <p14:nvPr/>
              </p14:nvContentPartPr>
              <p14:xfrm>
                <a:off x="3239628" y="3089793"/>
                <a:ext cx="24120" cy="10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E065D1-37A3-B946-9B27-65FC88F06A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24148" y="3074673"/>
                  <a:ext cx="54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DBFEFF-F887-234F-AD49-FE280288AD80}"/>
                    </a:ext>
                  </a:extLst>
                </p14:cNvPr>
                <p14:cNvContentPartPr/>
                <p14:nvPr/>
              </p14:nvContentPartPr>
              <p14:xfrm>
                <a:off x="3403068" y="2947953"/>
                <a:ext cx="30240" cy="21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DBFEFF-F887-234F-AD49-FE280288AD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7948" y="2932833"/>
                  <a:ext cx="60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E725E1-3B50-F647-BCC2-80ACFB644372}"/>
                    </a:ext>
                  </a:extLst>
                </p14:cNvPr>
                <p14:cNvContentPartPr/>
                <p14:nvPr/>
              </p14:nvContentPartPr>
              <p14:xfrm>
                <a:off x="3342228" y="3042633"/>
                <a:ext cx="315720" cy="146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E725E1-3B50-F647-BCC2-80ACFB6443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26748" y="3027153"/>
                  <a:ext cx="34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C3ED5D-FB3C-DE44-B65E-2D308516EAD7}"/>
                    </a:ext>
                  </a:extLst>
                </p14:cNvPr>
                <p14:cNvContentPartPr/>
                <p14:nvPr/>
              </p14:nvContentPartPr>
              <p14:xfrm>
                <a:off x="3694668" y="3023193"/>
                <a:ext cx="105120" cy="135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C3ED5D-FB3C-DE44-B65E-2D308516EA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79548" y="3008073"/>
                  <a:ext cx="13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439564-A323-D340-AA14-BD335B2A2006}"/>
                    </a:ext>
                  </a:extLst>
                </p14:cNvPr>
                <p14:cNvContentPartPr/>
                <p14:nvPr/>
              </p14:nvContentPartPr>
              <p14:xfrm>
                <a:off x="3929748" y="3010953"/>
                <a:ext cx="73800" cy="10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439564-A323-D340-AA14-BD335B2A20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14628" y="2995833"/>
                  <a:ext cx="104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09A5C2-9B7C-A14E-A627-2D9DE87FC84D}"/>
                    </a:ext>
                  </a:extLst>
                </p14:cNvPr>
                <p14:cNvContentPartPr/>
                <p14:nvPr/>
              </p14:nvContentPartPr>
              <p14:xfrm>
                <a:off x="4035948" y="2846433"/>
                <a:ext cx="714240" cy="250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09A5C2-9B7C-A14E-A627-2D9DE87FC8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20468" y="2831313"/>
                  <a:ext cx="744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1E3EDE4-F0A8-D64B-BFAE-ACD5F8A49CFC}"/>
                    </a:ext>
                  </a:extLst>
                </p14:cNvPr>
                <p14:cNvContentPartPr/>
                <p14:nvPr/>
              </p14:nvContentPartPr>
              <p14:xfrm>
                <a:off x="4871148" y="2767953"/>
                <a:ext cx="367200" cy="283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1E3EDE4-F0A8-D64B-BFAE-ACD5F8A49C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56028" y="2752473"/>
                  <a:ext cx="397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F909CD-711B-BB48-8266-109420A10231}"/>
                    </a:ext>
                  </a:extLst>
                </p14:cNvPr>
                <p14:cNvContentPartPr/>
                <p14:nvPr/>
              </p14:nvContentPartPr>
              <p14:xfrm>
                <a:off x="5312868" y="2916273"/>
                <a:ext cx="96120" cy="111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F909CD-711B-BB48-8266-109420A102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97388" y="2901153"/>
                  <a:ext cx="12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86F298-BA9D-2B40-90E6-A3E6D8EF90FE}"/>
                    </a:ext>
                  </a:extLst>
                </p14:cNvPr>
                <p14:cNvContentPartPr/>
                <p14:nvPr/>
              </p14:nvContentPartPr>
              <p14:xfrm>
                <a:off x="5481708" y="2853273"/>
                <a:ext cx="581040" cy="180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86F298-BA9D-2B40-90E6-A3E6D8EF90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66588" y="2838153"/>
                  <a:ext cx="611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9AE453-1659-704B-8617-AD33C0036101}"/>
                    </a:ext>
                  </a:extLst>
                </p14:cNvPr>
                <p14:cNvContentPartPr/>
                <p14:nvPr/>
              </p14:nvContentPartPr>
              <p14:xfrm>
                <a:off x="6171108" y="2963793"/>
                <a:ext cx="15840" cy="89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9AE453-1659-704B-8617-AD33C00361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5988" y="2948313"/>
                  <a:ext cx="4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045922-3835-B344-B18B-88F22EAD4B87}"/>
                    </a:ext>
                  </a:extLst>
                </p14:cNvPr>
                <p14:cNvContentPartPr/>
                <p14:nvPr/>
              </p14:nvContentPartPr>
              <p14:xfrm>
                <a:off x="2995188" y="3351513"/>
                <a:ext cx="165240" cy="200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045922-3835-B344-B18B-88F22EAD4B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80068" y="3336033"/>
                  <a:ext cx="195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87919F-2A3A-1748-863A-F981E112173B}"/>
                    </a:ext>
                  </a:extLst>
                </p14:cNvPr>
                <p14:cNvContentPartPr/>
                <p14:nvPr/>
              </p14:nvContentPartPr>
              <p14:xfrm>
                <a:off x="3340788" y="3326313"/>
                <a:ext cx="30600" cy="195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87919F-2A3A-1748-863A-F981E11217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25308" y="3311193"/>
                  <a:ext cx="60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6BF7DA-81B1-5742-948D-091B90F7699B}"/>
                    </a:ext>
                  </a:extLst>
                </p14:cNvPr>
                <p14:cNvContentPartPr/>
                <p14:nvPr/>
              </p14:nvContentPartPr>
              <p14:xfrm>
                <a:off x="3279228" y="3390753"/>
                <a:ext cx="380520" cy="133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6BF7DA-81B1-5742-948D-091B90F769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3748" y="3375633"/>
                  <a:ext cx="411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2F85FF-224B-BC41-9674-3DBFD0C45F65}"/>
                    </a:ext>
                  </a:extLst>
                </p14:cNvPr>
                <p14:cNvContentPartPr/>
                <p14:nvPr/>
              </p14:nvContentPartPr>
              <p14:xfrm>
                <a:off x="3736428" y="3483993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2F85FF-224B-BC41-9674-3DBFD0C45F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20948" y="34688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5F331E-4F51-854B-A0FD-59DDDE785359}"/>
                    </a:ext>
                  </a:extLst>
                </p14:cNvPr>
                <p14:cNvContentPartPr/>
                <p14:nvPr/>
              </p14:nvContentPartPr>
              <p14:xfrm>
                <a:off x="3247548" y="2979633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5F331E-4F51-854B-A0FD-59DDDE7853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32428" y="29641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C97CC3D-ED3F-654C-B59C-84FF9286A94A}"/>
              </a:ext>
            </a:extLst>
          </p:cNvPr>
          <p:cNvGrpSpPr/>
          <p:nvPr/>
        </p:nvGrpSpPr>
        <p:grpSpPr>
          <a:xfrm>
            <a:off x="5407548" y="1265313"/>
            <a:ext cx="5601600" cy="1131120"/>
            <a:chOff x="5407548" y="1265313"/>
            <a:chExt cx="5601600" cy="11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1D45BC-5556-1A4B-B4B0-9FA71F4999C0}"/>
                    </a:ext>
                  </a:extLst>
                </p14:cNvPr>
                <p14:cNvContentPartPr/>
                <p14:nvPr/>
              </p14:nvContentPartPr>
              <p14:xfrm>
                <a:off x="5435628" y="1434513"/>
                <a:ext cx="776160" cy="924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1D45BC-5556-1A4B-B4B0-9FA71F4999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20148" y="1419393"/>
                  <a:ext cx="80676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425D6A-7CA4-DD4A-864D-BB98B6382927}"/>
                    </a:ext>
                  </a:extLst>
                </p14:cNvPr>
                <p14:cNvContentPartPr/>
                <p14:nvPr/>
              </p14:nvContentPartPr>
              <p14:xfrm>
                <a:off x="5407548" y="2308593"/>
                <a:ext cx="1719720" cy="61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425D6A-7CA4-DD4A-864D-BB98B63829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92068" y="2293113"/>
                  <a:ext cx="1750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CD44D59-D9E0-AC46-8602-E76ACFAB2F43}"/>
                    </a:ext>
                  </a:extLst>
                </p14:cNvPr>
                <p14:cNvContentPartPr/>
                <p14:nvPr/>
              </p14:nvContentPartPr>
              <p14:xfrm>
                <a:off x="6211428" y="1359633"/>
                <a:ext cx="1485720" cy="49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CD44D59-D9E0-AC46-8602-E76ACFAB2F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6308" y="1344513"/>
                  <a:ext cx="151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F40BB9-C847-BE47-AF4E-39E22E94D04E}"/>
                    </a:ext>
                  </a:extLst>
                </p14:cNvPr>
                <p14:cNvContentPartPr/>
                <p14:nvPr/>
              </p14:nvContentPartPr>
              <p14:xfrm>
                <a:off x="7046628" y="1355673"/>
                <a:ext cx="583920" cy="930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F40BB9-C847-BE47-AF4E-39E22E94D0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31508" y="1340553"/>
                  <a:ext cx="61452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190682-5599-4441-8A86-BFF0658A90ED}"/>
                    </a:ext>
                  </a:extLst>
                </p14:cNvPr>
                <p14:cNvContentPartPr/>
                <p14:nvPr/>
              </p14:nvContentPartPr>
              <p14:xfrm>
                <a:off x="6542628" y="1576353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190682-5599-4441-8A86-BFF0658A90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27148" y="15612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D9AB1E-6FA5-1B44-B6A0-888694DD564B}"/>
                    </a:ext>
                  </a:extLst>
                </p14:cNvPr>
                <p14:cNvContentPartPr/>
                <p14:nvPr/>
              </p14:nvContentPartPr>
              <p14:xfrm>
                <a:off x="6637308" y="1576353"/>
                <a:ext cx="3240" cy="5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D9AB1E-6FA5-1B44-B6A0-888694DD56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1828" y="1561233"/>
                  <a:ext cx="3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16CC44-1E40-5040-AC9F-0B419617D80E}"/>
                    </a:ext>
                  </a:extLst>
                </p14:cNvPr>
                <p14:cNvContentPartPr/>
                <p14:nvPr/>
              </p14:nvContentPartPr>
              <p14:xfrm>
                <a:off x="6668628" y="1576353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16CC44-1E40-5040-AC9F-0B419617D8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53508" y="15612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E2972D-3C15-4345-8072-3B03A78C897D}"/>
                    </a:ext>
                  </a:extLst>
                </p14:cNvPr>
                <p14:cNvContentPartPr/>
                <p14:nvPr/>
              </p14:nvContentPartPr>
              <p14:xfrm>
                <a:off x="6744228" y="1576353"/>
                <a:ext cx="11160" cy="1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E2972D-3C15-4345-8072-3B03A78C89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29108" y="1561233"/>
                  <a:ext cx="4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2C5E47-B41F-E443-AAAD-BCEFD2ED583B}"/>
                    </a:ext>
                  </a:extLst>
                </p14:cNvPr>
                <p14:cNvContentPartPr/>
                <p14:nvPr/>
              </p14:nvContentPartPr>
              <p14:xfrm>
                <a:off x="6526788" y="1671033"/>
                <a:ext cx="36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2C5E47-B41F-E443-AAAD-BCEFD2ED58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1308" y="16555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EED92C-B3E6-094F-AC51-F2574494792B}"/>
                    </a:ext>
                  </a:extLst>
                </p14:cNvPr>
                <p14:cNvContentPartPr/>
                <p14:nvPr/>
              </p14:nvContentPartPr>
              <p14:xfrm>
                <a:off x="6589788" y="1655193"/>
                <a:ext cx="40680" cy="4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EED92C-B3E6-094F-AC51-F257449479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74668" y="1640073"/>
                  <a:ext cx="71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63BD78-5575-534D-8799-79E45926FFF3}"/>
                    </a:ext>
                  </a:extLst>
                </p14:cNvPr>
                <p14:cNvContentPartPr/>
                <p14:nvPr/>
              </p14:nvContentPartPr>
              <p14:xfrm>
                <a:off x="6652788" y="1655193"/>
                <a:ext cx="36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63BD78-5575-534D-8799-79E45926FF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7668" y="16400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09AD51-F304-6349-BEB5-9B9A19ED7C8E}"/>
                    </a:ext>
                  </a:extLst>
                </p14:cNvPr>
                <p14:cNvContentPartPr/>
                <p14:nvPr/>
              </p14:nvContentPartPr>
              <p14:xfrm>
                <a:off x="6716148" y="1655193"/>
                <a:ext cx="24840" cy="12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09AD51-F304-6349-BEB5-9B9A19ED7C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00668" y="1640073"/>
                  <a:ext cx="55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4D6D3E-4223-9D44-9347-9B2350EBCEBA}"/>
                    </a:ext>
                  </a:extLst>
                </p14:cNvPr>
                <p14:cNvContentPartPr/>
                <p14:nvPr/>
              </p14:nvContentPartPr>
              <p14:xfrm>
                <a:off x="6432108" y="1734033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4D6D3E-4223-9D44-9347-9B2350EBCE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16988" y="17189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3E457A-000A-BD4F-866A-8E6228C6BE3C}"/>
                    </a:ext>
                  </a:extLst>
                </p14:cNvPr>
                <p14:cNvContentPartPr/>
                <p14:nvPr/>
              </p14:nvContentPartPr>
              <p14:xfrm>
                <a:off x="6495108" y="1749873"/>
                <a:ext cx="33480" cy="12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3E457A-000A-BD4F-866A-8E6228C6BE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9988" y="1734393"/>
                  <a:ext cx="64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ECAC13-A0DC-1441-8AAE-C364AF287B71}"/>
                    </a:ext>
                  </a:extLst>
                </p14:cNvPr>
                <p14:cNvContentPartPr/>
                <p14:nvPr/>
              </p14:nvContentPartPr>
              <p14:xfrm>
                <a:off x="6542628" y="1749873"/>
                <a:ext cx="16200" cy="12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ECAC13-A0DC-1441-8AAE-C364AF287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7148" y="1734393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00D214-B10B-C040-87FC-B0535C83A69D}"/>
                    </a:ext>
                  </a:extLst>
                </p14:cNvPr>
                <p14:cNvContentPartPr/>
                <p14:nvPr/>
              </p14:nvContentPartPr>
              <p14:xfrm>
                <a:off x="6589788" y="1749873"/>
                <a:ext cx="36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00D214-B10B-C040-87FC-B0535C83A6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74668" y="17343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CA3956-17D7-9745-8C45-F54FA50C4AFF}"/>
                    </a:ext>
                  </a:extLst>
                </p14:cNvPr>
                <p14:cNvContentPartPr/>
                <p14:nvPr/>
              </p14:nvContentPartPr>
              <p14:xfrm>
                <a:off x="6684468" y="1749873"/>
                <a:ext cx="17640" cy="9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CA3956-17D7-9745-8C45-F54FA50C4A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69348" y="1734393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DDD793-1217-E649-A3E1-E86FEE3BFC28}"/>
                    </a:ext>
                  </a:extLst>
                </p14:cNvPr>
                <p14:cNvContentPartPr/>
                <p14:nvPr/>
              </p14:nvContentPartPr>
              <p14:xfrm>
                <a:off x="6416268" y="1812873"/>
                <a:ext cx="360" cy="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DDD793-1217-E649-A3E1-E86FEE3BFC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01148" y="1797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E18188-A80C-D448-AB5F-CCEBA07504A5}"/>
                    </a:ext>
                  </a:extLst>
                </p14:cNvPr>
                <p14:cNvContentPartPr/>
                <p14:nvPr/>
              </p14:nvContentPartPr>
              <p14:xfrm>
                <a:off x="6495108" y="1828713"/>
                <a:ext cx="5040" cy="12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E18188-A80C-D448-AB5F-CCEBA07504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79988" y="1813233"/>
                  <a:ext cx="35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304B5E-15D6-C44C-ADE1-828A155A49BA}"/>
                    </a:ext>
                  </a:extLst>
                </p14:cNvPr>
                <p14:cNvContentPartPr/>
                <p14:nvPr/>
              </p14:nvContentPartPr>
              <p14:xfrm>
                <a:off x="6558468" y="1828713"/>
                <a:ext cx="33480" cy="19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304B5E-15D6-C44C-ADE1-828A155A49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42988" y="1813233"/>
                  <a:ext cx="64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765A76-4FF4-6D46-999C-EECADE2B9D3E}"/>
                    </a:ext>
                  </a:extLst>
                </p14:cNvPr>
                <p14:cNvContentPartPr/>
                <p14:nvPr/>
              </p14:nvContentPartPr>
              <p14:xfrm>
                <a:off x="6621468" y="1844553"/>
                <a:ext cx="360" cy="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765A76-4FF4-6D46-999C-EECADE2B9D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05988" y="18290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66DA6F-7B3D-524E-870A-ABC1757099DE}"/>
                    </a:ext>
                  </a:extLst>
                </p14:cNvPr>
                <p14:cNvContentPartPr/>
                <p14:nvPr/>
              </p14:nvContentPartPr>
              <p14:xfrm>
                <a:off x="6715788" y="1844193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66DA6F-7B3D-524E-870A-ABC1757099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00668" y="18290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A1E2A25-0855-6748-BC79-377E4694BFDD}"/>
                    </a:ext>
                  </a:extLst>
                </p14:cNvPr>
                <p14:cNvContentPartPr/>
                <p14:nvPr/>
              </p14:nvContentPartPr>
              <p14:xfrm>
                <a:off x="6384948" y="1923393"/>
                <a:ext cx="36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A1E2A25-0855-6748-BC79-377E4694B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9828" y="19079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FB8ECC-2815-4843-BDF9-888B116F1A15}"/>
                    </a:ext>
                  </a:extLst>
                </p14:cNvPr>
                <p14:cNvContentPartPr/>
                <p14:nvPr/>
              </p14:nvContentPartPr>
              <p14:xfrm>
                <a:off x="6495108" y="1923393"/>
                <a:ext cx="7920" cy="1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FB8ECC-2815-4843-BDF9-888B116F1A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79988" y="1907913"/>
                  <a:ext cx="38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DA43EE-8F08-554B-912C-B921FA2B2CD1}"/>
                    </a:ext>
                  </a:extLst>
                </p14:cNvPr>
                <p14:cNvContentPartPr/>
                <p14:nvPr/>
              </p14:nvContentPartPr>
              <p14:xfrm>
                <a:off x="6526788" y="1938873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DA43EE-8F08-554B-912C-B921FA2B2C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1668" y="1923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74D4414-0145-B045-AC43-C05A3C1BD5AC}"/>
                    </a:ext>
                  </a:extLst>
                </p14:cNvPr>
                <p14:cNvContentPartPr/>
                <p14:nvPr/>
              </p14:nvContentPartPr>
              <p14:xfrm>
                <a:off x="6589788" y="1938873"/>
                <a:ext cx="6840" cy="6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74D4414-0145-B045-AC43-C05A3C1BD5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74668" y="1923753"/>
                  <a:ext cx="3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2370F8-1C7E-3644-9ACF-8B578CF1DB05}"/>
                    </a:ext>
                  </a:extLst>
                </p14:cNvPr>
                <p14:cNvContentPartPr/>
                <p14:nvPr/>
              </p14:nvContentPartPr>
              <p14:xfrm>
                <a:off x="6621468" y="1938873"/>
                <a:ext cx="2844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2370F8-1C7E-3644-9ACF-8B578CF1DB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6348" y="1923753"/>
                  <a:ext cx="59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E747F1-3E9F-C64E-8242-688F5130371B}"/>
                    </a:ext>
                  </a:extLst>
                </p14:cNvPr>
                <p14:cNvContentPartPr/>
                <p14:nvPr/>
              </p14:nvContentPartPr>
              <p14:xfrm>
                <a:off x="6384948" y="2001873"/>
                <a:ext cx="360" cy="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E747F1-3E9F-C64E-8242-688F513037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9468" y="1986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36C08E-465A-B541-8FE7-E262A5A21523}"/>
                    </a:ext>
                  </a:extLst>
                </p14:cNvPr>
                <p14:cNvContentPartPr/>
                <p14:nvPr/>
              </p14:nvContentPartPr>
              <p14:xfrm>
                <a:off x="6416268" y="2001873"/>
                <a:ext cx="15120" cy="6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36C08E-465A-B541-8FE7-E262A5A215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01148" y="1986753"/>
                  <a:ext cx="45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656364-3B58-AC48-B4D8-B50FC690C992}"/>
                    </a:ext>
                  </a:extLst>
                </p14:cNvPr>
                <p14:cNvContentPartPr/>
                <p14:nvPr/>
              </p14:nvContentPartPr>
              <p14:xfrm>
                <a:off x="6495108" y="2001873"/>
                <a:ext cx="360" cy="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656364-3B58-AC48-B4D8-B50FC690C9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79988" y="1986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47CF10-F3B8-4F48-ACC4-9C0C370F6E51}"/>
                    </a:ext>
                  </a:extLst>
                </p14:cNvPr>
                <p14:cNvContentPartPr/>
                <p14:nvPr/>
              </p14:nvContentPartPr>
              <p14:xfrm>
                <a:off x="6637308" y="2001873"/>
                <a:ext cx="12600" cy="11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47CF10-F3B8-4F48-ACC4-9C0C370F6E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1828" y="1986753"/>
                  <a:ext cx="4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D05878-40C9-A646-8153-F05AF841C40B}"/>
                    </a:ext>
                  </a:extLst>
                </p14:cNvPr>
                <p14:cNvContentPartPr/>
                <p14:nvPr/>
              </p14:nvContentPartPr>
              <p14:xfrm>
                <a:off x="6321588" y="2080713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D05878-40C9-A646-8153-F05AF841C4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06468" y="20655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BF1DA4-5D80-1E4B-BC5E-BFD3A530DA71}"/>
                    </a:ext>
                  </a:extLst>
                </p14:cNvPr>
                <p14:cNvContentPartPr/>
                <p14:nvPr/>
              </p14:nvContentPartPr>
              <p14:xfrm>
                <a:off x="6384948" y="2065233"/>
                <a:ext cx="10440" cy="10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BF1DA4-5D80-1E4B-BC5E-BFD3A530DA7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69828" y="2049753"/>
                  <a:ext cx="4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478ABA3-770E-9243-9E24-8A5DEAF53699}"/>
                    </a:ext>
                  </a:extLst>
                </p14:cNvPr>
                <p14:cNvContentPartPr/>
                <p14:nvPr/>
              </p14:nvContentPartPr>
              <p14:xfrm>
                <a:off x="6447948" y="2065233"/>
                <a:ext cx="15120" cy="11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478ABA3-770E-9243-9E24-8A5DEAF536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32828" y="2049753"/>
                  <a:ext cx="4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FB2000-C10A-454B-92ED-675D8A861E94}"/>
                    </a:ext>
                  </a:extLst>
                </p14:cNvPr>
                <p14:cNvContentPartPr/>
                <p14:nvPr/>
              </p14:nvContentPartPr>
              <p14:xfrm>
                <a:off x="6510948" y="2080713"/>
                <a:ext cx="36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FB2000-C10A-454B-92ED-675D8A861E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95828" y="20655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B6912F-DB9C-1642-A23B-D4B693A8743F}"/>
                    </a:ext>
                  </a:extLst>
                </p14:cNvPr>
                <p14:cNvContentPartPr/>
                <p14:nvPr/>
              </p14:nvContentPartPr>
              <p14:xfrm>
                <a:off x="6589788" y="2065233"/>
                <a:ext cx="1152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B6912F-DB9C-1642-A23B-D4B693A874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74668" y="2049753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F39695-4880-A249-ACC0-1EFED13021C1}"/>
                    </a:ext>
                  </a:extLst>
                </p14:cNvPr>
                <p14:cNvContentPartPr/>
                <p14:nvPr/>
              </p14:nvContentPartPr>
              <p14:xfrm>
                <a:off x="6306108" y="2141193"/>
                <a:ext cx="20520" cy="2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F39695-4880-A249-ACC0-1EFED13021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0628" y="2126073"/>
                  <a:ext cx="5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ECCB5F-817F-4747-9139-C427C2F7ECB4}"/>
                    </a:ext>
                  </a:extLst>
                </p14:cNvPr>
                <p14:cNvContentPartPr/>
                <p14:nvPr/>
              </p14:nvContentPartPr>
              <p14:xfrm>
                <a:off x="6384948" y="2128233"/>
                <a:ext cx="15120" cy="11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ECCB5F-817F-4747-9139-C427C2F7EC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69828" y="2112753"/>
                  <a:ext cx="4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048FFF-BFCF-CA45-BC8A-E36DA001FEFB}"/>
                    </a:ext>
                  </a:extLst>
                </p14:cNvPr>
                <p14:cNvContentPartPr/>
                <p14:nvPr/>
              </p14:nvContentPartPr>
              <p14:xfrm>
                <a:off x="6479628" y="2144073"/>
                <a:ext cx="22320" cy="7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048FFF-BFCF-CA45-BC8A-E36DA001FE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64148" y="2128593"/>
                  <a:ext cx="5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8515E8-E008-ED48-A05A-FA3605245C45}"/>
                    </a:ext>
                  </a:extLst>
                </p14:cNvPr>
                <p14:cNvContentPartPr/>
                <p14:nvPr/>
              </p14:nvContentPartPr>
              <p14:xfrm>
                <a:off x="6558468" y="2144073"/>
                <a:ext cx="360" cy="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8515E8-E008-ED48-A05A-FA3605245C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42988" y="21285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58B022-BDD3-F049-AC70-F1F568BCA656}"/>
                    </a:ext>
                  </a:extLst>
                </p14:cNvPr>
                <p14:cNvContentPartPr/>
                <p14:nvPr/>
              </p14:nvContentPartPr>
              <p14:xfrm>
                <a:off x="6589788" y="2144073"/>
                <a:ext cx="6840" cy="11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58B022-BDD3-F049-AC70-F1F568BCA65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74668" y="2128593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C9497E-CBE8-434B-B84B-7B96E4F998C5}"/>
                    </a:ext>
                  </a:extLst>
                </p14:cNvPr>
                <p14:cNvContentPartPr/>
                <p14:nvPr/>
              </p14:nvContentPartPr>
              <p14:xfrm>
                <a:off x="7709028" y="1669233"/>
                <a:ext cx="981720" cy="81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C9497E-CBE8-434B-B84B-7B96E4F998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93908" y="1653753"/>
                  <a:ext cx="1011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AD8988-E665-C044-9A7A-7CF480DF0ADE}"/>
                    </a:ext>
                  </a:extLst>
                </p14:cNvPr>
                <p14:cNvContentPartPr/>
                <p14:nvPr/>
              </p14:nvContentPartPr>
              <p14:xfrm>
                <a:off x="8623428" y="1614153"/>
                <a:ext cx="245520" cy="124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AD8988-E665-C044-9A7A-7CF480DF0AD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08308" y="1599033"/>
                  <a:ext cx="275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186E26-5000-D349-B3CC-E4EB518F9309}"/>
                    </a:ext>
                  </a:extLst>
                </p14:cNvPr>
                <p14:cNvContentPartPr/>
                <p14:nvPr/>
              </p14:nvContentPartPr>
              <p14:xfrm>
                <a:off x="8897748" y="1371513"/>
                <a:ext cx="593280" cy="930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186E26-5000-D349-B3CC-E4EB518F93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82628" y="1356033"/>
                  <a:ext cx="62388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A8CE2E-8873-3B42-931F-F1D04AA5030B}"/>
                    </a:ext>
                  </a:extLst>
                </p14:cNvPr>
                <p14:cNvContentPartPr/>
                <p14:nvPr/>
              </p14:nvContentPartPr>
              <p14:xfrm>
                <a:off x="9490668" y="1265313"/>
                <a:ext cx="1518480" cy="1013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A8CE2E-8873-3B42-931F-F1D04AA5030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75548" y="1250193"/>
                  <a:ext cx="1549080" cy="10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A9E139-68AA-EA48-AF93-3038C55834E0}"/>
                    </a:ext>
                  </a:extLst>
                </p14:cNvPr>
                <p14:cNvContentPartPr/>
                <p14:nvPr/>
              </p14:nvContentPartPr>
              <p14:xfrm>
                <a:off x="8878668" y="2326233"/>
                <a:ext cx="1687320" cy="70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A9E139-68AA-EA48-AF93-3038C55834E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63188" y="2311113"/>
                  <a:ext cx="171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C8E1DE-08E8-8F40-8735-2757F819DE6D}"/>
                    </a:ext>
                  </a:extLst>
                </p14:cNvPr>
                <p14:cNvContentPartPr/>
                <p14:nvPr/>
              </p14:nvContentPartPr>
              <p14:xfrm>
                <a:off x="7737828" y="1891713"/>
                <a:ext cx="143640" cy="217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C8E1DE-08E8-8F40-8735-2757F819DE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22708" y="1876233"/>
                  <a:ext cx="174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F61A47-0B2A-264E-BCC4-6293AD68F659}"/>
                    </a:ext>
                  </a:extLst>
                </p14:cNvPr>
                <p14:cNvContentPartPr/>
                <p14:nvPr/>
              </p14:nvContentPartPr>
              <p14:xfrm>
                <a:off x="7961388" y="1875513"/>
                <a:ext cx="157680" cy="198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F61A47-0B2A-264E-BCC4-6293AD68F6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46268" y="1860393"/>
                  <a:ext cx="188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723C3C6-C965-EF40-95F3-1F8F8C730C92}"/>
                    </a:ext>
                  </a:extLst>
                </p14:cNvPr>
                <p14:cNvContentPartPr/>
                <p14:nvPr/>
              </p14:nvContentPartPr>
              <p14:xfrm>
                <a:off x="8146428" y="1978473"/>
                <a:ext cx="106200" cy="92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723C3C6-C965-EF40-95F3-1F8F8C730C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31308" y="1963353"/>
                  <a:ext cx="136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C61616-1242-8442-BB25-C654CD98D924}"/>
                    </a:ext>
                  </a:extLst>
                </p14:cNvPr>
                <p14:cNvContentPartPr/>
                <p14:nvPr/>
              </p14:nvContentPartPr>
              <p14:xfrm>
                <a:off x="8251548" y="1840593"/>
                <a:ext cx="470880" cy="225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C61616-1242-8442-BB25-C654CD98D9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36068" y="1825113"/>
                  <a:ext cx="501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5B5932-9F40-9E43-9E7D-0AD82E57CBC4}"/>
                    </a:ext>
                  </a:extLst>
                </p14:cNvPr>
                <p14:cNvContentPartPr/>
                <p14:nvPr/>
              </p14:nvContentPartPr>
              <p14:xfrm>
                <a:off x="7531188" y="2148033"/>
                <a:ext cx="861120" cy="234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5B5932-9F40-9E43-9E7D-0AD82E57CB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15708" y="2132913"/>
                  <a:ext cx="8917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70F05A0-11C7-7A4B-8702-43BE781A2F57}"/>
              </a:ext>
            </a:extLst>
          </p:cNvPr>
          <p:cNvGrpSpPr/>
          <p:nvPr/>
        </p:nvGrpSpPr>
        <p:grpSpPr>
          <a:xfrm>
            <a:off x="7290348" y="2553753"/>
            <a:ext cx="1282320" cy="550440"/>
            <a:chOff x="7290348" y="2553753"/>
            <a:chExt cx="128232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518B311-56B1-E74C-94E5-CD802ED7189E}"/>
                    </a:ext>
                  </a:extLst>
                </p14:cNvPr>
                <p14:cNvContentPartPr/>
                <p14:nvPr/>
              </p14:nvContentPartPr>
              <p14:xfrm>
                <a:off x="7394388" y="2553753"/>
                <a:ext cx="108360" cy="125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518B311-56B1-E74C-94E5-CD802ED718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79268" y="2538633"/>
                  <a:ext cx="138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85C0FD4-EA06-724F-AFBC-E3D75E84B7B4}"/>
                    </a:ext>
                  </a:extLst>
                </p14:cNvPr>
                <p14:cNvContentPartPr/>
                <p14:nvPr/>
              </p14:nvContentPartPr>
              <p14:xfrm>
                <a:off x="7624428" y="2572473"/>
                <a:ext cx="221040" cy="113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85C0FD4-EA06-724F-AFBC-E3D75E84B7B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08948" y="2556993"/>
                  <a:ext cx="251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C8327E0-AE61-044C-9A01-0D6C744E2334}"/>
                    </a:ext>
                  </a:extLst>
                </p14:cNvPr>
                <p14:cNvContentPartPr/>
                <p14:nvPr/>
              </p14:nvContentPartPr>
              <p14:xfrm>
                <a:off x="7930068" y="2588673"/>
                <a:ext cx="132840" cy="12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C8327E0-AE61-044C-9A01-0D6C744E23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14588" y="2573553"/>
                  <a:ext cx="16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AD6B1D-0CD0-C94D-874A-AD33A4C55A11}"/>
                    </a:ext>
                  </a:extLst>
                </p14:cNvPr>
                <p14:cNvContentPartPr/>
                <p14:nvPr/>
              </p14:nvContentPartPr>
              <p14:xfrm>
                <a:off x="7290348" y="2806113"/>
                <a:ext cx="233280" cy="136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AD6B1D-0CD0-C94D-874A-AD33A4C55A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75228" y="2790633"/>
                  <a:ext cx="263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4E2418-D90E-0E4C-8101-5CD15E7CD7C0}"/>
                    </a:ext>
                  </a:extLst>
                </p14:cNvPr>
                <p14:cNvContentPartPr/>
                <p14:nvPr/>
              </p14:nvContentPartPr>
              <p14:xfrm>
                <a:off x="7500228" y="2817633"/>
                <a:ext cx="387360" cy="286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4E2418-D90E-0E4C-8101-5CD15E7CD7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85108" y="2802153"/>
                  <a:ext cx="417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3FBCA2-E878-EA4E-B73A-2B16658E4BB4}"/>
                    </a:ext>
                  </a:extLst>
                </p14:cNvPr>
                <p14:cNvContentPartPr/>
                <p14:nvPr/>
              </p14:nvContentPartPr>
              <p14:xfrm>
                <a:off x="7980828" y="2821953"/>
                <a:ext cx="59760" cy="95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3FBCA2-E878-EA4E-B73A-2B16658E4BB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65348" y="2806473"/>
                  <a:ext cx="90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61C6973-9422-0B42-8C6F-7184E81AE30E}"/>
                    </a:ext>
                  </a:extLst>
                </p14:cNvPr>
                <p14:cNvContentPartPr/>
                <p14:nvPr/>
              </p14:nvContentPartPr>
              <p14:xfrm>
                <a:off x="8103228" y="2821953"/>
                <a:ext cx="15120" cy="86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61C6973-9422-0B42-8C6F-7184E81AE3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88108" y="2806473"/>
                  <a:ext cx="4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2C482C-78AB-914D-AB30-2A8E0BC3231E}"/>
                    </a:ext>
                  </a:extLst>
                </p14:cNvPr>
                <p14:cNvContentPartPr/>
                <p14:nvPr/>
              </p14:nvContentPartPr>
              <p14:xfrm>
                <a:off x="8213748" y="2615313"/>
                <a:ext cx="318240" cy="29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2C482C-78AB-914D-AB30-2A8E0BC3231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98628" y="2599833"/>
                  <a:ext cx="348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7B3F0A-6687-0242-A4D5-9C18DA7B78C0}"/>
                    </a:ext>
                  </a:extLst>
                </p14:cNvPr>
                <p14:cNvContentPartPr/>
                <p14:nvPr/>
              </p14:nvContentPartPr>
              <p14:xfrm>
                <a:off x="8213748" y="2806113"/>
                <a:ext cx="152280" cy="10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7B3F0A-6687-0242-A4D5-9C18DA7B78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198628" y="2790993"/>
                  <a:ext cx="182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7D4FCF-2E3B-EF47-ACDB-DD4CAD849E2E}"/>
                    </a:ext>
                  </a:extLst>
                </p14:cNvPr>
                <p14:cNvContentPartPr/>
                <p14:nvPr/>
              </p14:nvContentPartPr>
              <p14:xfrm>
                <a:off x="8402748" y="2774433"/>
                <a:ext cx="53280" cy="1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7D4FCF-2E3B-EF47-ACDB-DD4CAD849E2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87628" y="2759313"/>
                  <a:ext cx="8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2940CB-F1E6-6844-813D-68CDC536EA0E}"/>
                    </a:ext>
                  </a:extLst>
                </p14:cNvPr>
                <p14:cNvContentPartPr/>
                <p14:nvPr/>
              </p14:nvContentPartPr>
              <p14:xfrm>
                <a:off x="8448828" y="2796033"/>
                <a:ext cx="123840" cy="85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2940CB-F1E6-6844-813D-68CDC536EA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33708" y="2780913"/>
                  <a:ext cx="154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AED1197-EE17-A347-AA15-11EC43415D82}"/>
              </a:ext>
            </a:extLst>
          </p:cNvPr>
          <p:cNvGrpSpPr/>
          <p:nvPr/>
        </p:nvGrpSpPr>
        <p:grpSpPr>
          <a:xfrm>
            <a:off x="7178388" y="3042633"/>
            <a:ext cx="2060280" cy="329040"/>
            <a:chOff x="7178388" y="3042633"/>
            <a:chExt cx="20602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171E2E-824C-FA4B-AD62-ED6423452E88}"/>
                    </a:ext>
                  </a:extLst>
                </p14:cNvPr>
                <p14:cNvContentPartPr/>
                <p14:nvPr/>
              </p14:nvContentPartPr>
              <p14:xfrm>
                <a:off x="7178388" y="3184473"/>
                <a:ext cx="50400" cy="169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171E2E-824C-FA4B-AD62-ED6423452E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63268" y="3169353"/>
                  <a:ext cx="81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D4EF1A-A0B3-1D47-A5B9-486DC793059E}"/>
                    </a:ext>
                  </a:extLst>
                </p14:cNvPr>
                <p14:cNvContentPartPr/>
                <p14:nvPr/>
              </p14:nvContentPartPr>
              <p14:xfrm>
                <a:off x="7243188" y="3106353"/>
                <a:ext cx="9000" cy="15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D4EF1A-A0B3-1D47-A5B9-486DC793059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28068" y="3091233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C78624-0F3B-5440-BD0D-8E0FF5F2E1C5}"/>
                    </a:ext>
                  </a:extLst>
                </p14:cNvPr>
                <p14:cNvContentPartPr/>
                <p14:nvPr/>
              </p14:nvContentPartPr>
              <p14:xfrm>
                <a:off x="7311228" y="3200313"/>
                <a:ext cx="136080" cy="171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C78624-0F3B-5440-BD0D-8E0FF5F2E1C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96108" y="3184833"/>
                  <a:ext cx="166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CFA8B2-0591-AE47-B657-5BBE26D4163E}"/>
                    </a:ext>
                  </a:extLst>
                </p14:cNvPr>
                <p14:cNvContentPartPr/>
                <p14:nvPr/>
              </p14:nvContentPartPr>
              <p14:xfrm>
                <a:off x="7542708" y="3105633"/>
                <a:ext cx="28800" cy="228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CFA8B2-0591-AE47-B657-5BBE26D4163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27228" y="3090513"/>
                  <a:ext cx="59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ACDCC80-0068-3841-B31A-527359663B5B}"/>
                    </a:ext>
                  </a:extLst>
                </p14:cNvPr>
                <p14:cNvContentPartPr/>
                <p14:nvPr/>
              </p14:nvContentPartPr>
              <p14:xfrm>
                <a:off x="7494828" y="3165393"/>
                <a:ext cx="457920" cy="128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ACDCC80-0068-3841-B31A-527359663B5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79708" y="3150273"/>
                  <a:ext cx="488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1FBABC-08AE-4340-8524-F42320E4E2E8}"/>
                    </a:ext>
                  </a:extLst>
                </p14:cNvPr>
                <p14:cNvContentPartPr/>
                <p14:nvPr/>
              </p14:nvContentPartPr>
              <p14:xfrm>
                <a:off x="8008908" y="3168633"/>
                <a:ext cx="148320" cy="121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1FBABC-08AE-4340-8524-F42320E4E2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93428" y="3153513"/>
                  <a:ext cx="17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756B419-006D-7346-8A9D-1D6BDDEF212A}"/>
                    </a:ext>
                  </a:extLst>
                </p14:cNvPr>
                <p14:cNvContentPartPr/>
                <p14:nvPr/>
              </p14:nvContentPartPr>
              <p14:xfrm>
                <a:off x="8224548" y="3137313"/>
                <a:ext cx="61920" cy="136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756B419-006D-7346-8A9D-1D6BDDEF212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09068" y="3121833"/>
                  <a:ext cx="92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1A44EA-DB3C-D34E-AD1E-7D96C581C8A8}"/>
                    </a:ext>
                  </a:extLst>
                </p14:cNvPr>
                <p14:cNvContentPartPr/>
                <p14:nvPr/>
              </p14:nvContentPartPr>
              <p14:xfrm>
                <a:off x="8352348" y="3042633"/>
                <a:ext cx="59760" cy="222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1A44EA-DB3C-D34E-AD1E-7D96C581C8A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37228" y="3027153"/>
                  <a:ext cx="90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3614FA-D996-B54C-A4B0-6450C4DF4C38}"/>
                    </a:ext>
                  </a:extLst>
                </p14:cNvPr>
                <p14:cNvContentPartPr/>
                <p14:nvPr/>
              </p14:nvContentPartPr>
              <p14:xfrm>
                <a:off x="8323908" y="3152793"/>
                <a:ext cx="204120" cy="96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3614FA-D996-B54C-A4B0-6450C4DF4C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08788" y="3137673"/>
                  <a:ext cx="23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084469A-2363-AA4C-88DF-895452F9FA0D}"/>
                    </a:ext>
                  </a:extLst>
                </p14:cNvPr>
                <p14:cNvContentPartPr/>
                <p14:nvPr/>
              </p14:nvContentPartPr>
              <p14:xfrm>
                <a:off x="8544588" y="3073953"/>
                <a:ext cx="40320" cy="27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084469A-2363-AA4C-88DF-895452F9FA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29468" y="3058833"/>
                  <a:ext cx="70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025AB1-C34D-7F44-9FED-DEB54911F550}"/>
                    </a:ext>
                  </a:extLst>
                </p14:cNvPr>
                <p14:cNvContentPartPr/>
                <p14:nvPr/>
              </p14:nvContentPartPr>
              <p14:xfrm>
                <a:off x="8589948" y="3121473"/>
                <a:ext cx="72000" cy="109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025AB1-C34D-7F44-9FED-DEB54911F55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74828" y="3105993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9735C0A-43B2-BC41-9001-EE54C2ECCCBA}"/>
                    </a:ext>
                  </a:extLst>
                </p14:cNvPr>
                <p14:cNvContentPartPr/>
                <p14:nvPr/>
              </p14:nvContentPartPr>
              <p14:xfrm>
                <a:off x="8670948" y="3121473"/>
                <a:ext cx="364680" cy="131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9735C0A-43B2-BC41-9001-EE54C2ECCC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55828" y="3105993"/>
                  <a:ext cx="39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8D93DC-E5A7-4D4B-86BE-F21E2176FD46}"/>
                    </a:ext>
                  </a:extLst>
                </p14:cNvPr>
                <p14:cNvContentPartPr/>
                <p14:nvPr/>
              </p14:nvContentPartPr>
              <p14:xfrm>
                <a:off x="9238308" y="3216153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8D93DC-E5A7-4D4B-86BE-F21E2176FD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23188" y="32006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CCE5FAF-C691-F34C-BF5E-83BD856EA5FF}"/>
                  </a:ext>
                </a:extLst>
              </p14:cNvPr>
              <p14:cNvContentPartPr/>
              <p14:nvPr/>
            </p14:nvContentPartPr>
            <p14:xfrm>
              <a:off x="9947508" y="2553753"/>
              <a:ext cx="556920" cy="13712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CCE5FAF-C691-F34C-BF5E-83BD856EA5F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932388" y="2538633"/>
                <a:ext cx="58716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83EA500-9CAE-6841-B1C1-117A867C1C7F}"/>
                  </a:ext>
                </a:extLst>
              </p14:cNvPr>
              <p14:cNvContentPartPr/>
              <p14:nvPr/>
            </p14:nvContentPartPr>
            <p14:xfrm>
              <a:off x="9786948" y="3783513"/>
              <a:ext cx="240120" cy="1904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83EA500-9CAE-6841-B1C1-117A867C1C7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771828" y="3768393"/>
                <a:ext cx="270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3B18D67-5596-9943-98A9-645D71C24FA8}"/>
                  </a:ext>
                </a:extLst>
              </p14:cNvPr>
              <p14:cNvContentPartPr/>
              <p14:nvPr/>
            </p14:nvContentPartPr>
            <p14:xfrm>
              <a:off x="10620708" y="3310473"/>
              <a:ext cx="84240" cy="2005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3B18D67-5596-9943-98A9-645D71C24FA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605588" y="3295353"/>
                <a:ext cx="114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CB08C2D-1333-674B-A65C-51AE08356AB9}"/>
                  </a:ext>
                </a:extLst>
              </p14:cNvPr>
              <p14:cNvContentPartPr/>
              <p14:nvPr/>
            </p14:nvContentPartPr>
            <p14:xfrm>
              <a:off x="10736268" y="3200313"/>
              <a:ext cx="6840" cy="126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CB08C2D-1333-674B-A65C-51AE08356AB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720788" y="3184833"/>
                <a:ext cx="37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A44DD5-F230-904F-82C3-ADF69FB56A80}"/>
                  </a:ext>
                </a:extLst>
              </p14:cNvPr>
              <p14:cNvContentPartPr/>
              <p14:nvPr/>
            </p14:nvContentPartPr>
            <p14:xfrm>
              <a:off x="10744908" y="3373473"/>
              <a:ext cx="88920" cy="990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A44DD5-F230-904F-82C3-ADF69FB56A8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729788" y="3358353"/>
                <a:ext cx="119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BF24F6B-D464-3C4A-88AB-0F5E1189437C}"/>
                  </a:ext>
                </a:extLst>
              </p14:cNvPr>
              <p14:cNvContentPartPr/>
              <p14:nvPr/>
            </p14:nvContentPartPr>
            <p14:xfrm>
              <a:off x="10896828" y="3369513"/>
              <a:ext cx="86040" cy="110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BF24F6B-D464-3C4A-88AB-0F5E1189437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881708" y="3354393"/>
                <a:ext cx="1162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47771AE-1CB9-6741-9EC7-FC710E5D2036}"/>
                  </a:ext>
                </a:extLst>
              </p14:cNvPr>
              <p14:cNvContentPartPr/>
              <p14:nvPr/>
            </p14:nvContentPartPr>
            <p14:xfrm>
              <a:off x="11035788" y="3405153"/>
              <a:ext cx="52920" cy="604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47771AE-1CB9-6741-9EC7-FC710E5D203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020668" y="3390033"/>
                <a:ext cx="83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B3468E0-4F39-764C-9309-C983944057C7}"/>
                  </a:ext>
                </a:extLst>
              </p14:cNvPr>
              <p14:cNvContentPartPr/>
              <p14:nvPr/>
            </p14:nvContentPartPr>
            <p14:xfrm>
              <a:off x="11210028" y="3152793"/>
              <a:ext cx="111240" cy="2912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B3468E0-4F39-764C-9309-C983944057C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194908" y="3137673"/>
                <a:ext cx="141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E98143B-3BC9-5349-B9BE-74963F3226F2}"/>
                  </a:ext>
                </a:extLst>
              </p14:cNvPr>
              <p14:cNvContentPartPr/>
              <p14:nvPr/>
            </p14:nvContentPartPr>
            <p14:xfrm>
              <a:off x="11342148" y="3357993"/>
              <a:ext cx="116640" cy="1051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E98143B-3BC9-5349-B9BE-74963F3226F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326668" y="3342513"/>
                <a:ext cx="147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053D6E4-64FC-2E49-B072-2DCA0252DD0C}"/>
                  </a:ext>
                </a:extLst>
              </p14:cNvPr>
              <p14:cNvContentPartPr/>
              <p14:nvPr/>
            </p14:nvContentPartPr>
            <p14:xfrm>
              <a:off x="11514948" y="3216153"/>
              <a:ext cx="69120" cy="2034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053D6E4-64FC-2E49-B072-2DCA0252DD0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499468" y="3200673"/>
                <a:ext cx="99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4C690E1-2791-9D41-A2F6-0D42B21CD308}"/>
                  </a:ext>
                </a:extLst>
              </p14:cNvPr>
              <p14:cNvContentPartPr/>
              <p14:nvPr/>
            </p14:nvContentPartPr>
            <p14:xfrm>
              <a:off x="11540148" y="3270873"/>
              <a:ext cx="287280" cy="2034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4C690E1-2791-9D41-A2F6-0D42B21CD30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525028" y="3255753"/>
                <a:ext cx="3178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691D35F-0775-3A44-8452-0193E7D9A4E6}"/>
                  </a:ext>
                </a:extLst>
              </p14:cNvPr>
              <p14:cNvContentPartPr/>
              <p14:nvPr/>
            </p14:nvContentPartPr>
            <p14:xfrm>
              <a:off x="10648068" y="3657513"/>
              <a:ext cx="176040" cy="1450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691D35F-0775-3A44-8452-0193E7D9A4E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632948" y="3642033"/>
                <a:ext cx="206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FF50DDC-17FE-7C40-997E-FE6F30EC846A}"/>
                  </a:ext>
                </a:extLst>
              </p14:cNvPr>
              <p14:cNvContentPartPr/>
              <p14:nvPr/>
            </p14:nvContentPartPr>
            <p14:xfrm>
              <a:off x="10909788" y="3673353"/>
              <a:ext cx="19800" cy="1328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FF50DDC-17FE-7C40-997E-FE6F30EC846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894308" y="3657873"/>
                <a:ext cx="50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9D2313F-D29B-3A45-A085-287DB33109B4}"/>
                  </a:ext>
                </a:extLst>
              </p14:cNvPr>
              <p14:cNvContentPartPr/>
              <p14:nvPr/>
            </p14:nvContentPartPr>
            <p14:xfrm>
              <a:off x="11059908" y="3594513"/>
              <a:ext cx="38160" cy="2116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9D2313F-D29B-3A45-A085-287DB33109B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044428" y="3579033"/>
                <a:ext cx="68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8D8F1F6-ADD1-A84D-A410-F3D1740CA73E}"/>
                  </a:ext>
                </a:extLst>
              </p14:cNvPr>
              <p14:cNvContentPartPr/>
              <p14:nvPr/>
            </p14:nvContentPartPr>
            <p14:xfrm>
              <a:off x="11067108" y="3579393"/>
              <a:ext cx="306000" cy="1641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8D8F1F6-ADD1-A84D-A410-F3D1740CA73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051988" y="3564273"/>
                <a:ext cx="3366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A6C6D6C-99A8-C846-84B1-08AC262CE4EB}"/>
              </a:ext>
            </a:extLst>
          </p:cNvPr>
          <p:cNvGrpSpPr/>
          <p:nvPr/>
        </p:nvGrpSpPr>
        <p:grpSpPr>
          <a:xfrm>
            <a:off x="10562388" y="3941193"/>
            <a:ext cx="962280" cy="303480"/>
            <a:chOff x="10562388" y="3941193"/>
            <a:chExt cx="9622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325602A-8E80-0443-991A-60700ABF9741}"/>
                    </a:ext>
                  </a:extLst>
                </p14:cNvPr>
                <p14:cNvContentPartPr/>
                <p14:nvPr/>
              </p14:nvContentPartPr>
              <p14:xfrm>
                <a:off x="10562388" y="3941193"/>
                <a:ext cx="122760" cy="28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325602A-8E80-0443-991A-60700ABF97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46908" y="3926073"/>
                  <a:ext cx="153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242305E-2844-1947-BA9C-31CDF5B69B15}"/>
                    </a:ext>
                  </a:extLst>
                </p14:cNvPr>
                <p14:cNvContentPartPr/>
                <p14:nvPr/>
              </p14:nvContentPartPr>
              <p14:xfrm>
                <a:off x="10782708" y="3942633"/>
                <a:ext cx="102240" cy="76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242305E-2844-1947-BA9C-31CDF5B69B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67588" y="3927513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DBA6F85-63B4-B549-B3E8-014772DCA69E}"/>
                    </a:ext>
                  </a:extLst>
                </p14:cNvPr>
                <p14:cNvContentPartPr/>
                <p14:nvPr/>
              </p14:nvContentPartPr>
              <p14:xfrm>
                <a:off x="11033628" y="3978273"/>
                <a:ext cx="235440" cy="266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DBA6F85-63B4-B549-B3E8-014772DCA6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18148" y="3963153"/>
                  <a:ext cx="266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FE9D74-B55D-9C4F-B81C-69A5A3B5A398}"/>
                    </a:ext>
                  </a:extLst>
                </p14:cNvPr>
                <p14:cNvContentPartPr/>
                <p14:nvPr/>
              </p14:nvContentPartPr>
              <p14:xfrm>
                <a:off x="11082948" y="4102833"/>
                <a:ext cx="258480" cy="43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FE9D74-B55D-9C4F-B81C-69A5A3B5A3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7828" y="4087713"/>
                  <a:ext cx="28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38F1C6A-C099-5D43-8B38-C5AE9B6321BB}"/>
                    </a:ext>
                  </a:extLst>
                </p14:cNvPr>
                <p14:cNvContentPartPr/>
                <p14:nvPr/>
              </p14:nvContentPartPr>
              <p14:xfrm>
                <a:off x="11332068" y="3996633"/>
                <a:ext cx="163080" cy="229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38F1C6A-C099-5D43-8B38-C5AE9B6321B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316948" y="3981513"/>
                  <a:ext cx="193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B5D5E3-6B99-0143-919C-FD22C07A22EC}"/>
                    </a:ext>
                  </a:extLst>
                </p14:cNvPr>
                <p14:cNvContentPartPr/>
                <p14:nvPr/>
              </p14:nvContentPartPr>
              <p14:xfrm>
                <a:off x="11524308" y="4161873"/>
                <a:ext cx="360" cy="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B5D5E3-6B99-0143-919C-FD22C07A22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09188" y="4146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D3709EC-7ED2-1746-A2BB-6E1B3427767E}"/>
              </a:ext>
            </a:extLst>
          </p:cNvPr>
          <p:cNvGrpSpPr/>
          <p:nvPr/>
        </p:nvGrpSpPr>
        <p:grpSpPr>
          <a:xfrm>
            <a:off x="5570268" y="3988353"/>
            <a:ext cx="3803760" cy="2582280"/>
            <a:chOff x="5570268" y="3988353"/>
            <a:chExt cx="3803760" cy="25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A70BD4-14CD-3A4F-B26B-9E9C23D94610}"/>
                    </a:ext>
                  </a:extLst>
                </p14:cNvPr>
                <p14:cNvContentPartPr/>
                <p14:nvPr/>
              </p14:nvContentPartPr>
              <p14:xfrm>
                <a:off x="7961388" y="4030833"/>
                <a:ext cx="1247040" cy="162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A70BD4-14CD-3A4F-B26B-9E9C23D9461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46268" y="4015713"/>
                  <a:ext cx="1277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E53B412-785E-7342-B960-281C348A282A}"/>
                    </a:ext>
                  </a:extLst>
                </p14:cNvPr>
                <p14:cNvContentPartPr/>
                <p14:nvPr/>
              </p14:nvContentPartPr>
              <p14:xfrm>
                <a:off x="9034908" y="3988353"/>
                <a:ext cx="219600" cy="1172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E53B412-785E-7342-B960-281C348A28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19788" y="3973233"/>
                  <a:ext cx="249840" cy="12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F5766C-E297-794A-8CEF-123016C49948}"/>
                    </a:ext>
                  </a:extLst>
                </p14:cNvPr>
                <p14:cNvContentPartPr/>
                <p14:nvPr/>
              </p14:nvContentPartPr>
              <p14:xfrm>
                <a:off x="7382148" y="4203273"/>
                <a:ext cx="459360" cy="1333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F5766C-E297-794A-8CEF-123016C4994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67028" y="4188153"/>
                  <a:ext cx="489960" cy="13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996D73A-1EED-D84C-A51E-54E883ED2E0C}"/>
                    </a:ext>
                  </a:extLst>
                </p14:cNvPr>
                <p14:cNvContentPartPr/>
                <p14:nvPr/>
              </p14:nvContentPartPr>
              <p14:xfrm>
                <a:off x="7330668" y="5330073"/>
                <a:ext cx="2043360" cy="235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996D73A-1EED-D84C-A51E-54E883ED2E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15548" y="5314593"/>
                  <a:ext cx="2073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E4C3670-468C-644F-B80C-76616DB95553}"/>
                    </a:ext>
                  </a:extLst>
                </p14:cNvPr>
                <p14:cNvContentPartPr/>
                <p14:nvPr/>
              </p14:nvContentPartPr>
              <p14:xfrm>
                <a:off x="8229588" y="4319553"/>
                <a:ext cx="47880" cy="21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E4C3670-468C-644F-B80C-76616DB955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14108" y="4304433"/>
                  <a:ext cx="78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BB3D605-8ECA-D147-BC01-EC8ECB3C005D}"/>
                    </a:ext>
                  </a:extLst>
                </p14:cNvPr>
                <p14:cNvContentPartPr/>
                <p14:nvPr/>
              </p14:nvContentPartPr>
              <p14:xfrm>
                <a:off x="8308428" y="4335393"/>
                <a:ext cx="73800" cy="3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BB3D605-8ECA-D147-BC01-EC8ECB3C005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92948" y="4319913"/>
                  <a:ext cx="10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A563A1-1CB9-6649-B30E-BC60A30542E4}"/>
                    </a:ext>
                  </a:extLst>
                </p14:cNvPr>
                <p14:cNvContentPartPr/>
                <p14:nvPr/>
              </p14:nvContentPartPr>
              <p14:xfrm>
                <a:off x="8466108" y="4303713"/>
                <a:ext cx="360" cy="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A563A1-1CB9-6649-B30E-BC60A3054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0628" y="42885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BD416A4-5DEB-EF49-B1D6-C35734428536}"/>
                    </a:ext>
                  </a:extLst>
                </p14:cNvPr>
                <p14:cNvContentPartPr/>
                <p14:nvPr/>
              </p14:nvContentPartPr>
              <p14:xfrm>
                <a:off x="8229588" y="4445553"/>
                <a:ext cx="35640" cy="12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BD416A4-5DEB-EF49-B1D6-C357344285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14108" y="4430433"/>
                  <a:ext cx="65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3B08AD2-177E-3946-917A-295208AFA2A1}"/>
                    </a:ext>
                  </a:extLst>
                </p14:cNvPr>
                <p14:cNvContentPartPr/>
                <p14:nvPr/>
              </p14:nvContentPartPr>
              <p14:xfrm>
                <a:off x="8308428" y="4461393"/>
                <a:ext cx="35280" cy="18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3B08AD2-177E-3946-917A-295208AFA2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92948" y="4446273"/>
                  <a:ext cx="65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71DDAB-4B5D-774F-970D-24A8B105D22D}"/>
                    </a:ext>
                  </a:extLst>
                </p14:cNvPr>
                <p14:cNvContentPartPr/>
                <p14:nvPr/>
              </p14:nvContentPartPr>
              <p14:xfrm>
                <a:off x="8497428" y="4414233"/>
                <a:ext cx="16200" cy="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71DDAB-4B5D-774F-970D-24A8B105D2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82308" y="4398753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8A56AC6-CF51-6B4B-AAD5-90DADB490F81}"/>
                    </a:ext>
                  </a:extLst>
                </p14:cNvPr>
                <p14:cNvContentPartPr/>
                <p14:nvPr/>
              </p14:nvContentPartPr>
              <p14:xfrm>
                <a:off x="8559348" y="4432953"/>
                <a:ext cx="1440" cy="12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8A56AC6-CF51-6B4B-AAD5-90DADB490F8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43868" y="4417833"/>
                  <a:ext cx="3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5CA253-A9B5-1E41-BC83-AE29281F16AB}"/>
                    </a:ext>
                  </a:extLst>
                </p14:cNvPr>
                <p14:cNvContentPartPr/>
                <p14:nvPr/>
              </p14:nvContentPartPr>
              <p14:xfrm>
                <a:off x="8150748" y="4634913"/>
                <a:ext cx="47160" cy="16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5CA253-A9B5-1E41-BC83-AE29281F16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35268" y="4619793"/>
                  <a:ext cx="77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0340B0-FDC6-784E-A5FF-CB2AB077F1CD}"/>
                    </a:ext>
                  </a:extLst>
                </p14:cNvPr>
                <p14:cNvContentPartPr/>
                <p14:nvPr/>
              </p14:nvContentPartPr>
              <p14:xfrm>
                <a:off x="8213748" y="4634913"/>
                <a:ext cx="57600" cy="18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0340B0-FDC6-784E-A5FF-CB2AB077F1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98268" y="4619793"/>
                  <a:ext cx="8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09037C-C572-5B40-8875-800C88A0C528}"/>
                    </a:ext>
                  </a:extLst>
                </p14:cNvPr>
                <p14:cNvContentPartPr/>
                <p14:nvPr/>
              </p14:nvContentPartPr>
              <p14:xfrm>
                <a:off x="8323908" y="4619073"/>
                <a:ext cx="20880" cy="19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09037C-C572-5B40-8875-800C88A0C5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08788" y="4603953"/>
                  <a:ext cx="51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715249-6755-0D41-B62F-057D08775445}"/>
                    </a:ext>
                  </a:extLst>
                </p14:cNvPr>
                <p14:cNvContentPartPr/>
                <p14:nvPr/>
              </p14:nvContentPartPr>
              <p14:xfrm>
                <a:off x="8402748" y="4634913"/>
                <a:ext cx="360" cy="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715249-6755-0D41-B62F-057D087754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87628" y="46194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8D71E0A-E768-414D-A6C9-411C288EAB08}"/>
                    </a:ext>
                  </a:extLst>
                </p14:cNvPr>
                <p14:cNvContentPartPr/>
                <p14:nvPr/>
              </p14:nvContentPartPr>
              <p14:xfrm>
                <a:off x="8529108" y="4603233"/>
                <a:ext cx="45000" cy="10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8D71E0A-E768-414D-A6C9-411C288EAB0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13628" y="4588113"/>
                  <a:ext cx="75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4A305B-DFC5-994A-AF94-2C85C61C9B02}"/>
                    </a:ext>
                  </a:extLst>
                </p14:cNvPr>
                <p14:cNvContentPartPr/>
                <p14:nvPr/>
              </p14:nvContentPartPr>
              <p14:xfrm>
                <a:off x="8166228" y="4813473"/>
                <a:ext cx="33120" cy="10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4A305B-DFC5-994A-AF94-2C85C61C9B0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51108" y="4798353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21EF42D-217D-AA42-9F60-4F27BF13084C}"/>
                    </a:ext>
                  </a:extLst>
                </p14:cNvPr>
                <p14:cNvContentPartPr/>
                <p14:nvPr/>
              </p14:nvContentPartPr>
              <p14:xfrm>
                <a:off x="8245068" y="4802673"/>
                <a:ext cx="64440" cy="6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21EF42D-217D-AA42-9F60-4F27BF13084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29948" y="4787553"/>
                  <a:ext cx="95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E3249DE-02B2-BD46-BAD4-0EAC88466062}"/>
                    </a:ext>
                  </a:extLst>
                </p14:cNvPr>
                <p14:cNvContentPartPr/>
                <p14:nvPr/>
              </p14:nvContentPartPr>
              <p14:xfrm>
                <a:off x="8339748" y="4792593"/>
                <a:ext cx="14760" cy="5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E3249DE-02B2-BD46-BAD4-0EAC8846606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24628" y="4777113"/>
                  <a:ext cx="4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6D965C4-0C68-5741-A07D-626711FD4413}"/>
                    </a:ext>
                  </a:extLst>
                </p14:cNvPr>
                <p14:cNvContentPartPr/>
                <p14:nvPr/>
              </p14:nvContentPartPr>
              <p14:xfrm>
                <a:off x="8434428" y="4792593"/>
                <a:ext cx="360" cy="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6D965C4-0C68-5741-A07D-626711FD44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19308" y="47771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A46F8D-3FDC-1F4B-B91B-7A7034943895}"/>
                    </a:ext>
                  </a:extLst>
                </p14:cNvPr>
                <p14:cNvContentPartPr/>
                <p14:nvPr/>
              </p14:nvContentPartPr>
              <p14:xfrm>
                <a:off x="8544948" y="4776753"/>
                <a:ext cx="16920" cy="28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A46F8D-3FDC-1F4B-B91B-7A70349438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29468" y="4761633"/>
                  <a:ext cx="47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D971D09-1E48-7044-9352-29F6422FC990}"/>
                    </a:ext>
                  </a:extLst>
                </p14:cNvPr>
                <p14:cNvContentPartPr/>
                <p14:nvPr/>
              </p14:nvContentPartPr>
              <p14:xfrm>
                <a:off x="8150748" y="4981593"/>
                <a:ext cx="42480" cy="15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D971D09-1E48-7044-9352-29F6422FC9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35268" y="4966473"/>
                  <a:ext cx="7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70F721C-5D21-5C4E-82D3-1B43F24C1E44}"/>
                    </a:ext>
                  </a:extLst>
                </p14:cNvPr>
                <p14:cNvContentPartPr/>
                <p14:nvPr/>
              </p14:nvContentPartPr>
              <p14:xfrm>
                <a:off x="8229588" y="4981593"/>
                <a:ext cx="57960" cy="19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70F721C-5D21-5C4E-82D3-1B43F24C1E4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14108" y="4966473"/>
                  <a:ext cx="88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3504D9C-2BF2-5347-81E7-C142A5EC6A58}"/>
                    </a:ext>
                  </a:extLst>
                </p14:cNvPr>
                <p14:cNvContentPartPr/>
                <p14:nvPr/>
              </p14:nvContentPartPr>
              <p14:xfrm>
                <a:off x="8323908" y="4981593"/>
                <a:ext cx="52920" cy="12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3504D9C-2BF2-5347-81E7-C142A5EC6A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08788" y="4966473"/>
                  <a:ext cx="8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623FEED-CA9D-D94D-8AA9-04558AF823A3}"/>
                    </a:ext>
                  </a:extLst>
                </p14:cNvPr>
                <p14:cNvContentPartPr/>
                <p14:nvPr/>
              </p14:nvContentPartPr>
              <p14:xfrm>
                <a:off x="8544948" y="4950273"/>
                <a:ext cx="41400" cy="11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623FEED-CA9D-D94D-8AA9-04558AF823A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29468" y="4934793"/>
                  <a:ext cx="72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30AD375-D8C1-214A-9EB0-FCDCA2BF1C81}"/>
                    </a:ext>
                  </a:extLst>
                </p14:cNvPr>
                <p14:cNvContentPartPr/>
                <p14:nvPr/>
              </p14:nvContentPartPr>
              <p14:xfrm>
                <a:off x="8290068" y="4871433"/>
                <a:ext cx="65880" cy="99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30AD375-D8C1-214A-9EB0-FCDCA2BF1C8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74948" y="4855953"/>
                  <a:ext cx="96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4E3B044-ACFF-BC40-B786-7DA5C6FEC161}"/>
                    </a:ext>
                  </a:extLst>
                </p14:cNvPr>
                <p14:cNvContentPartPr/>
                <p14:nvPr/>
              </p14:nvContentPartPr>
              <p14:xfrm>
                <a:off x="8371428" y="4887273"/>
                <a:ext cx="72000" cy="71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4E3B044-ACFF-BC40-B786-7DA5C6FEC16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55948" y="4871793"/>
                  <a:ext cx="10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973225F-DC12-E843-94CF-03C42121625B}"/>
                    </a:ext>
                  </a:extLst>
                </p14:cNvPr>
                <p14:cNvContentPartPr/>
                <p14:nvPr/>
              </p14:nvContentPartPr>
              <p14:xfrm>
                <a:off x="8371428" y="4735353"/>
                <a:ext cx="47880" cy="136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973225F-DC12-E843-94CF-03C42121625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55948" y="4720233"/>
                  <a:ext cx="78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3D3C7BC-7EAC-3B42-A69B-DF0288AD2672}"/>
                    </a:ext>
                  </a:extLst>
                </p14:cNvPr>
                <p14:cNvContentPartPr/>
                <p14:nvPr/>
              </p14:nvContentPartPr>
              <p14:xfrm>
                <a:off x="8119068" y="4882953"/>
                <a:ext cx="125280" cy="114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3D3C7BC-7EAC-3B42-A69B-DF0288AD267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03948" y="4867473"/>
                  <a:ext cx="15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2CFF876-C318-1444-B257-54AAF0CED433}"/>
                    </a:ext>
                  </a:extLst>
                </p14:cNvPr>
                <p14:cNvContentPartPr/>
                <p14:nvPr/>
              </p14:nvContentPartPr>
              <p14:xfrm>
                <a:off x="8070108" y="4806633"/>
                <a:ext cx="96480" cy="101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2CFF876-C318-1444-B257-54AAF0CED4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54988" y="4791513"/>
                  <a:ext cx="12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48EBF8-9E59-A342-A1AE-BE7644705B21}"/>
                    </a:ext>
                  </a:extLst>
                </p14:cNvPr>
                <p14:cNvContentPartPr/>
                <p14:nvPr/>
              </p14:nvContentPartPr>
              <p14:xfrm>
                <a:off x="8260908" y="5013273"/>
                <a:ext cx="130320" cy="96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48EBF8-9E59-A342-A1AE-BE7644705B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45788" y="4998153"/>
                  <a:ext cx="160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CF771F-14DA-B645-BDB2-6AB74248A1BF}"/>
                    </a:ext>
                  </a:extLst>
                </p14:cNvPr>
                <p14:cNvContentPartPr/>
                <p14:nvPr/>
              </p14:nvContentPartPr>
              <p14:xfrm>
                <a:off x="8292588" y="5107953"/>
                <a:ext cx="18000" cy="130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CF771F-14DA-B645-BDB2-6AB74248A1B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77468" y="5092473"/>
                  <a:ext cx="48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DAE75C1-E773-D742-8440-2B6D17855426}"/>
                    </a:ext>
                  </a:extLst>
                </p14:cNvPr>
                <p14:cNvContentPartPr/>
                <p14:nvPr/>
              </p14:nvContentPartPr>
              <p14:xfrm>
                <a:off x="8481588" y="4997793"/>
                <a:ext cx="147240" cy="78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DAE75C1-E773-D742-8440-2B6D1785542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66468" y="4982313"/>
                  <a:ext cx="177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A20A22-9496-3641-96B2-A2C8D527339E}"/>
                    </a:ext>
                  </a:extLst>
                </p14:cNvPr>
                <p14:cNvContentPartPr/>
                <p14:nvPr/>
              </p14:nvContentPartPr>
              <p14:xfrm>
                <a:off x="8560428" y="5092113"/>
                <a:ext cx="70920" cy="123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A20A22-9496-3641-96B2-A2C8D52733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45308" y="5076993"/>
                  <a:ext cx="101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D2869F7-262B-1846-882B-C8863E5E1C10}"/>
                    </a:ext>
                  </a:extLst>
                </p14:cNvPr>
                <p14:cNvContentPartPr/>
                <p14:nvPr/>
              </p14:nvContentPartPr>
              <p14:xfrm>
                <a:off x="5885268" y="4776753"/>
                <a:ext cx="1351440" cy="279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D2869F7-262B-1846-882B-C8863E5E1C1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69788" y="4761633"/>
                  <a:ext cx="1382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0A7EA84-C814-0848-B898-5C5D176D153B}"/>
                    </a:ext>
                  </a:extLst>
                </p14:cNvPr>
                <p14:cNvContentPartPr/>
                <p14:nvPr/>
              </p14:nvContentPartPr>
              <p14:xfrm>
                <a:off x="5570268" y="4934433"/>
                <a:ext cx="389160" cy="2617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0A7EA84-C814-0848-B898-5C5D176D153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55148" y="4919313"/>
                  <a:ext cx="419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FC5713A-092C-7247-9680-52489199618B}"/>
                    </a:ext>
                  </a:extLst>
                </p14:cNvPr>
                <p14:cNvContentPartPr/>
                <p14:nvPr/>
              </p14:nvContentPartPr>
              <p14:xfrm>
                <a:off x="6006588" y="4540233"/>
                <a:ext cx="213840" cy="187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FC5713A-092C-7247-9680-52489199618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91108" y="4525113"/>
                  <a:ext cx="244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0A89DF5-958D-1B43-97D1-5AA26009E47B}"/>
                    </a:ext>
                  </a:extLst>
                </p14:cNvPr>
                <p14:cNvContentPartPr/>
                <p14:nvPr/>
              </p14:nvContentPartPr>
              <p14:xfrm>
                <a:off x="6288468" y="4556073"/>
                <a:ext cx="112680" cy="142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0A89DF5-958D-1B43-97D1-5AA26009E4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73348" y="4540953"/>
                  <a:ext cx="14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5852247-0752-594A-829B-AE65CAC067C2}"/>
                    </a:ext>
                  </a:extLst>
                </p14:cNvPr>
                <p14:cNvContentPartPr/>
                <p14:nvPr/>
              </p14:nvContentPartPr>
              <p14:xfrm>
                <a:off x="6434268" y="4508913"/>
                <a:ext cx="126000" cy="146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5852247-0752-594A-829B-AE65CAC067C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419148" y="4493433"/>
                  <a:ext cx="156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274A926-86DF-4A46-A227-D7A0356831AB}"/>
                    </a:ext>
                  </a:extLst>
                </p14:cNvPr>
                <p14:cNvContentPartPr/>
                <p14:nvPr/>
              </p14:nvContentPartPr>
              <p14:xfrm>
                <a:off x="6629388" y="4477233"/>
                <a:ext cx="260280" cy="176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274A926-86DF-4A46-A227-D7A0356831A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14268" y="4462113"/>
                  <a:ext cx="290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71765C1-E867-864B-9A06-FD9A7C648E37}"/>
                    </a:ext>
                  </a:extLst>
                </p14:cNvPr>
                <p14:cNvContentPartPr/>
                <p14:nvPr/>
              </p14:nvContentPartPr>
              <p14:xfrm>
                <a:off x="6027828" y="5202273"/>
                <a:ext cx="58320" cy="159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71765C1-E867-864B-9A06-FD9A7C648E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12708" y="5187153"/>
                  <a:ext cx="8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539580-53D6-3142-B020-D1D2340870AD}"/>
                    </a:ext>
                  </a:extLst>
                </p14:cNvPr>
                <p14:cNvContentPartPr/>
                <p14:nvPr/>
              </p14:nvContentPartPr>
              <p14:xfrm>
                <a:off x="6085428" y="5139273"/>
                <a:ext cx="39240" cy="26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539580-53D6-3142-B020-D1D2340870A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69948" y="5124153"/>
                  <a:ext cx="69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0460E62-8F38-5D40-9E13-50B81DF678FD}"/>
                    </a:ext>
                  </a:extLst>
                </p14:cNvPr>
                <p14:cNvContentPartPr/>
                <p14:nvPr/>
              </p14:nvContentPartPr>
              <p14:xfrm>
                <a:off x="6132588" y="5202273"/>
                <a:ext cx="146880" cy="118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0460E62-8F38-5D40-9E13-50B81DF678F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17468" y="5187153"/>
                  <a:ext cx="177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0924D56-5996-854E-81B1-996BC9CB9062}"/>
                    </a:ext>
                  </a:extLst>
                </p14:cNvPr>
                <p14:cNvContentPartPr/>
                <p14:nvPr/>
              </p14:nvContentPartPr>
              <p14:xfrm>
                <a:off x="6395748" y="5139273"/>
                <a:ext cx="115560" cy="142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0924D56-5996-854E-81B1-996BC9CB906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80268" y="5124153"/>
                  <a:ext cx="146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34D1863-5AE7-FE48-93B1-1DED8852BD54}"/>
                    </a:ext>
                  </a:extLst>
                </p14:cNvPr>
                <p14:cNvContentPartPr/>
                <p14:nvPr/>
              </p14:nvContentPartPr>
              <p14:xfrm>
                <a:off x="6542628" y="5186793"/>
                <a:ext cx="65520" cy="85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34D1863-5AE7-FE48-93B1-1DED8852BD5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527148" y="5171313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A1B5781-B452-B543-AD1D-128F0FC02CEA}"/>
                    </a:ext>
                  </a:extLst>
                </p14:cNvPr>
                <p14:cNvContentPartPr/>
                <p14:nvPr/>
              </p14:nvContentPartPr>
              <p14:xfrm>
                <a:off x="6710388" y="5044953"/>
                <a:ext cx="96120" cy="217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A1B5781-B452-B543-AD1D-128F0FC02CE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95268" y="5029473"/>
                  <a:ext cx="12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43722CA-A743-B845-8B24-5C59820AF064}"/>
                    </a:ext>
                  </a:extLst>
                </p14:cNvPr>
                <p14:cNvContentPartPr/>
                <p14:nvPr/>
              </p14:nvContentPartPr>
              <p14:xfrm>
                <a:off x="6809748" y="5123793"/>
                <a:ext cx="193320" cy="116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43722CA-A743-B845-8B24-5C59820AF06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94628" y="5108313"/>
                  <a:ext cx="22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759C93-C1DF-8B47-B19C-374F0FD7369A}"/>
                    </a:ext>
                  </a:extLst>
                </p14:cNvPr>
                <p14:cNvContentPartPr/>
                <p14:nvPr/>
              </p14:nvContentPartPr>
              <p14:xfrm>
                <a:off x="6987228" y="4966113"/>
                <a:ext cx="28440" cy="198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759C93-C1DF-8B47-B19C-374F0FD7369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972108" y="4950633"/>
                  <a:ext cx="59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4BF04E6-C112-F24A-B8D4-5DC1E564E4C5}"/>
                    </a:ext>
                  </a:extLst>
                </p14:cNvPr>
                <p14:cNvContentPartPr/>
                <p14:nvPr/>
              </p14:nvContentPartPr>
              <p14:xfrm>
                <a:off x="6933948" y="5022633"/>
                <a:ext cx="316440" cy="143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4BF04E6-C112-F24A-B8D4-5DC1E564E4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918828" y="5007513"/>
                  <a:ext cx="34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DAA078B-91FC-E04F-BF0F-F710D3ED77DA}"/>
                    </a:ext>
                  </a:extLst>
                </p14:cNvPr>
                <p14:cNvContentPartPr/>
                <p14:nvPr/>
              </p14:nvContentPartPr>
              <p14:xfrm>
                <a:off x="5656668" y="5494953"/>
                <a:ext cx="261000" cy="167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DAA078B-91FC-E04F-BF0F-F710D3ED77D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41548" y="5479473"/>
                  <a:ext cx="291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82D7063-1C31-8C48-A3F2-6AE2F66798FE}"/>
                    </a:ext>
                  </a:extLst>
                </p14:cNvPr>
                <p14:cNvContentPartPr/>
                <p14:nvPr/>
              </p14:nvContentPartPr>
              <p14:xfrm>
                <a:off x="5959068" y="5517633"/>
                <a:ext cx="59040" cy="97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82D7063-1C31-8C48-A3F2-6AE2F66798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943948" y="5502513"/>
                  <a:ext cx="8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59576E1-561B-224B-98A1-55072714C0F2}"/>
                    </a:ext>
                  </a:extLst>
                </p14:cNvPr>
                <p14:cNvContentPartPr/>
                <p14:nvPr/>
              </p14:nvContentPartPr>
              <p14:xfrm>
                <a:off x="6022428" y="5438793"/>
                <a:ext cx="12240" cy="3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59576E1-561B-224B-98A1-55072714C0F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06948" y="5423673"/>
                  <a:ext cx="4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2404C56-2C51-CC4E-A370-FB91A4535718}"/>
                    </a:ext>
                  </a:extLst>
                </p14:cNvPr>
                <p14:cNvContentPartPr/>
                <p14:nvPr/>
              </p14:nvContentPartPr>
              <p14:xfrm>
                <a:off x="6091188" y="5470473"/>
                <a:ext cx="42480" cy="163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2404C56-2C51-CC4E-A370-FB91A45357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75708" y="5455353"/>
                  <a:ext cx="72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C1C2BC1-5B00-914B-981C-56039DE54BE9}"/>
                    </a:ext>
                  </a:extLst>
                </p14:cNvPr>
                <p14:cNvContentPartPr/>
                <p14:nvPr/>
              </p14:nvContentPartPr>
              <p14:xfrm>
                <a:off x="6069588" y="5452833"/>
                <a:ext cx="282600" cy="137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C1C2BC1-5B00-914B-981C-56039DE54BE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54468" y="5437713"/>
                  <a:ext cx="31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03A08A1-5C0C-C84C-85EC-00F4B7F1F675}"/>
                    </a:ext>
                  </a:extLst>
                </p14:cNvPr>
                <p14:cNvContentPartPr/>
                <p14:nvPr/>
              </p14:nvContentPartPr>
              <p14:xfrm>
                <a:off x="6526788" y="5423313"/>
                <a:ext cx="150840" cy="180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03A08A1-5C0C-C84C-85EC-00F4B7F1F67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11308" y="5408193"/>
                  <a:ext cx="181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A1EB9D-A86C-3846-89EF-A0115498EEFD}"/>
                    </a:ext>
                  </a:extLst>
                </p14:cNvPr>
                <p14:cNvContentPartPr/>
                <p14:nvPr/>
              </p14:nvContentPartPr>
              <p14:xfrm>
                <a:off x="6825228" y="5375793"/>
                <a:ext cx="65880" cy="903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A1EB9D-A86C-3846-89EF-A0115498EEF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10108" y="5360673"/>
                  <a:ext cx="96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2DF0F98-A9DB-BA4F-8643-255ACD5C82C8}"/>
                    </a:ext>
                  </a:extLst>
                </p14:cNvPr>
                <p14:cNvContentPartPr/>
                <p14:nvPr/>
              </p14:nvContentPartPr>
              <p14:xfrm>
                <a:off x="5750988" y="5698713"/>
                <a:ext cx="198720" cy="294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2DF0F98-A9DB-BA4F-8643-255ACD5C82C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35508" y="5683593"/>
                  <a:ext cx="228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1605BC3-C281-DD42-BEF9-901B228083C4}"/>
                    </a:ext>
                  </a:extLst>
                </p14:cNvPr>
                <p14:cNvContentPartPr/>
                <p14:nvPr/>
              </p14:nvContentPartPr>
              <p14:xfrm>
                <a:off x="5848908" y="5864673"/>
                <a:ext cx="123840" cy="29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1605BC3-C281-DD42-BEF9-901B228083C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33428" y="5849193"/>
                  <a:ext cx="154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CC96E04-2F91-5E43-BCA6-50E8341D4E9A}"/>
                    </a:ext>
                  </a:extLst>
                </p14:cNvPr>
                <p14:cNvContentPartPr/>
                <p14:nvPr/>
              </p14:nvContentPartPr>
              <p14:xfrm>
                <a:off x="6053748" y="5706993"/>
                <a:ext cx="154800" cy="230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CC96E04-2F91-5E43-BCA6-50E8341D4E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38628" y="5691513"/>
                  <a:ext cx="185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BA46E9-817B-5E4E-871E-21500CCEA427}"/>
                    </a:ext>
                  </a:extLst>
                </p14:cNvPr>
                <p14:cNvContentPartPr/>
                <p14:nvPr/>
              </p14:nvContentPartPr>
              <p14:xfrm>
                <a:off x="6306108" y="5855673"/>
                <a:ext cx="112320" cy="9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BA46E9-817B-5E4E-871E-21500CCEA42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290628" y="5840553"/>
                  <a:ext cx="142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9DAD687-6EBB-7443-A5D9-1A8E2F3BDDF5}"/>
                    </a:ext>
                  </a:extLst>
                </p14:cNvPr>
                <p14:cNvContentPartPr/>
                <p14:nvPr/>
              </p14:nvContentPartPr>
              <p14:xfrm>
                <a:off x="6519228" y="5775033"/>
                <a:ext cx="318240" cy="189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9DAD687-6EBB-7443-A5D9-1A8E2F3BDD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03748" y="5759913"/>
                  <a:ext cx="348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965CA61-DC69-C04F-801F-79EBE815CBC8}"/>
                    </a:ext>
                  </a:extLst>
                </p14:cNvPr>
                <p14:cNvContentPartPr/>
                <p14:nvPr/>
              </p14:nvContentPartPr>
              <p14:xfrm>
                <a:off x="6889308" y="5851353"/>
                <a:ext cx="184680" cy="111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965CA61-DC69-C04F-801F-79EBE815CB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74188" y="5836233"/>
                  <a:ext cx="21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6E57F0-8E58-674F-B3AE-AC52D8C65670}"/>
                    </a:ext>
                  </a:extLst>
                </p14:cNvPr>
                <p14:cNvContentPartPr/>
                <p14:nvPr/>
              </p14:nvContentPartPr>
              <p14:xfrm>
                <a:off x="7154628" y="5829033"/>
                <a:ext cx="813240" cy="269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6E57F0-8E58-674F-B3AE-AC52D8C6567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39508" y="5813913"/>
                  <a:ext cx="843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E2417B0-2BE4-244F-95DB-349DDAD5DBD1}"/>
                    </a:ext>
                  </a:extLst>
                </p14:cNvPr>
                <p14:cNvContentPartPr/>
                <p14:nvPr/>
              </p14:nvContentPartPr>
              <p14:xfrm>
                <a:off x="5731548" y="6097233"/>
                <a:ext cx="124560" cy="146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E2417B0-2BE4-244F-95DB-349DDAD5DBD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16428" y="6082113"/>
                  <a:ext cx="155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A966092-AFA1-6847-8048-262EB4D1DAB4}"/>
                    </a:ext>
                  </a:extLst>
                </p14:cNvPr>
                <p14:cNvContentPartPr/>
                <p14:nvPr/>
              </p14:nvContentPartPr>
              <p14:xfrm>
                <a:off x="5936748" y="6164193"/>
                <a:ext cx="347400" cy="122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A966092-AFA1-6847-8048-262EB4D1DAB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21628" y="6148713"/>
                  <a:ext cx="378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3A51CB3-5154-6149-88A0-024785B18E7E}"/>
                    </a:ext>
                  </a:extLst>
                </p14:cNvPr>
                <p14:cNvContentPartPr/>
                <p14:nvPr/>
              </p14:nvContentPartPr>
              <p14:xfrm>
                <a:off x="6408708" y="6180033"/>
                <a:ext cx="39960" cy="283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3A51CB3-5154-6149-88A0-024785B18E7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93588" y="6164553"/>
                  <a:ext cx="70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11A70B-B949-2B41-9CFB-58C136597FF5}"/>
                    </a:ext>
                  </a:extLst>
                </p14:cNvPr>
                <p14:cNvContentPartPr/>
                <p14:nvPr/>
              </p14:nvContentPartPr>
              <p14:xfrm>
                <a:off x="6447948" y="6069513"/>
                <a:ext cx="54360" cy="56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11A70B-B949-2B41-9CFB-58C136597FF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32828" y="6054393"/>
                  <a:ext cx="84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C9C75AD-C312-4B46-9388-F62FDD2349B8}"/>
                    </a:ext>
                  </a:extLst>
                </p14:cNvPr>
                <p14:cNvContentPartPr/>
                <p14:nvPr/>
              </p14:nvContentPartPr>
              <p14:xfrm>
                <a:off x="6495108" y="6153753"/>
                <a:ext cx="187920" cy="928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C9C75AD-C312-4B46-9388-F62FDD2349B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79988" y="6138633"/>
                  <a:ext cx="218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69B6971-4649-9244-BA43-27A64B3E05E0}"/>
                    </a:ext>
                  </a:extLst>
                </p14:cNvPr>
                <p14:cNvContentPartPr/>
                <p14:nvPr/>
              </p14:nvContentPartPr>
              <p14:xfrm>
                <a:off x="6725868" y="6148353"/>
                <a:ext cx="195480" cy="422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69B6971-4649-9244-BA43-27A64B3E05E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710748" y="6133233"/>
                  <a:ext cx="2260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7AA055B-2CF2-F949-9B83-A4DD5290FE7B}"/>
                    </a:ext>
                  </a:extLst>
                </p14:cNvPr>
                <p14:cNvContentPartPr/>
                <p14:nvPr/>
              </p14:nvContentPartPr>
              <p14:xfrm>
                <a:off x="6988668" y="6056193"/>
                <a:ext cx="345960" cy="2350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7AA055B-2CF2-F949-9B83-A4DD5290FE7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973548" y="6041073"/>
                  <a:ext cx="376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E4D6F71-605B-4F47-B379-24732CA7A4BF}"/>
                    </a:ext>
                  </a:extLst>
                </p14:cNvPr>
                <p14:cNvContentPartPr/>
                <p14:nvPr/>
              </p14:nvContentPartPr>
              <p14:xfrm>
                <a:off x="7251828" y="6106593"/>
                <a:ext cx="418320" cy="136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E4D6F71-605B-4F47-B379-24732CA7A4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36708" y="6091473"/>
                  <a:ext cx="4489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C8442E4-3D14-6B46-BB9E-5B290B1713D6}"/>
              </a:ext>
            </a:extLst>
          </p:cNvPr>
          <p:cNvGrpSpPr/>
          <p:nvPr/>
        </p:nvGrpSpPr>
        <p:grpSpPr>
          <a:xfrm>
            <a:off x="3999948" y="4803033"/>
            <a:ext cx="511920" cy="248760"/>
            <a:chOff x="3999948" y="4803033"/>
            <a:chExt cx="511920" cy="248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F1A5488-2BFC-5C44-86A3-C008028A1780}"/>
                    </a:ext>
                  </a:extLst>
                </p14:cNvPr>
                <p14:cNvContentPartPr/>
                <p14:nvPr/>
              </p14:nvContentPartPr>
              <p14:xfrm>
                <a:off x="3999948" y="4867473"/>
                <a:ext cx="153000" cy="162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F1A5488-2BFC-5C44-86A3-C008028A17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91308" y="4858833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796E5C1-F88E-B34F-B6EF-47C734C29B46}"/>
                    </a:ext>
                  </a:extLst>
                </p14:cNvPr>
                <p14:cNvContentPartPr/>
                <p14:nvPr/>
              </p14:nvContentPartPr>
              <p14:xfrm>
                <a:off x="4177788" y="4803033"/>
                <a:ext cx="255960" cy="684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796E5C1-F88E-B34F-B6EF-47C734C29B4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68788" y="4794393"/>
                  <a:ext cx="273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A3C2FAC-FB15-4843-A761-CD4C7C207186}"/>
                    </a:ext>
                  </a:extLst>
                </p14:cNvPr>
                <p14:cNvContentPartPr/>
                <p14:nvPr/>
              </p14:nvContentPartPr>
              <p14:xfrm>
                <a:off x="4319628" y="4871433"/>
                <a:ext cx="60840" cy="82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A3C2FAC-FB15-4843-A761-CD4C7C20718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310988" y="4862433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5C52E8A-7251-884B-85CA-A5AF736E34F8}"/>
                    </a:ext>
                  </a:extLst>
                </p14:cNvPr>
                <p14:cNvContentPartPr/>
                <p14:nvPr/>
              </p14:nvContentPartPr>
              <p14:xfrm>
                <a:off x="4379388" y="4902753"/>
                <a:ext cx="129600" cy="149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5C52E8A-7251-884B-85CA-A5AF736E34F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370748" y="4894113"/>
                  <a:ext cx="147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A7D5A0B-3357-FA4E-A8F1-A91E8EC46DE7}"/>
                    </a:ext>
                  </a:extLst>
                </p14:cNvPr>
                <p14:cNvContentPartPr/>
                <p14:nvPr/>
              </p14:nvContentPartPr>
              <p14:xfrm>
                <a:off x="4445628" y="4978713"/>
                <a:ext cx="66240" cy="9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A7D5A0B-3357-FA4E-A8F1-A91E8EC46DE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436988" y="4970073"/>
                  <a:ext cx="838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3FCBE524-709A-BC49-A086-70C2C479D373}"/>
                  </a:ext>
                </a:extLst>
              </p14:cNvPr>
              <p14:cNvContentPartPr/>
              <p14:nvPr/>
            </p14:nvContentPartPr>
            <p14:xfrm>
              <a:off x="3610788" y="5404593"/>
              <a:ext cx="125640" cy="15192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3FCBE524-709A-BC49-A086-70C2C479D37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602148" y="5395593"/>
                <a:ext cx="143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0CE00E47-9E26-2A47-9407-5095D98712E3}"/>
                  </a:ext>
                </a:extLst>
              </p14:cNvPr>
              <p14:cNvContentPartPr/>
              <p14:nvPr/>
            </p14:nvContentPartPr>
            <p14:xfrm>
              <a:off x="3551028" y="5533473"/>
              <a:ext cx="90720" cy="27036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0CE00E47-9E26-2A47-9407-5095D98712E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542388" y="5524833"/>
                <a:ext cx="108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4BEA73FB-3685-D54A-AA01-E2BF0EDBCD9A}"/>
                  </a:ext>
                </a:extLst>
              </p14:cNvPr>
              <p14:cNvContentPartPr/>
              <p14:nvPr/>
            </p14:nvContentPartPr>
            <p14:xfrm>
              <a:off x="3610068" y="5691153"/>
              <a:ext cx="360" cy="36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4BEA73FB-3685-D54A-AA01-E2BF0EDBCD9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601428" y="56825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646D419B-1365-554A-9FE5-6E2866B6789F}"/>
                  </a:ext>
                </a:extLst>
              </p14:cNvPr>
              <p14:cNvContentPartPr/>
              <p14:nvPr/>
            </p14:nvContentPartPr>
            <p14:xfrm>
              <a:off x="3610068" y="5691153"/>
              <a:ext cx="124920" cy="12888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646D419B-1365-554A-9FE5-6E2866B6789F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601428" y="5682513"/>
                <a:ext cx="142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D6D835D4-740E-644C-B50E-5BE95EC9538E}"/>
                  </a:ext>
                </a:extLst>
              </p14:cNvPr>
              <p14:cNvContentPartPr/>
              <p14:nvPr/>
            </p14:nvContentPartPr>
            <p14:xfrm>
              <a:off x="3713748" y="5813553"/>
              <a:ext cx="133200" cy="15552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D6D835D4-740E-644C-B50E-5BE95EC9538E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705108" y="5804913"/>
                <a:ext cx="150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4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A365AE33-53C1-704F-AF89-972AEAD1594B}"/>
                  </a:ext>
                </a:extLst>
              </p14:cNvPr>
              <p14:cNvContentPartPr/>
              <p14:nvPr/>
            </p14:nvContentPartPr>
            <p14:xfrm>
              <a:off x="3736428" y="5887353"/>
              <a:ext cx="102240" cy="900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A365AE33-53C1-704F-AF89-972AEAD1594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727428" y="5878353"/>
                <a:ext cx="1198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878B246-B480-6342-87F3-8BF5C6E7E224}"/>
              </a:ext>
            </a:extLst>
          </p:cNvPr>
          <p:cNvGrpSpPr/>
          <p:nvPr/>
        </p:nvGrpSpPr>
        <p:grpSpPr>
          <a:xfrm>
            <a:off x="4008948" y="5311353"/>
            <a:ext cx="776520" cy="586800"/>
            <a:chOff x="4008948" y="5311353"/>
            <a:chExt cx="776520" cy="586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908EAE8-E538-E148-8994-1C2738860A6F}"/>
                    </a:ext>
                  </a:extLst>
                </p14:cNvPr>
                <p14:cNvContentPartPr/>
                <p14:nvPr/>
              </p14:nvContentPartPr>
              <p14:xfrm>
                <a:off x="4303788" y="5502153"/>
                <a:ext cx="221040" cy="1375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908EAE8-E538-E148-8994-1C2738860A6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95148" y="5493153"/>
                  <a:ext cx="238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E727F5F-E831-B74B-9DBD-EF88FACE6112}"/>
                    </a:ext>
                  </a:extLst>
                </p14:cNvPr>
                <p14:cNvContentPartPr/>
                <p14:nvPr/>
              </p14:nvContentPartPr>
              <p14:xfrm>
                <a:off x="4508628" y="5529873"/>
                <a:ext cx="276840" cy="35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E727F5F-E831-B74B-9DBD-EF88FACE611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99988" y="5521233"/>
                  <a:ext cx="294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E095B30-A371-C147-9CEA-30B1DA387138}"/>
                    </a:ext>
                  </a:extLst>
                </p14:cNvPr>
                <p14:cNvContentPartPr/>
                <p14:nvPr/>
              </p14:nvContentPartPr>
              <p14:xfrm>
                <a:off x="4008948" y="5565153"/>
                <a:ext cx="172800" cy="204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E095B30-A371-C147-9CEA-30B1DA38713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99948" y="5556153"/>
                  <a:ext cx="190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851C92B-4DF8-D24E-A9C6-DF1547AE5BD9}"/>
                    </a:ext>
                  </a:extLst>
                </p14:cNvPr>
                <p14:cNvContentPartPr/>
                <p14:nvPr/>
              </p14:nvContentPartPr>
              <p14:xfrm>
                <a:off x="4177788" y="5738313"/>
                <a:ext cx="147240" cy="1598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851C92B-4DF8-D24E-A9C6-DF1547AE5B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68788" y="5729673"/>
                  <a:ext cx="164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906BDA5-7D2F-DA47-8ABC-D8991FCD6A4C}"/>
                    </a:ext>
                  </a:extLst>
                </p14:cNvPr>
                <p14:cNvContentPartPr/>
                <p14:nvPr/>
              </p14:nvContentPartPr>
              <p14:xfrm>
                <a:off x="4272108" y="5763873"/>
                <a:ext cx="126360" cy="536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906BDA5-7D2F-DA47-8ABC-D8991FCD6A4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63468" y="5755233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AD25A41-59F8-D349-B244-A539BCF5BA2C}"/>
                    </a:ext>
                  </a:extLst>
                </p14:cNvPr>
                <p14:cNvContentPartPr/>
                <p14:nvPr/>
              </p14:nvContentPartPr>
              <p14:xfrm>
                <a:off x="4437348" y="5705553"/>
                <a:ext cx="119160" cy="149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AD25A41-59F8-D349-B244-A539BCF5BA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28708" y="5696913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8981C52-3A86-954E-8B82-23A1D25FD33F}"/>
                    </a:ext>
                  </a:extLst>
                </p14:cNvPr>
                <p14:cNvContentPartPr/>
                <p14:nvPr/>
              </p14:nvContentPartPr>
              <p14:xfrm>
                <a:off x="4461468" y="5778633"/>
                <a:ext cx="76680" cy="15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8981C52-3A86-954E-8B82-23A1D25FD3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52468" y="5769633"/>
                  <a:ext cx="94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B3EE56D-83DC-D740-87E0-4A677FE3274A}"/>
                    </a:ext>
                  </a:extLst>
                </p14:cNvPr>
                <p14:cNvContentPartPr/>
                <p14:nvPr/>
              </p14:nvContentPartPr>
              <p14:xfrm>
                <a:off x="4634988" y="5423313"/>
                <a:ext cx="21240" cy="1029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B3EE56D-83DC-D740-87E0-4A677FE327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25988" y="5414313"/>
                  <a:ext cx="3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8816A67-54FC-E54E-AE8A-32652081C026}"/>
                    </a:ext>
                  </a:extLst>
                </p14:cNvPr>
                <p14:cNvContentPartPr/>
                <p14:nvPr/>
              </p14:nvContentPartPr>
              <p14:xfrm>
                <a:off x="4566228" y="5311353"/>
                <a:ext cx="173160" cy="1324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8816A67-54FC-E54E-AE8A-32652081C02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57228" y="5302713"/>
                  <a:ext cx="190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49D3EE6-F758-FA40-B561-D5CEBD38B4BD}"/>
                    </a:ext>
                  </a:extLst>
                </p14:cNvPr>
                <p14:cNvContentPartPr/>
                <p14:nvPr/>
              </p14:nvContentPartPr>
              <p14:xfrm>
                <a:off x="4683588" y="5391633"/>
                <a:ext cx="14760" cy="248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49D3EE6-F758-FA40-B561-D5CEBD38B4B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74588" y="5382633"/>
                  <a:ext cx="3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80AD884-79D4-9245-AA52-CF199209997E}"/>
                    </a:ext>
                  </a:extLst>
                </p14:cNvPr>
                <p14:cNvContentPartPr/>
                <p14:nvPr/>
              </p14:nvContentPartPr>
              <p14:xfrm>
                <a:off x="4656588" y="5375793"/>
                <a:ext cx="12600" cy="507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80AD884-79D4-9245-AA52-CF199209997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647588" y="5367153"/>
                  <a:ext cx="30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DD6347C-5211-8D49-BF41-2F9B59DCE688}"/>
                    </a:ext>
                  </a:extLst>
                </p14:cNvPr>
                <p14:cNvContentPartPr/>
                <p14:nvPr/>
              </p14:nvContentPartPr>
              <p14:xfrm>
                <a:off x="4655148" y="5375793"/>
                <a:ext cx="11520" cy="720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DD6347C-5211-8D49-BF41-2F9B59DCE68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46508" y="5367153"/>
                  <a:ext cx="291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72BFBBE7-BFD4-0F45-852D-7F09ADB21B1E}"/>
              </a:ext>
            </a:extLst>
          </p:cNvPr>
          <p:cNvGrpSpPr/>
          <p:nvPr/>
        </p:nvGrpSpPr>
        <p:grpSpPr>
          <a:xfrm>
            <a:off x="5943588" y="6447873"/>
            <a:ext cx="436320" cy="351000"/>
            <a:chOff x="5943588" y="6447873"/>
            <a:chExt cx="436320" cy="351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EAEA8EE-D349-4B4C-B06E-FF72338EE2F1}"/>
                    </a:ext>
                  </a:extLst>
                </p14:cNvPr>
                <p14:cNvContentPartPr/>
                <p14:nvPr/>
              </p14:nvContentPartPr>
              <p14:xfrm>
                <a:off x="5943588" y="6465873"/>
                <a:ext cx="151200" cy="1245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EAEA8EE-D349-4B4C-B06E-FF72338EE2F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34588" y="6457233"/>
                  <a:ext cx="168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8DD904A-B949-0C4B-9824-86F9E4F41D89}"/>
                    </a:ext>
                  </a:extLst>
                </p14:cNvPr>
                <p14:cNvContentPartPr/>
                <p14:nvPr/>
              </p14:nvContentPartPr>
              <p14:xfrm>
                <a:off x="6060948" y="6447873"/>
                <a:ext cx="182160" cy="3344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8DD904A-B949-0C4B-9824-86F9E4F41D8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052308" y="6438873"/>
                  <a:ext cx="199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825717D-A8B5-9D4B-9191-6C6D25A3600B}"/>
                    </a:ext>
                  </a:extLst>
                </p14:cNvPr>
                <p14:cNvContentPartPr/>
                <p14:nvPr/>
              </p14:nvContentPartPr>
              <p14:xfrm>
                <a:off x="6085428" y="6693753"/>
                <a:ext cx="165960" cy="115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825717D-A8B5-9D4B-9191-6C6D25A3600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76428" y="6685113"/>
                  <a:ext cx="183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0C2D1F0-09FA-F840-BF9B-DF0FCB5CB92E}"/>
                    </a:ext>
                  </a:extLst>
                </p14:cNvPr>
                <p14:cNvContentPartPr/>
                <p14:nvPr/>
              </p14:nvContentPartPr>
              <p14:xfrm>
                <a:off x="6202788" y="6621033"/>
                <a:ext cx="166680" cy="177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0C2D1F0-09FA-F840-BF9B-DF0FCB5CB92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94148" y="6612033"/>
                  <a:ext cx="184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91D54B2-7DBD-C44A-B84D-48A2DD0907C2}"/>
                    </a:ext>
                  </a:extLst>
                </p14:cNvPr>
                <p14:cNvContentPartPr/>
                <p14:nvPr/>
              </p14:nvContentPartPr>
              <p14:xfrm>
                <a:off x="6290268" y="6715353"/>
                <a:ext cx="89640" cy="46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91D54B2-7DBD-C44A-B84D-48A2DD0907C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281268" y="6706353"/>
                  <a:ext cx="1072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DDD64DB2-0746-7C4F-A045-AE9A2D9499D2}"/>
              </a:ext>
            </a:extLst>
          </p:cNvPr>
          <p:cNvGrpSpPr/>
          <p:nvPr/>
        </p:nvGrpSpPr>
        <p:grpSpPr>
          <a:xfrm>
            <a:off x="425508" y="3820233"/>
            <a:ext cx="1581480" cy="1629720"/>
            <a:chOff x="425508" y="3820233"/>
            <a:chExt cx="1581480" cy="16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0DE1025-9468-5E40-BFFB-03DAC7FFF3DB}"/>
                    </a:ext>
                  </a:extLst>
                </p14:cNvPr>
                <p14:cNvContentPartPr/>
                <p14:nvPr/>
              </p14:nvContentPartPr>
              <p14:xfrm>
                <a:off x="425508" y="3894033"/>
                <a:ext cx="147240" cy="1555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0DE1025-9468-5E40-BFFB-03DAC7FFF3D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0388" y="3878553"/>
                  <a:ext cx="177840" cy="15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41F3090-789D-0A44-A6CE-660805A67C88}"/>
                    </a:ext>
                  </a:extLst>
                </p14:cNvPr>
                <p14:cNvContentPartPr/>
                <p14:nvPr/>
              </p14:nvContentPartPr>
              <p14:xfrm>
                <a:off x="520188" y="3820233"/>
                <a:ext cx="1486800" cy="15951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41F3090-789D-0A44-A6CE-660805A67C8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4708" y="3805113"/>
                  <a:ext cx="1517040" cy="162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B7A6F84-EBAE-3745-AC8F-AE5292DE794E}"/>
              </a:ext>
            </a:extLst>
          </p:cNvPr>
          <p:cNvGrpSpPr/>
          <p:nvPr/>
        </p:nvGrpSpPr>
        <p:grpSpPr>
          <a:xfrm>
            <a:off x="2366268" y="3752193"/>
            <a:ext cx="620640" cy="329760"/>
            <a:chOff x="2366268" y="3752193"/>
            <a:chExt cx="62064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4000112-D4A1-CE47-9843-8CC07BA7EA68}"/>
                    </a:ext>
                  </a:extLst>
                </p14:cNvPr>
                <p14:cNvContentPartPr/>
                <p14:nvPr/>
              </p14:nvContentPartPr>
              <p14:xfrm>
                <a:off x="2366268" y="3889713"/>
                <a:ext cx="173880" cy="1922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4000112-D4A1-CE47-9843-8CC07BA7EA6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51148" y="3874233"/>
                  <a:ext cx="204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6D1E512-4ECB-9B4F-A946-851DBA8A69EB}"/>
                    </a:ext>
                  </a:extLst>
                </p14:cNvPr>
                <p14:cNvContentPartPr/>
                <p14:nvPr/>
              </p14:nvContentPartPr>
              <p14:xfrm>
                <a:off x="2601708" y="3752193"/>
                <a:ext cx="145440" cy="3042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6D1E512-4ECB-9B4F-A946-851DBA8A69E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86588" y="3736713"/>
                  <a:ext cx="176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36EEE4D-9E46-2640-9905-A34C7C2882E7}"/>
                    </a:ext>
                  </a:extLst>
                </p14:cNvPr>
                <p14:cNvContentPartPr/>
                <p14:nvPr/>
              </p14:nvContentPartPr>
              <p14:xfrm>
                <a:off x="2841468" y="3815193"/>
                <a:ext cx="145440" cy="2498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36EEE4D-9E46-2640-9905-A34C7C2882E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826348" y="3799713"/>
                  <a:ext cx="1760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7CCD6A0-C5C2-5A4B-A936-D553CCCBDEFF}"/>
              </a:ext>
            </a:extLst>
          </p:cNvPr>
          <p:cNvGrpSpPr/>
          <p:nvPr/>
        </p:nvGrpSpPr>
        <p:grpSpPr>
          <a:xfrm>
            <a:off x="1987908" y="4319553"/>
            <a:ext cx="3049200" cy="2261520"/>
            <a:chOff x="1987908" y="4319553"/>
            <a:chExt cx="3049200" cy="22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FF77096-F744-7D4A-8588-AA03B100687E}"/>
                    </a:ext>
                  </a:extLst>
                </p14:cNvPr>
                <p14:cNvContentPartPr/>
                <p14:nvPr/>
              </p14:nvContentPartPr>
              <p14:xfrm>
                <a:off x="3421068" y="4327473"/>
                <a:ext cx="1539000" cy="33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FF77096-F744-7D4A-8588-AA03B100687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05588" y="4312353"/>
                  <a:ext cx="1569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039E893-AC70-9347-BE49-64098BBC2EAD}"/>
                    </a:ext>
                  </a:extLst>
                </p14:cNvPr>
                <p14:cNvContentPartPr/>
                <p14:nvPr/>
              </p14:nvContentPartPr>
              <p14:xfrm>
                <a:off x="4908588" y="4351233"/>
                <a:ext cx="128520" cy="1186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039E893-AC70-9347-BE49-64098BBC2EA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93468" y="4335753"/>
                  <a:ext cx="15876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5F77C20-2381-2444-92B9-7947829F06EE}"/>
                    </a:ext>
                  </a:extLst>
                </p14:cNvPr>
                <p14:cNvContentPartPr/>
                <p14:nvPr/>
              </p14:nvContentPartPr>
              <p14:xfrm>
                <a:off x="3326388" y="5609793"/>
                <a:ext cx="1374120" cy="72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5F77C20-2381-2444-92B9-7947829F06E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11268" y="5594313"/>
                  <a:ext cx="1404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1C84A44-D16A-1042-9EE7-CA6E7F90BE39}"/>
                    </a:ext>
                  </a:extLst>
                </p14:cNvPr>
                <p14:cNvContentPartPr/>
                <p14:nvPr/>
              </p14:nvContentPartPr>
              <p14:xfrm>
                <a:off x="3204708" y="4378593"/>
                <a:ext cx="161640" cy="1217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1C84A44-D16A-1042-9EE7-CA6E7F90BE3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189588" y="4363113"/>
                  <a:ext cx="192240" cy="12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453FDB3-8E81-8E40-A4BB-E5B797F8235F}"/>
                    </a:ext>
                  </a:extLst>
                </p14:cNvPr>
                <p14:cNvContentPartPr/>
                <p14:nvPr/>
              </p14:nvContentPartPr>
              <p14:xfrm>
                <a:off x="3862428" y="4603233"/>
                <a:ext cx="46080" cy="14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453FDB3-8E81-8E40-A4BB-E5B797F8235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847308" y="4588113"/>
                  <a:ext cx="76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0CE0E7F-DC3C-0E45-9B93-968D8C75EAEA}"/>
                    </a:ext>
                  </a:extLst>
                </p14:cNvPr>
                <p14:cNvContentPartPr/>
                <p14:nvPr/>
              </p14:nvContentPartPr>
              <p14:xfrm>
                <a:off x="3988428" y="4571913"/>
                <a:ext cx="24840" cy="38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0CE0E7F-DC3C-0E45-9B93-968D8C75EAE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73308" y="4556433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B19E2D3-6547-7F4A-ADF2-1FCF4FCD229E}"/>
                    </a:ext>
                  </a:extLst>
                </p14:cNvPr>
                <p14:cNvContentPartPr/>
                <p14:nvPr/>
              </p14:nvContentPartPr>
              <p14:xfrm>
                <a:off x="4083108" y="4587753"/>
                <a:ext cx="29880" cy="162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B19E2D3-6547-7F4A-ADF2-1FCF4FCD229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67988" y="4572273"/>
                  <a:ext cx="60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4365C8F-6B84-994D-BAAD-A56F0F353EBB}"/>
                    </a:ext>
                  </a:extLst>
                </p14:cNvPr>
                <p14:cNvContentPartPr/>
                <p14:nvPr/>
              </p14:nvContentPartPr>
              <p14:xfrm>
                <a:off x="4272468" y="4571913"/>
                <a:ext cx="360" cy="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4365C8F-6B84-994D-BAAD-A56F0F353EB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56988" y="45564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7F4E143-3A8F-924F-B153-AF28307D5D90}"/>
                    </a:ext>
                  </a:extLst>
                </p14:cNvPr>
                <p14:cNvContentPartPr/>
                <p14:nvPr/>
              </p14:nvContentPartPr>
              <p14:xfrm>
                <a:off x="3878268" y="4713753"/>
                <a:ext cx="360" cy="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7F4E143-3A8F-924F-B153-AF28307D5D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62788" y="4698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1FE724E-FC43-0747-8492-58D67E00FE42}"/>
                    </a:ext>
                  </a:extLst>
                </p14:cNvPr>
                <p14:cNvContentPartPr/>
                <p14:nvPr/>
              </p14:nvContentPartPr>
              <p14:xfrm>
                <a:off x="3957108" y="4713753"/>
                <a:ext cx="11880" cy="11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1FE724E-FC43-0747-8492-58D67E00FE4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41628" y="4698633"/>
                  <a:ext cx="42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43AA2C-1481-A844-82F7-981E07EA8455}"/>
                    </a:ext>
                  </a:extLst>
                </p14:cNvPr>
                <p14:cNvContentPartPr/>
                <p14:nvPr/>
              </p14:nvContentPartPr>
              <p14:xfrm>
                <a:off x="4083108" y="4697913"/>
                <a:ext cx="42840" cy="19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43AA2C-1481-A844-82F7-981E07EA845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067988" y="4682793"/>
                  <a:ext cx="73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79B61B5-5016-D846-B868-7E981A83501B}"/>
                    </a:ext>
                  </a:extLst>
                </p14:cNvPr>
                <p14:cNvContentPartPr/>
                <p14:nvPr/>
              </p14:nvContentPartPr>
              <p14:xfrm>
                <a:off x="4193628" y="4697913"/>
                <a:ext cx="360" cy="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79B61B5-5016-D846-B868-7E981A8350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8148" y="46827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CB39F27-4A97-5040-8A26-A6888FC26246}"/>
                    </a:ext>
                  </a:extLst>
                </p14:cNvPr>
                <p14:cNvContentPartPr/>
                <p14:nvPr/>
              </p14:nvContentPartPr>
              <p14:xfrm>
                <a:off x="3941268" y="4871433"/>
                <a:ext cx="36000" cy="19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CB39F27-4A97-5040-8A26-A6888FC2624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26148" y="4855953"/>
                  <a:ext cx="66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6E4204F-5EBF-1741-9F32-3A4F6BF06A1C}"/>
                    </a:ext>
                  </a:extLst>
                </p14:cNvPr>
                <p14:cNvContentPartPr/>
                <p14:nvPr/>
              </p14:nvContentPartPr>
              <p14:xfrm>
                <a:off x="4004268" y="4887273"/>
                <a:ext cx="6840" cy="2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6E4204F-5EBF-1741-9F32-3A4F6BF06A1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989148" y="4871793"/>
                  <a:ext cx="3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A6AD952-425A-D741-B677-EFB6247B0648}"/>
                    </a:ext>
                  </a:extLst>
                </p14:cNvPr>
                <p14:cNvContentPartPr/>
                <p14:nvPr/>
              </p14:nvContentPartPr>
              <p14:xfrm>
                <a:off x="4098948" y="4871073"/>
                <a:ext cx="25560" cy="2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A6AD952-425A-D741-B677-EFB6247B064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83828" y="4855593"/>
                  <a:ext cx="56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DF31D9E-B12B-3A4C-922B-5907BE24056D}"/>
                    </a:ext>
                  </a:extLst>
                </p14:cNvPr>
                <p14:cNvContentPartPr/>
                <p14:nvPr/>
              </p14:nvContentPartPr>
              <p14:xfrm>
                <a:off x="4209108" y="4855593"/>
                <a:ext cx="360" cy="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DF31D9E-B12B-3A4C-922B-5907BE2405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93988" y="48404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30A8BC9-76FF-EF47-8642-2130D7731EAA}"/>
                    </a:ext>
                  </a:extLst>
                </p14:cNvPr>
                <p14:cNvContentPartPr/>
                <p14:nvPr/>
              </p14:nvContentPartPr>
              <p14:xfrm>
                <a:off x="3941268" y="5029113"/>
                <a:ext cx="360" cy="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30A8BC9-76FF-EF47-8642-2130D7731E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25788" y="5013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6D00510-8970-FD41-918A-301A5D0CD5CF}"/>
                    </a:ext>
                  </a:extLst>
                </p14:cNvPr>
                <p14:cNvContentPartPr/>
                <p14:nvPr/>
              </p14:nvContentPartPr>
              <p14:xfrm>
                <a:off x="4020108" y="5029113"/>
                <a:ext cx="47520" cy="9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6D00510-8970-FD41-918A-301A5D0CD5C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004988" y="5013633"/>
                  <a:ext cx="77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7A7438-83F3-F64B-9965-30223F938DFD}"/>
                    </a:ext>
                  </a:extLst>
                </p14:cNvPr>
                <p14:cNvContentPartPr/>
                <p14:nvPr/>
              </p14:nvContentPartPr>
              <p14:xfrm>
                <a:off x="4114788" y="5029113"/>
                <a:ext cx="6120" cy="5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7A7438-83F3-F64B-9965-30223F938DF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99308" y="5013633"/>
                  <a:ext cx="36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13D1B19-B01B-424D-98E0-40E9CC7D6DAA}"/>
                    </a:ext>
                  </a:extLst>
                </p14:cNvPr>
                <p14:cNvContentPartPr/>
                <p14:nvPr/>
              </p14:nvContentPartPr>
              <p14:xfrm>
                <a:off x="4224948" y="5013273"/>
                <a:ext cx="360" cy="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13D1B19-B01B-424D-98E0-40E9CC7D6D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9828" y="49981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463BF0B-AB15-4642-9CF3-FF7FB1E67481}"/>
                    </a:ext>
                  </a:extLst>
                </p14:cNvPr>
                <p14:cNvContentPartPr/>
                <p14:nvPr/>
              </p14:nvContentPartPr>
              <p14:xfrm>
                <a:off x="3846588" y="5186793"/>
                <a:ext cx="32760" cy="50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463BF0B-AB15-4642-9CF3-FF7FB1E6748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831468" y="5171313"/>
                  <a:ext cx="6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B7B59B1-E6EF-F243-952A-4EB141092CA3}"/>
                    </a:ext>
                  </a:extLst>
                </p14:cNvPr>
                <p14:cNvContentPartPr/>
                <p14:nvPr/>
              </p14:nvContentPartPr>
              <p14:xfrm>
                <a:off x="3972948" y="5170953"/>
                <a:ext cx="41400" cy="259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B7B59B1-E6EF-F243-952A-4EB141092CA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57468" y="5155833"/>
                  <a:ext cx="72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114B744-7516-0C46-96E8-45B6F7A32781}"/>
                    </a:ext>
                  </a:extLst>
                </p14:cNvPr>
                <p14:cNvContentPartPr/>
                <p14:nvPr/>
              </p14:nvContentPartPr>
              <p14:xfrm>
                <a:off x="4098948" y="5170953"/>
                <a:ext cx="360" cy="3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114B744-7516-0C46-96E8-45B6F7A327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3828" y="51558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44FB526-CC26-7446-90CD-C08C55DA7BEB}"/>
                    </a:ext>
                  </a:extLst>
                </p14:cNvPr>
                <p14:cNvContentPartPr/>
                <p14:nvPr/>
              </p14:nvContentPartPr>
              <p14:xfrm>
                <a:off x="4256628" y="5155113"/>
                <a:ext cx="2880" cy="126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44FB526-CC26-7446-90CD-C08C55DA7BE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241148" y="5139993"/>
                  <a:ext cx="33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49A77D9-C98B-1843-AC2B-59179B5AE9AD}"/>
                    </a:ext>
                  </a:extLst>
                </p14:cNvPr>
                <p14:cNvContentPartPr/>
                <p14:nvPr/>
              </p14:nvContentPartPr>
              <p14:xfrm>
                <a:off x="3894108" y="5312793"/>
                <a:ext cx="55440" cy="19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49A77D9-C98B-1843-AC2B-59179B5AE9A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878628" y="5297673"/>
                  <a:ext cx="86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B57687C-C6C5-CB46-B84A-4DC16560C05C}"/>
                    </a:ext>
                  </a:extLst>
                </p14:cNvPr>
                <p14:cNvContentPartPr/>
                <p14:nvPr/>
              </p14:nvContentPartPr>
              <p14:xfrm>
                <a:off x="4035948" y="5312793"/>
                <a:ext cx="27000" cy="11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B57687C-C6C5-CB46-B84A-4DC16560C05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020468" y="5297673"/>
                  <a:ext cx="5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390952C-E618-D449-A7FB-0DF5DC7DA300}"/>
                    </a:ext>
                  </a:extLst>
                </p14:cNvPr>
                <p14:cNvContentPartPr/>
                <p14:nvPr/>
              </p14:nvContentPartPr>
              <p14:xfrm>
                <a:off x="4240788" y="5281113"/>
                <a:ext cx="360" cy="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390952C-E618-D449-A7FB-0DF5DC7DA3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25668" y="52659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A8F3BFC-F5FF-134D-B73B-3749827369F0}"/>
                    </a:ext>
                  </a:extLst>
                </p14:cNvPr>
                <p14:cNvContentPartPr/>
                <p14:nvPr/>
              </p14:nvContentPartPr>
              <p14:xfrm>
                <a:off x="3966108" y="5088513"/>
                <a:ext cx="153000" cy="1771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A8F3BFC-F5FF-134D-B73B-3749827369F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50988" y="5073393"/>
                  <a:ext cx="183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2F288DB-1E49-CE47-97E5-3FF2C796F22E}"/>
                    </a:ext>
                  </a:extLst>
                </p14:cNvPr>
                <p14:cNvContentPartPr/>
                <p14:nvPr/>
              </p14:nvContentPartPr>
              <p14:xfrm>
                <a:off x="3887268" y="4997793"/>
                <a:ext cx="69840" cy="1105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2F288DB-1E49-CE47-97E5-3FF2C796F22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872148" y="4982313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31C05F9-E2C7-1C42-859A-AECFA00B8B72}"/>
                    </a:ext>
                  </a:extLst>
                </p14:cNvPr>
                <p14:cNvContentPartPr/>
                <p14:nvPr/>
              </p14:nvContentPartPr>
              <p14:xfrm>
                <a:off x="4130268" y="5306313"/>
                <a:ext cx="166320" cy="1130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31C05F9-E2C7-1C42-859A-AECFA00B8B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115148" y="5291193"/>
                  <a:ext cx="19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B731C12-1DFB-EF4A-93FF-C6ADB0AB8113}"/>
                    </a:ext>
                  </a:extLst>
                </p14:cNvPr>
                <p14:cNvContentPartPr/>
                <p14:nvPr/>
              </p14:nvContentPartPr>
              <p14:xfrm>
                <a:off x="4214508" y="5407473"/>
                <a:ext cx="14040" cy="1573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B731C12-1DFB-EF4A-93FF-C6ADB0AB811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199388" y="5391993"/>
                  <a:ext cx="44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947F9DB-95A3-2146-97B6-121E58A1F7BA}"/>
                    </a:ext>
                  </a:extLst>
                </p14:cNvPr>
                <p14:cNvContentPartPr/>
                <p14:nvPr/>
              </p14:nvContentPartPr>
              <p14:xfrm>
                <a:off x="3957108" y="5402433"/>
                <a:ext cx="99000" cy="784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947F9DB-95A3-2146-97B6-121E58A1F7B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41628" y="5386953"/>
                  <a:ext cx="129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21159DA-DBE7-D245-ABB2-EA355AF503E5}"/>
                    </a:ext>
                  </a:extLst>
                </p14:cNvPr>
                <p14:cNvContentPartPr/>
                <p14:nvPr/>
              </p14:nvContentPartPr>
              <p14:xfrm>
                <a:off x="4051428" y="5384073"/>
                <a:ext cx="90000" cy="55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21159DA-DBE7-D245-ABB2-EA355AF503E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036308" y="5368953"/>
                  <a:ext cx="120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C088E3E-6CB2-054E-A32C-EA8524B45745}"/>
                    </a:ext>
                  </a:extLst>
                </p14:cNvPr>
                <p14:cNvContentPartPr/>
                <p14:nvPr/>
              </p14:nvContentPartPr>
              <p14:xfrm>
                <a:off x="3972948" y="5470473"/>
                <a:ext cx="78840" cy="144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C088E3E-6CB2-054E-A32C-EA8524B4574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957828" y="5455353"/>
                  <a:ext cx="10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F50C5F0-2EC4-1441-9395-4E2B465AED5F}"/>
                    </a:ext>
                  </a:extLst>
                </p14:cNvPr>
                <p14:cNvContentPartPr/>
                <p14:nvPr/>
              </p14:nvContentPartPr>
              <p14:xfrm>
                <a:off x="3763428" y="5372193"/>
                <a:ext cx="162720" cy="810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F50C5F0-2EC4-1441-9395-4E2B465AED5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47948" y="5357073"/>
                  <a:ext cx="192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639AABA-5EE7-2F47-8EB3-81D957578313}"/>
                    </a:ext>
                  </a:extLst>
                </p14:cNvPr>
                <p14:cNvContentPartPr/>
                <p14:nvPr/>
              </p14:nvContentPartPr>
              <p14:xfrm>
                <a:off x="3605028" y="5350953"/>
                <a:ext cx="178920" cy="56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639AABA-5EE7-2F47-8EB3-81D95757831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89908" y="5335473"/>
                  <a:ext cx="209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9EDF5F3-39DC-EC4C-9C1E-372D6A2239B9}"/>
                    </a:ext>
                  </a:extLst>
                </p14:cNvPr>
                <p14:cNvContentPartPr/>
                <p14:nvPr/>
              </p14:nvContentPartPr>
              <p14:xfrm>
                <a:off x="2559588" y="4432233"/>
                <a:ext cx="542880" cy="408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9EDF5F3-39DC-EC4C-9C1E-372D6A2239B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544468" y="4416753"/>
                  <a:ext cx="5734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89DE441-8A5F-E643-BEBF-CD2652C9C875}"/>
                    </a:ext>
                  </a:extLst>
                </p14:cNvPr>
                <p14:cNvContentPartPr/>
                <p14:nvPr/>
              </p14:nvContentPartPr>
              <p14:xfrm>
                <a:off x="2412708" y="4319553"/>
                <a:ext cx="283320" cy="317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89DE441-8A5F-E643-BEBF-CD2652C9C87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397588" y="4304433"/>
                  <a:ext cx="313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A3A2515-D76B-8843-9C0F-6AD219F8C9F9}"/>
                    </a:ext>
                  </a:extLst>
                </p14:cNvPr>
                <p14:cNvContentPartPr/>
                <p14:nvPr/>
              </p14:nvContentPartPr>
              <p14:xfrm>
                <a:off x="2188428" y="4714833"/>
                <a:ext cx="126720" cy="1983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A3A2515-D76B-8843-9C0F-6AD219F8C9F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172948" y="4699713"/>
                  <a:ext cx="157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4B5FEC8-E293-A44B-839E-3E5CEA92659F}"/>
                    </a:ext>
                  </a:extLst>
                </p14:cNvPr>
                <p14:cNvContentPartPr/>
                <p14:nvPr/>
              </p14:nvContentPartPr>
              <p14:xfrm>
                <a:off x="2317308" y="4747593"/>
                <a:ext cx="133560" cy="972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4B5FEC8-E293-A44B-839E-3E5CEA92659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02188" y="4732113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E8A8C32-0DF7-8A48-9CF3-2D2448EE2FE1}"/>
                    </a:ext>
                  </a:extLst>
                </p14:cNvPr>
                <p14:cNvContentPartPr/>
                <p14:nvPr/>
              </p14:nvContentPartPr>
              <p14:xfrm>
                <a:off x="2411988" y="4769913"/>
                <a:ext cx="109080" cy="1076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E8A8C32-0DF7-8A48-9CF3-2D2448EE2FE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396868" y="4754433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30A90A2-F0B6-D14A-9146-7E5101423055}"/>
                    </a:ext>
                  </a:extLst>
                </p14:cNvPr>
                <p14:cNvContentPartPr/>
                <p14:nvPr/>
              </p14:nvContentPartPr>
              <p14:xfrm>
                <a:off x="2592348" y="4792593"/>
                <a:ext cx="56520" cy="1094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30A90A2-F0B6-D14A-9146-7E510142305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577228" y="4777113"/>
                  <a:ext cx="8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5B5D179-F2D0-EF47-851B-5E5B0EA1196A}"/>
                    </a:ext>
                  </a:extLst>
                </p14:cNvPr>
                <p14:cNvContentPartPr/>
                <p14:nvPr/>
              </p14:nvContentPartPr>
              <p14:xfrm>
                <a:off x="2695668" y="4855593"/>
                <a:ext cx="10440" cy="172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5B5D179-F2D0-EF47-851B-5E5B0EA1196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680548" y="4840473"/>
                  <a:ext cx="41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0AC3541-6CCB-3F42-80A9-B47FC2DA9CAC}"/>
                    </a:ext>
                  </a:extLst>
                </p14:cNvPr>
                <p14:cNvContentPartPr/>
                <p14:nvPr/>
              </p14:nvContentPartPr>
              <p14:xfrm>
                <a:off x="2727348" y="4760913"/>
                <a:ext cx="360" cy="3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0AC3541-6CCB-3F42-80A9-B47FC2DA9C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11868" y="47457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ED7D78A-D4CF-5C49-A6EF-CD19FABD68D4}"/>
                    </a:ext>
                  </a:extLst>
                </p14:cNvPr>
                <p14:cNvContentPartPr/>
                <p14:nvPr/>
              </p14:nvContentPartPr>
              <p14:xfrm>
                <a:off x="2774508" y="4876113"/>
                <a:ext cx="150840" cy="246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ED7D78A-D4CF-5C49-A6EF-CD19FABD68D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759388" y="4860633"/>
                  <a:ext cx="181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2BBCB1C-0734-9A48-8439-454166AA7475}"/>
                    </a:ext>
                  </a:extLst>
                </p14:cNvPr>
                <p14:cNvContentPartPr/>
                <p14:nvPr/>
              </p14:nvContentPartPr>
              <p14:xfrm>
                <a:off x="2932188" y="4966113"/>
                <a:ext cx="360" cy="3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2BBCB1C-0734-9A48-8439-454166AA74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068" y="4950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B85EDC1-1E30-7F4D-B978-7412F1E7327B}"/>
                    </a:ext>
                  </a:extLst>
                </p14:cNvPr>
                <p14:cNvContentPartPr/>
                <p14:nvPr/>
              </p14:nvContentPartPr>
              <p14:xfrm>
                <a:off x="2099508" y="5136393"/>
                <a:ext cx="107640" cy="1735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B85EDC1-1E30-7F4D-B978-7412F1E7327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084388" y="5121273"/>
                  <a:ext cx="138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73431C8-C00B-9E47-9A4C-A5E109082656}"/>
                    </a:ext>
                  </a:extLst>
                </p14:cNvPr>
                <p14:cNvContentPartPr/>
                <p14:nvPr/>
              </p14:nvContentPartPr>
              <p14:xfrm>
                <a:off x="2270148" y="5218113"/>
                <a:ext cx="106200" cy="1004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73431C8-C00B-9E47-9A4C-A5E10908265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254668" y="5202993"/>
                  <a:ext cx="13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959852A-B3BA-854E-AEEA-0AC5B19076FA}"/>
                    </a:ext>
                  </a:extLst>
                </p14:cNvPr>
                <p14:cNvContentPartPr/>
                <p14:nvPr/>
              </p14:nvContentPartPr>
              <p14:xfrm>
                <a:off x="2433588" y="5092113"/>
                <a:ext cx="108360" cy="2790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959852A-B3BA-854E-AEEA-0AC5B19076F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418468" y="5076993"/>
                  <a:ext cx="138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140CB80-1416-A24A-937A-533A9462610B}"/>
                    </a:ext>
                  </a:extLst>
                </p14:cNvPr>
                <p14:cNvContentPartPr/>
                <p14:nvPr/>
              </p14:nvContentPartPr>
              <p14:xfrm>
                <a:off x="2577948" y="5218113"/>
                <a:ext cx="80640" cy="1800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140CB80-1416-A24A-937A-533A946261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562468" y="5202993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59377E2-F516-B14C-B058-0718080D5B9E}"/>
                    </a:ext>
                  </a:extLst>
                </p14:cNvPr>
                <p14:cNvContentPartPr/>
                <p14:nvPr/>
              </p14:nvContentPartPr>
              <p14:xfrm>
                <a:off x="2706468" y="5170953"/>
                <a:ext cx="36000" cy="2667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59377E2-F516-B14C-B058-0718080D5B9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691348" y="5155833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7057EF2-73E2-BB42-A423-7C381166FD4E}"/>
                    </a:ext>
                  </a:extLst>
                </p14:cNvPr>
                <p14:cNvContentPartPr/>
                <p14:nvPr/>
              </p14:nvContentPartPr>
              <p14:xfrm>
                <a:off x="2695668" y="5281113"/>
                <a:ext cx="264960" cy="1652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7057EF2-73E2-BB42-A423-7C381166FD4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680548" y="5265993"/>
                  <a:ext cx="295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4461883-20C3-B24F-AC43-71106AFB1526}"/>
                    </a:ext>
                  </a:extLst>
                </p14:cNvPr>
                <p14:cNvContentPartPr/>
                <p14:nvPr/>
              </p14:nvContentPartPr>
              <p14:xfrm>
                <a:off x="2917788" y="5344473"/>
                <a:ext cx="113760" cy="1267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4461883-20C3-B24F-AC43-71106AFB152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902668" y="5328993"/>
                  <a:ext cx="144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5BE2D86-FD22-7F4E-AF6A-274AD96D426B}"/>
                    </a:ext>
                  </a:extLst>
                </p14:cNvPr>
                <p14:cNvContentPartPr/>
                <p14:nvPr/>
              </p14:nvContentPartPr>
              <p14:xfrm>
                <a:off x="3121548" y="5233953"/>
                <a:ext cx="36000" cy="2239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5BE2D86-FD22-7F4E-AF6A-274AD96D426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106068" y="5218833"/>
                  <a:ext cx="66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2F4DAD6-A625-2047-8B15-FF29E25FDD10}"/>
                    </a:ext>
                  </a:extLst>
                </p14:cNvPr>
                <p14:cNvContentPartPr/>
                <p14:nvPr/>
              </p14:nvContentPartPr>
              <p14:xfrm>
                <a:off x="3058188" y="5301993"/>
                <a:ext cx="289440" cy="1724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2F4DAD6-A625-2047-8B15-FF29E25FDD1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43068" y="5286873"/>
                  <a:ext cx="320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A0D91BD-2015-F744-952F-F7C17F0CD5E7}"/>
                    </a:ext>
                  </a:extLst>
                </p14:cNvPr>
                <p14:cNvContentPartPr/>
                <p14:nvPr/>
              </p14:nvContentPartPr>
              <p14:xfrm>
                <a:off x="2131908" y="5533473"/>
                <a:ext cx="33480" cy="2426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A0D91BD-2015-F744-952F-F7C17F0CD5E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116788" y="5518353"/>
                  <a:ext cx="64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BA5FDC6-B063-7648-B487-4783969D0FA7}"/>
                    </a:ext>
                  </a:extLst>
                </p14:cNvPr>
                <p14:cNvContentPartPr/>
                <p14:nvPr/>
              </p14:nvContentPartPr>
              <p14:xfrm>
                <a:off x="2080788" y="5529873"/>
                <a:ext cx="298080" cy="2181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BA5FDC6-B063-7648-B487-4783969D0FA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065668" y="5514753"/>
                  <a:ext cx="328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A30CEED-6434-3943-9D5B-F8ECB6AC6F94}"/>
                    </a:ext>
                  </a:extLst>
                </p14:cNvPr>
                <p14:cNvContentPartPr/>
                <p14:nvPr/>
              </p14:nvContentPartPr>
              <p14:xfrm>
                <a:off x="2432868" y="5659473"/>
                <a:ext cx="148320" cy="1465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A30CEED-6434-3943-9D5B-F8ECB6AC6F9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417388" y="5644353"/>
                  <a:ext cx="17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BC40272-2BAB-2C43-A6A5-A3DCA3D22648}"/>
                    </a:ext>
                  </a:extLst>
                </p14:cNvPr>
                <p14:cNvContentPartPr/>
                <p14:nvPr/>
              </p14:nvContentPartPr>
              <p14:xfrm>
                <a:off x="2604588" y="5580993"/>
                <a:ext cx="27360" cy="2613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BC40272-2BAB-2C43-A6A5-A3DCA3D2264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589468" y="5565513"/>
                  <a:ext cx="57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29B0DBD-C14F-B443-80D7-7B8AF57293B7}"/>
                    </a:ext>
                  </a:extLst>
                </p14:cNvPr>
                <p14:cNvContentPartPr/>
                <p14:nvPr/>
              </p14:nvContentPartPr>
              <p14:xfrm>
                <a:off x="2522148" y="5675313"/>
                <a:ext cx="153720" cy="565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29B0DBD-C14F-B443-80D7-7B8AF57293B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507028" y="5660193"/>
                  <a:ext cx="184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ED0F41F-419B-BD4F-B89B-C50E20F4A19A}"/>
                    </a:ext>
                  </a:extLst>
                </p14:cNvPr>
                <p14:cNvContentPartPr/>
                <p14:nvPr/>
              </p14:nvContentPartPr>
              <p14:xfrm>
                <a:off x="2159628" y="5911833"/>
                <a:ext cx="20520" cy="2390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ED0F41F-419B-BD4F-B89B-C50E20F4A19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144508" y="5896713"/>
                  <a:ext cx="51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132966D-6065-4E42-A8A7-943E1C15AC23}"/>
                    </a:ext>
                  </a:extLst>
                </p14:cNvPr>
                <p14:cNvContentPartPr/>
                <p14:nvPr/>
              </p14:nvContentPartPr>
              <p14:xfrm>
                <a:off x="2041908" y="6042513"/>
                <a:ext cx="406080" cy="1375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132966D-6065-4E42-A8A7-943E1C15AC2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026428" y="6027033"/>
                  <a:ext cx="43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2DB9BDF-F6E8-8D4C-93B4-F71A22DE4939}"/>
                    </a:ext>
                  </a:extLst>
                </p14:cNvPr>
                <p14:cNvContentPartPr/>
                <p14:nvPr/>
              </p14:nvContentPartPr>
              <p14:xfrm>
                <a:off x="2522508" y="6050073"/>
                <a:ext cx="72000" cy="1137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2DB9BDF-F6E8-8D4C-93B4-F71A22DE493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07028" y="6034953"/>
                  <a:ext cx="10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129C05E-D21C-9145-B0C2-1AF1A14DBF52}"/>
                    </a:ext>
                  </a:extLst>
                </p14:cNvPr>
                <p14:cNvContentPartPr/>
                <p14:nvPr/>
              </p14:nvContentPartPr>
              <p14:xfrm>
                <a:off x="2711508" y="6069513"/>
                <a:ext cx="354960" cy="1825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129C05E-D21C-9145-B0C2-1AF1A14DBF5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96388" y="6054393"/>
                  <a:ext cx="385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8A3CB59-D311-D44A-9C1C-2D56CEC8F010}"/>
                    </a:ext>
                  </a:extLst>
                </p14:cNvPr>
                <p14:cNvContentPartPr/>
                <p14:nvPr/>
              </p14:nvContentPartPr>
              <p14:xfrm>
                <a:off x="1987908" y="6380913"/>
                <a:ext cx="138600" cy="1576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8A3CB59-D311-D44A-9C1C-2D56CEC8F01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972428" y="6365793"/>
                  <a:ext cx="168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800C5BC-6DFB-BA4B-8BED-B4CD2CC15AB3}"/>
                    </a:ext>
                  </a:extLst>
                </p14:cNvPr>
                <p14:cNvContentPartPr/>
                <p14:nvPr/>
              </p14:nvContentPartPr>
              <p14:xfrm>
                <a:off x="2285628" y="6307113"/>
                <a:ext cx="266400" cy="2336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800C5BC-6DFB-BA4B-8BED-B4CD2CC15AB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270148" y="6291993"/>
                  <a:ext cx="297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9A501AC-F31C-DE41-80BA-7D36410F1A27}"/>
                    </a:ext>
                  </a:extLst>
                </p14:cNvPr>
                <p14:cNvContentPartPr/>
                <p14:nvPr/>
              </p14:nvContentPartPr>
              <p14:xfrm>
                <a:off x="2695668" y="6432033"/>
                <a:ext cx="441720" cy="1490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9A501AC-F31C-DE41-80BA-7D36410F1A2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680548" y="6416913"/>
                  <a:ext cx="4719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8200213B-0B03-1643-ADCF-94B77F9DCFBD}"/>
                  </a:ext>
                </a:extLst>
              </p14:cNvPr>
              <p14:cNvContentPartPr/>
              <p14:nvPr/>
            </p14:nvContentPartPr>
            <p14:xfrm>
              <a:off x="975948" y="4991673"/>
              <a:ext cx="355320" cy="4248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8200213B-0B03-1643-ADCF-94B77F9DCFB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60468" y="4976553"/>
                <a:ext cx="38556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73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6EE9D-D049-274F-976E-F34B25E349E0}"/>
                  </a:ext>
                </a:extLst>
              </p14:cNvPr>
              <p14:cNvContentPartPr/>
              <p14:nvPr/>
            </p14:nvContentPartPr>
            <p14:xfrm>
              <a:off x="6069588" y="470793"/>
              <a:ext cx="695520" cy="270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6EE9D-D049-274F-976E-F34B25E349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4468" y="455673"/>
                <a:ext cx="726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C2868B-A573-0F4E-9A48-48C27DBA91BC}"/>
                  </a:ext>
                </a:extLst>
              </p14:cNvPr>
              <p14:cNvContentPartPr/>
              <p14:nvPr/>
            </p14:nvContentPartPr>
            <p14:xfrm>
              <a:off x="6857988" y="498513"/>
              <a:ext cx="185760" cy="159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C2868B-A573-0F4E-9A48-48C27DBA91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2508" y="483033"/>
                <a:ext cx="216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4A164F-BBCC-E541-AFFC-269EED76DD83}"/>
                  </a:ext>
                </a:extLst>
              </p14:cNvPr>
              <p14:cNvContentPartPr/>
              <p14:nvPr/>
            </p14:nvContentPartPr>
            <p14:xfrm>
              <a:off x="7031148" y="520113"/>
              <a:ext cx="63396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4A164F-BBCC-E541-AFFC-269EED76DD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6028" y="504993"/>
                <a:ext cx="664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F394-785E-A443-A53B-449B8B7BAE58}"/>
                  </a:ext>
                </a:extLst>
              </p14:cNvPr>
              <p14:cNvContentPartPr/>
              <p14:nvPr/>
            </p14:nvContentPartPr>
            <p14:xfrm>
              <a:off x="8019708" y="202593"/>
              <a:ext cx="355320" cy="449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F394-785E-A443-A53B-449B8B7BAE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04588" y="187473"/>
                <a:ext cx="3855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FC0E95B-42D5-D542-8D75-0F3E02E9792B}"/>
                  </a:ext>
                </a:extLst>
              </p14:cNvPr>
              <p14:cNvContentPartPr/>
              <p14:nvPr/>
            </p14:nvContentPartPr>
            <p14:xfrm>
              <a:off x="8464668" y="476193"/>
              <a:ext cx="467640" cy="200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FC0E95B-42D5-D542-8D75-0F3E02E979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9548" y="460713"/>
                <a:ext cx="498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DA1691C-2C20-6C46-84CF-2177AAC4DD24}"/>
                  </a:ext>
                </a:extLst>
              </p14:cNvPr>
              <p14:cNvContentPartPr/>
              <p14:nvPr/>
            </p14:nvContentPartPr>
            <p14:xfrm>
              <a:off x="9269988" y="206913"/>
              <a:ext cx="379080" cy="394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DA1691C-2C20-6C46-84CF-2177AAC4DD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54508" y="191793"/>
                <a:ext cx="4096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F55B8-62D8-5C42-9C17-A0EA7D3DA81D}"/>
                  </a:ext>
                </a:extLst>
              </p14:cNvPr>
              <p14:cNvContentPartPr/>
              <p14:nvPr/>
            </p14:nvContentPartPr>
            <p14:xfrm>
              <a:off x="9648348" y="457113"/>
              <a:ext cx="126360" cy="10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F55B8-62D8-5C42-9C17-A0EA7D3DA8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3228" y="441633"/>
                <a:ext cx="156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992038-50F9-624D-AB9C-D6245E2E6257}"/>
                  </a:ext>
                </a:extLst>
              </p14:cNvPr>
              <p14:cNvContentPartPr/>
              <p14:nvPr/>
            </p14:nvContentPartPr>
            <p14:xfrm>
              <a:off x="9821868" y="441273"/>
              <a:ext cx="272160" cy="112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992038-50F9-624D-AB9C-D6245E2E62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06388" y="426153"/>
                <a:ext cx="302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1D3CB4-C90A-ED40-96D2-1A193F2E1ECE}"/>
                  </a:ext>
                </a:extLst>
              </p14:cNvPr>
              <p14:cNvContentPartPr/>
              <p14:nvPr/>
            </p14:nvContentPartPr>
            <p14:xfrm>
              <a:off x="10168548" y="441273"/>
              <a:ext cx="583560" cy="142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1D3CB4-C90A-ED40-96D2-1A193F2E1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53428" y="426153"/>
                <a:ext cx="6138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219139-F90D-2343-A7F8-C8023D30E459}"/>
                  </a:ext>
                </a:extLst>
              </p14:cNvPr>
              <p14:cNvContentPartPr/>
              <p14:nvPr/>
            </p14:nvContentPartPr>
            <p14:xfrm>
              <a:off x="10892148" y="535953"/>
              <a:ext cx="26640" cy="101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219139-F90D-2343-A7F8-C8023D30E4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76668" y="520473"/>
                <a:ext cx="57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23F03A-B227-7C42-8E03-E6DE1D4326E6}"/>
                  </a:ext>
                </a:extLst>
              </p14:cNvPr>
              <p14:cNvContentPartPr/>
              <p14:nvPr/>
            </p14:nvContentPartPr>
            <p14:xfrm>
              <a:off x="11019948" y="393033"/>
              <a:ext cx="173160" cy="133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23F03A-B227-7C42-8E03-E6DE1D4326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04828" y="377553"/>
                <a:ext cx="2037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8E3BBC-166B-964B-BC0E-1EEC58CBAB1C}"/>
                  </a:ext>
                </a:extLst>
              </p14:cNvPr>
              <p14:cNvContentPartPr/>
              <p14:nvPr/>
            </p14:nvContentPartPr>
            <p14:xfrm>
              <a:off x="11259348" y="299433"/>
              <a:ext cx="405360" cy="207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8E3BBC-166B-964B-BC0E-1EEC58CBAB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43868" y="283953"/>
                <a:ext cx="435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4DE271-2D0C-3248-BB57-BDA74E5F745F}"/>
                  </a:ext>
                </a:extLst>
              </p14:cNvPr>
              <p14:cNvContentPartPr/>
              <p14:nvPr/>
            </p14:nvContentPartPr>
            <p14:xfrm>
              <a:off x="11713668" y="472953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4DE271-2D0C-3248-BB57-BDA74E5F74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98548" y="45747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74DC24-79E2-7342-828E-37328C95962E}"/>
                  </a:ext>
                </a:extLst>
              </p14:cNvPr>
              <p14:cNvContentPartPr/>
              <p14:nvPr/>
            </p14:nvContentPartPr>
            <p14:xfrm>
              <a:off x="831948" y="504273"/>
              <a:ext cx="46800" cy="511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74DC24-79E2-7342-828E-37328C9596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6828" y="489153"/>
                <a:ext cx="770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4CDB6D-2220-9242-B094-F7870B794C1A}"/>
                  </a:ext>
                </a:extLst>
              </p14:cNvPr>
              <p14:cNvContentPartPr/>
              <p14:nvPr/>
            </p14:nvContentPartPr>
            <p14:xfrm>
              <a:off x="530268" y="342273"/>
              <a:ext cx="508680" cy="38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4CDB6D-2220-9242-B094-F7870B794C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4788" y="327153"/>
                <a:ext cx="5389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D6B0BC-9F80-4749-8B5B-199103DB380B}"/>
                  </a:ext>
                </a:extLst>
              </p14:cNvPr>
              <p14:cNvContentPartPr/>
              <p14:nvPr/>
            </p14:nvContentPartPr>
            <p14:xfrm>
              <a:off x="991788" y="365673"/>
              <a:ext cx="477000" cy="52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D6B0BC-9F80-4749-8B5B-199103DB38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6308" y="350193"/>
                <a:ext cx="5076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1AE363-41D7-054A-AF1C-6C957713DDA7}"/>
                  </a:ext>
                </a:extLst>
              </p14:cNvPr>
              <p14:cNvContentPartPr/>
              <p14:nvPr/>
            </p14:nvContentPartPr>
            <p14:xfrm>
              <a:off x="1432788" y="661953"/>
              <a:ext cx="392040" cy="49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1AE363-41D7-054A-AF1C-6C957713DD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17668" y="646833"/>
                <a:ext cx="42264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5798FC-3A61-2C4E-9D5F-3C524CEE1A1F}"/>
                  </a:ext>
                </a:extLst>
              </p14:cNvPr>
              <p14:cNvContentPartPr/>
              <p14:nvPr/>
            </p14:nvContentPartPr>
            <p14:xfrm>
              <a:off x="1907268" y="652593"/>
              <a:ext cx="137520" cy="18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5798FC-3A61-2C4E-9D5F-3C524CEE1A1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2148" y="637473"/>
                <a:ext cx="168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FA1A4B-828C-9648-8762-4F7456727CE0}"/>
                  </a:ext>
                </a:extLst>
              </p14:cNvPr>
              <p14:cNvContentPartPr/>
              <p14:nvPr/>
            </p14:nvContentPartPr>
            <p14:xfrm>
              <a:off x="2143068" y="355233"/>
              <a:ext cx="1212120" cy="496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FA1A4B-828C-9648-8762-4F7456727C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7948" y="340113"/>
                <a:ext cx="12427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A3F1D4-8501-C54E-AE88-867A264756FC}"/>
                  </a:ext>
                </a:extLst>
              </p14:cNvPr>
              <p14:cNvContentPartPr/>
              <p14:nvPr/>
            </p14:nvContentPartPr>
            <p14:xfrm>
              <a:off x="3074028" y="629913"/>
              <a:ext cx="275760" cy="29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A3F1D4-8501-C54E-AE88-867A264756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58908" y="614793"/>
                <a:ext cx="306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A21DF9-9842-304E-A3C8-F419C1DD6226}"/>
                  </a:ext>
                </a:extLst>
              </p14:cNvPr>
              <p14:cNvContentPartPr/>
              <p14:nvPr/>
            </p14:nvContentPartPr>
            <p14:xfrm>
              <a:off x="3723468" y="548193"/>
              <a:ext cx="222480" cy="255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A21DF9-9842-304E-A3C8-F419C1DD62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08348" y="532713"/>
                <a:ext cx="2530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5817E9-A728-6248-9F64-5E1DF200BFA0}"/>
                  </a:ext>
                </a:extLst>
              </p14:cNvPr>
              <p14:cNvContentPartPr/>
              <p14:nvPr/>
            </p14:nvContentPartPr>
            <p14:xfrm>
              <a:off x="3972588" y="537753"/>
              <a:ext cx="536400" cy="215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5817E9-A728-6248-9F64-5E1DF200BF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7468" y="522633"/>
                <a:ext cx="567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173D2F-71AB-F043-A351-16880A0B82E5}"/>
                  </a:ext>
                </a:extLst>
              </p14:cNvPr>
              <p14:cNvContentPartPr/>
              <p14:nvPr/>
            </p14:nvContentPartPr>
            <p14:xfrm>
              <a:off x="4587468" y="535233"/>
              <a:ext cx="859680" cy="18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173D2F-71AB-F043-A351-16880A0B82E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72348" y="519753"/>
                <a:ext cx="889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007FAF-4FFE-454A-BD12-FB07438670EF}"/>
                  </a:ext>
                </a:extLst>
              </p14:cNvPr>
              <p14:cNvContentPartPr/>
              <p14:nvPr/>
            </p14:nvContentPartPr>
            <p14:xfrm>
              <a:off x="5659548" y="55179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007FAF-4FFE-454A-BD12-FB07438670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44428" y="53631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99C81C-C9EB-0146-923B-ECF4DB5973C4}"/>
                  </a:ext>
                </a:extLst>
              </p14:cNvPr>
              <p14:cNvContentPartPr/>
              <p14:nvPr/>
            </p14:nvContentPartPr>
            <p14:xfrm>
              <a:off x="5659548" y="630273"/>
              <a:ext cx="11160" cy="7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99C81C-C9EB-0146-923B-ECF4DB5973C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44428" y="615153"/>
                <a:ext cx="41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6653F9-9B1B-914D-A16A-E709AB6AD697}"/>
                  </a:ext>
                </a:extLst>
              </p14:cNvPr>
              <p14:cNvContentPartPr/>
              <p14:nvPr/>
            </p14:nvContentPartPr>
            <p14:xfrm>
              <a:off x="1237668" y="1248393"/>
              <a:ext cx="248760" cy="166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6653F9-9B1B-914D-A16A-E709AB6AD69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22548" y="1232913"/>
                <a:ext cx="279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F952E99-FC7B-FF43-BF2D-439F5A646563}"/>
                  </a:ext>
                </a:extLst>
              </p14:cNvPr>
              <p14:cNvContentPartPr/>
              <p14:nvPr/>
            </p14:nvContentPartPr>
            <p14:xfrm>
              <a:off x="1513428" y="1276833"/>
              <a:ext cx="84960" cy="85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F952E99-FC7B-FF43-BF2D-439F5A64656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97948" y="1261713"/>
                <a:ext cx="115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3ACC5B5-277A-3F4A-8623-960B21705041}"/>
                  </a:ext>
                </a:extLst>
              </p14:cNvPr>
              <p14:cNvContentPartPr/>
              <p14:nvPr/>
            </p14:nvContentPartPr>
            <p14:xfrm>
              <a:off x="1544028" y="1220673"/>
              <a:ext cx="1080" cy="9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3ACC5B5-277A-3F4A-8623-960B2170504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28548" y="1205553"/>
                <a:ext cx="31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AD8AD7-5535-C845-87BF-1E33B0922850}"/>
                  </a:ext>
                </a:extLst>
              </p14:cNvPr>
              <p14:cNvContentPartPr/>
              <p14:nvPr/>
            </p14:nvContentPartPr>
            <p14:xfrm>
              <a:off x="1655268" y="1119153"/>
              <a:ext cx="93240" cy="261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AD8AD7-5535-C845-87BF-1E33B09228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40148" y="1104033"/>
                <a:ext cx="1238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C6A0AD-2CEA-8642-94D3-B867AA9FCA83}"/>
                  </a:ext>
                </a:extLst>
              </p14:cNvPr>
              <p14:cNvContentPartPr/>
              <p14:nvPr/>
            </p14:nvContentPartPr>
            <p14:xfrm>
              <a:off x="1797108" y="1056153"/>
              <a:ext cx="81000" cy="338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C6A0AD-2CEA-8642-94D3-B867AA9FCA8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81988" y="1041033"/>
                <a:ext cx="1116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BF0A458-476D-C54B-82E3-6F0728310779}"/>
                  </a:ext>
                </a:extLst>
              </p14:cNvPr>
              <p14:cNvContentPartPr/>
              <p14:nvPr/>
            </p14:nvContentPartPr>
            <p14:xfrm>
              <a:off x="2348988" y="998913"/>
              <a:ext cx="321480" cy="325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BF0A458-476D-C54B-82E3-6F072831077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3508" y="983433"/>
                <a:ext cx="3520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6A0EF8A-C81D-904E-BD88-B4E881F9CCEF}"/>
                  </a:ext>
                </a:extLst>
              </p14:cNvPr>
              <p14:cNvContentPartPr/>
              <p14:nvPr/>
            </p14:nvContentPartPr>
            <p14:xfrm>
              <a:off x="2743188" y="1182153"/>
              <a:ext cx="219600" cy="156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A0EF8A-C81D-904E-BD88-B4E881F9CCE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727708" y="1167033"/>
                <a:ext cx="250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B30BC1-7E75-EC45-B3EE-BF91F5ECAF01}"/>
                  </a:ext>
                </a:extLst>
              </p14:cNvPr>
              <p14:cNvContentPartPr/>
              <p14:nvPr/>
            </p14:nvContentPartPr>
            <p14:xfrm>
              <a:off x="2995188" y="1080273"/>
              <a:ext cx="640080" cy="1778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B30BC1-7E75-EC45-B3EE-BF91F5ECAF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80068" y="1065153"/>
                <a:ext cx="6703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05C2AC-A512-724E-B0F8-54A1D6507B71}"/>
                  </a:ext>
                </a:extLst>
              </p14:cNvPr>
              <p14:cNvContentPartPr/>
              <p14:nvPr/>
            </p14:nvContentPartPr>
            <p14:xfrm>
              <a:off x="4130268" y="1056153"/>
              <a:ext cx="269280" cy="20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05C2AC-A512-724E-B0F8-54A1D6507B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15148" y="1041033"/>
                <a:ext cx="2995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7F85BA8-852E-F34E-AD2D-216FC8807095}"/>
                  </a:ext>
                </a:extLst>
              </p14:cNvPr>
              <p14:cNvContentPartPr/>
              <p14:nvPr/>
            </p14:nvContentPartPr>
            <p14:xfrm>
              <a:off x="4430148" y="1134993"/>
              <a:ext cx="516600" cy="131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7F85BA8-852E-F34E-AD2D-216FC880709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14668" y="1119513"/>
                <a:ext cx="54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52A2EF8-D5DA-1A43-BABA-03599680203D}"/>
                  </a:ext>
                </a:extLst>
              </p14:cNvPr>
              <p14:cNvContentPartPr/>
              <p14:nvPr/>
            </p14:nvContentPartPr>
            <p14:xfrm>
              <a:off x="4804908" y="1087473"/>
              <a:ext cx="537120" cy="431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52A2EF8-D5DA-1A43-BABA-0359968020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89788" y="1072353"/>
                <a:ext cx="5677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F2C9FF-843A-2549-8138-D6A80C54D780}"/>
                  </a:ext>
                </a:extLst>
              </p14:cNvPr>
              <p14:cNvContentPartPr/>
              <p14:nvPr/>
            </p14:nvContentPartPr>
            <p14:xfrm>
              <a:off x="5501868" y="1182153"/>
              <a:ext cx="66960" cy="71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F2C9FF-843A-2549-8138-D6A80C54D78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86748" y="1167033"/>
                <a:ext cx="975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EAD701-1108-9E46-8003-0F3455B4F159}"/>
                  </a:ext>
                </a:extLst>
              </p14:cNvPr>
              <p14:cNvContentPartPr/>
              <p14:nvPr/>
            </p14:nvContentPartPr>
            <p14:xfrm>
              <a:off x="5833068" y="1072713"/>
              <a:ext cx="410760" cy="145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EAD701-1108-9E46-8003-0F3455B4F15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17948" y="1057233"/>
                <a:ext cx="4413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09C86E1-156D-A340-BC3C-7C30CD7CF237}"/>
                  </a:ext>
                </a:extLst>
              </p14:cNvPr>
              <p14:cNvContentPartPr/>
              <p14:nvPr/>
            </p14:nvContentPartPr>
            <p14:xfrm>
              <a:off x="6274428" y="1071993"/>
              <a:ext cx="556200" cy="145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09C86E1-156D-A340-BC3C-7C30CD7CF23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259308" y="1056513"/>
                <a:ext cx="586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68C883-4BFE-8740-94CE-C3A30E38B653}"/>
                  </a:ext>
                </a:extLst>
              </p14:cNvPr>
              <p14:cNvContentPartPr/>
              <p14:nvPr/>
            </p14:nvContentPartPr>
            <p14:xfrm>
              <a:off x="6857628" y="1087473"/>
              <a:ext cx="324000" cy="4471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68C883-4BFE-8740-94CE-C3A30E38B65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42508" y="1072353"/>
                <a:ext cx="3546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ED78D2-114D-6A4A-9186-5B6D1B7AC4DE}"/>
                  </a:ext>
                </a:extLst>
              </p14:cNvPr>
              <p14:cNvContentPartPr/>
              <p14:nvPr/>
            </p14:nvContentPartPr>
            <p14:xfrm>
              <a:off x="7505988" y="835473"/>
              <a:ext cx="140040" cy="3376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ED78D2-114D-6A4A-9186-5B6D1B7AC4D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90868" y="819993"/>
                <a:ext cx="1706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0333C93-B85A-D64F-AE22-134D996849AD}"/>
                  </a:ext>
                </a:extLst>
              </p14:cNvPr>
              <p14:cNvContentPartPr/>
              <p14:nvPr/>
            </p14:nvContentPartPr>
            <p14:xfrm>
              <a:off x="7724868" y="1071993"/>
              <a:ext cx="48240" cy="65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0333C93-B85A-D64F-AE22-134D99684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9748" y="1056513"/>
                <a:ext cx="788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D9857C9-00DF-9245-8CDB-E0B9E2485D66}"/>
                  </a:ext>
                </a:extLst>
              </p14:cNvPr>
              <p14:cNvContentPartPr/>
              <p14:nvPr/>
            </p14:nvContentPartPr>
            <p14:xfrm>
              <a:off x="7724868" y="820713"/>
              <a:ext cx="522720" cy="627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D9857C9-00DF-9245-8CDB-E0B9E2485D6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09748" y="805233"/>
                <a:ext cx="5533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8088BC-C0DF-8841-B063-4E90188C206C}"/>
                  </a:ext>
                </a:extLst>
              </p14:cNvPr>
              <p14:cNvContentPartPr/>
              <p14:nvPr/>
            </p14:nvContentPartPr>
            <p14:xfrm>
              <a:off x="8229588" y="959313"/>
              <a:ext cx="460800" cy="176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8088BC-C0DF-8841-B063-4E90188C206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214108" y="944193"/>
                <a:ext cx="491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BADEED-B3DE-3948-9E4F-5A637C1B7486}"/>
                  </a:ext>
                </a:extLst>
              </p14:cNvPr>
              <p14:cNvContentPartPr/>
              <p14:nvPr/>
            </p14:nvContentPartPr>
            <p14:xfrm>
              <a:off x="8700828" y="785433"/>
              <a:ext cx="626760" cy="380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BADEED-B3DE-3948-9E4F-5A637C1B748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85708" y="770313"/>
                <a:ext cx="6570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539FF0E-7AB3-884F-8B64-17DE6C54EA9A}"/>
                  </a:ext>
                </a:extLst>
              </p14:cNvPr>
              <p14:cNvContentPartPr/>
              <p14:nvPr/>
            </p14:nvContentPartPr>
            <p14:xfrm>
              <a:off x="8938788" y="866793"/>
              <a:ext cx="465840" cy="57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539FF0E-7AB3-884F-8B64-17DE6C54EA9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923668" y="851673"/>
                <a:ext cx="4960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E85324-FCB0-4B4A-892D-E23148FF932E}"/>
                  </a:ext>
                </a:extLst>
              </p14:cNvPr>
              <p14:cNvContentPartPr/>
              <p14:nvPr/>
            </p14:nvContentPartPr>
            <p14:xfrm>
              <a:off x="9711348" y="783633"/>
              <a:ext cx="618840" cy="298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E85324-FCB0-4B4A-892D-E23148FF932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96228" y="768513"/>
                <a:ext cx="649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42B9BD-CD9C-A449-847C-AC39B496044D}"/>
                  </a:ext>
                </a:extLst>
              </p14:cNvPr>
              <p14:cNvContentPartPr/>
              <p14:nvPr/>
            </p14:nvContentPartPr>
            <p14:xfrm>
              <a:off x="10184388" y="882633"/>
              <a:ext cx="307800" cy="140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42B9BD-CD9C-A449-847C-AC39B496044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169268" y="867513"/>
                <a:ext cx="338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3AFED9-0981-6147-B3BA-AB3B35DEDEE7}"/>
                  </a:ext>
                </a:extLst>
              </p14:cNvPr>
              <p14:cNvContentPartPr/>
              <p14:nvPr/>
            </p14:nvContentPartPr>
            <p14:xfrm>
              <a:off x="10515588" y="772473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3AFED9-0981-6147-B3BA-AB3B35DEDE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00108" y="75699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405117A-562B-CE44-B9E5-77BA019C3C5A}"/>
                  </a:ext>
                </a:extLst>
              </p14:cNvPr>
              <p14:cNvContentPartPr/>
              <p14:nvPr/>
            </p14:nvContentPartPr>
            <p14:xfrm>
              <a:off x="10562748" y="740793"/>
              <a:ext cx="214560" cy="3020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405117A-562B-CE44-B9E5-77BA019C3C5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547628" y="725673"/>
                <a:ext cx="2451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C922768-B25B-8044-B004-87CB7A3881DD}"/>
                  </a:ext>
                </a:extLst>
              </p14:cNvPr>
              <p14:cNvContentPartPr/>
              <p14:nvPr/>
            </p14:nvContentPartPr>
            <p14:xfrm>
              <a:off x="10868028" y="914313"/>
              <a:ext cx="29520" cy="103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C922768-B25B-8044-B004-87CB7A3881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852908" y="898833"/>
                <a:ext cx="60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FFC7CE3-5C1E-5045-942F-E1751475E37C}"/>
                  </a:ext>
                </a:extLst>
              </p14:cNvPr>
              <p14:cNvContentPartPr/>
              <p14:nvPr/>
            </p14:nvContentPartPr>
            <p14:xfrm>
              <a:off x="10990068" y="638193"/>
              <a:ext cx="237240" cy="389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FFC7CE3-5C1E-5045-942F-E1751475E37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974588" y="622713"/>
                <a:ext cx="2674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BFAAB2-3046-084A-9C0A-7EBCCD43C239}"/>
                  </a:ext>
                </a:extLst>
              </p14:cNvPr>
              <p14:cNvContentPartPr/>
              <p14:nvPr/>
            </p14:nvContentPartPr>
            <p14:xfrm>
              <a:off x="11287788" y="898473"/>
              <a:ext cx="66600" cy="105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BFAAB2-3046-084A-9C0A-7EBCCD43C23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272668" y="883353"/>
                <a:ext cx="96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8737D33-39A1-244F-92BC-5DE780668500}"/>
                  </a:ext>
                </a:extLst>
              </p14:cNvPr>
              <p14:cNvContentPartPr/>
              <p14:nvPr/>
            </p14:nvContentPartPr>
            <p14:xfrm>
              <a:off x="11351148" y="819633"/>
              <a:ext cx="67320" cy="56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8737D33-39A1-244F-92BC-5DE78066850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335668" y="804513"/>
                <a:ext cx="97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DD8F651-39F3-E544-ADD6-686AAF84BE33}"/>
                  </a:ext>
                </a:extLst>
              </p14:cNvPr>
              <p14:cNvContentPartPr/>
              <p14:nvPr/>
            </p14:nvContentPartPr>
            <p14:xfrm>
              <a:off x="11462028" y="776433"/>
              <a:ext cx="357480" cy="253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DD8F651-39F3-E544-ADD6-686AAF84BE3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446908" y="761313"/>
                <a:ext cx="3880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C5B675-E494-8049-B6E1-9F3123BDF46F}"/>
                  </a:ext>
                </a:extLst>
              </p14:cNvPr>
              <p14:cNvContentPartPr/>
              <p14:nvPr/>
            </p14:nvContentPartPr>
            <p14:xfrm>
              <a:off x="1008708" y="1738353"/>
              <a:ext cx="477720" cy="185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C5B675-E494-8049-B6E1-9F3123BDF4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93588" y="1723233"/>
                <a:ext cx="5079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9E448EE-8305-3E4E-A58D-2400CEF4CABB}"/>
                  </a:ext>
                </a:extLst>
              </p14:cNvPr>
              <p14:cNvContentPartPr/>
              <p14:nvPr/>
            </p14:nvContentPartPr>
            <p14:xfrm>
              <a:off x="1197708" y="1576353"/>
              <a:ext cx="45000" cy="10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9E448EE-8305-3E4E-A58D-2400CEF4CAB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82588" y="1561233"/>
                <a:ext cx="75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F4AF491-1E64-4647-B6B8-BF7823810549}"/>
                  </a:ext>
                </a:extLst>
              </p14:cNvPr>
              <p14:cNvContentPartPr/>
              <p14:nvPr/>
            </p14:nvContentPartPr>
            <p14:xfrm>
              <a:off x="2096628" y="1718193"/>
              <a:ext cx="27720" cy="108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F4AF491-1E64-4647-B6B8-BF782381054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81508" y="1703073"/>
                <a:ext cx="57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3D0D320-EA10-0B44-80E4-1C4786239751}"/>
                  </a:ext>
                </a:extLst>
              </p14:cNvPr>
              <p14:cNvContentPartPr/>
              <p14:nvPr/>
            </p14:nvContentPartPr>
            <p14:xfrm>
              <a:off x="2128308" y="1567713"/>
              <a:ext cx="29880" cy="24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3D0D320-EA10-0B44-80E4-1C478623975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12828" y="1552593"/>
                <a:ext cx="60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EE3949C-48FE-3A42-A95A-9E4E1AA43FA0}"/>
                  </a:ext>
                </a:extLst>
              </p14:cNvPr>
              <p14:cNvContentPartPr/>
              <p14:nvPr/>
            </p14:nvContentPartPr>
            <p14:xfrm>
              <a:off x="2333148" y="1481673"/>
              <a:ext cx="92520" cy="299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EE3949C-48FE-3A42-A95A-9E4E1AA43F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18028" y="1466553"/>
                <a:ext cx="1231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3590B5-BBDD-144B-8169-118E41028954}"/>
                  </a:ext>
                </a:extLst>
              </p14:cNvPr>
              <p14:cNvContentPartPr/>
              <p14:nvPr/>
            </p14:nvContentPartPr>
            <p14:xfrm>
              <a:off x="2333148" y="1647633"/>
              <a:ext cx="215280" cy="11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3590B5-BBDD-144B-8169-118E4102895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18028" y="1632513"/>
                <a:ext cx="245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6CA63C1-EF7E-C940-AECE-337003505E0C}"/>
                  </a:ext>
                </a:extLst>
              </p14:cNvPr>
              <p14:cNvContentPartPr/>
              <p14:nvPr/>
            </p14:nvContentPartPr>
            <p14:xfrm>
              <a:off x="2632668" y="1781193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6CA63C1-EF7E-C940-AECE-337003505E0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17548" y="176607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2729D18-7A46-2B44-8D39-2A219643F2CF}"/>
                  </a:ext>
                </a:extLst>
              </p14:cNvPr>
              <p14:cNvContentPartPr/>
              <p14:nvPr/>
            </p14:nvContentPartPr>
            <p14:xfrm>
              <a:off x="2952348" y="1430913"/>
              <a:ext cx="218520" cy="423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2729D18-7A46-2B44-8D39-2A219643F2C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36868" y="1415433"/>
                <a:ext cx="2491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D208B39-962D-9043-9BE6-F7111AC98B27}"/>
                  </a:ext>
                </a:extLst>
              </p14:cNvPr>
              <p14:cNvContentPartPr/>
              <p14:nvPr/>
            </p14:nvContentPartPr>
            <p14:xfrm>
              <a:off x="3216228" y="1605513"/>
              <a:ext cx="97560" cy="166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D208B39-962D-9043-9BE6-F7111AC98B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00748" y="1590393"/>
                <a:ext cx="128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80AF6EE-1ACB-D847-9AEE-6D4073A2EF44}"/>
                  </a:ext>
                </a:extLst>
              </p14:cNvPr>
              <p14:cNvContentPartPr/>
              <p14:nvPr/>
            </p14:nvContentPartPr>
            <p14:xfrm>
              <a:off x="3415668" y="1591473"/>
              <a:ext cx="161640" cy="194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80AF6EE-1ACB-D847-9AEE-6D4073A2EF4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00548" y="1576353"/>
                <a:ext cx="192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A452DC-422A-044D-B5C8-E51BFC3893C7}"/>
                  </a:ext>
                </a:extLst>
              </p14:cNvPr>
              <p14:cNvContentPartPr/>
              <p14:nvPr/>
            </p14:nvContentPartPr>
            <p14:xfrm>
              <a:off x="3630948" y="1576353"/>
              <a:ext cx="145440" cy="190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A452DC-422A-044D-B5C8-E51BFC3893C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15828" y="1561233"/>
                <a:ext cx="175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930725D-D4B2-CB4A-B07A-DAE2B5133622}"/>
                  </a:ext>
                </a:extLst>
              </p14:cNvPr>
              <p14:cNvContentPartPr/>
              <p14:nvPr/>
            </p14:nvContentPartPr>
            <p14:xfrm>
              <a:off x="3892308" y="1592193"/>
              <a:ext cx="17640" cy="158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930725D-D4B2-CB4A-B07A-DAE2B513362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77188" y="1576713"/>
                <a:ext cx="48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9713DE6-18D2-A046-91F4-779E72072E35}"/>
                  </a:ext>
                </a:extLst>
              </p14:cNvPr>
              <p14:cNvContentPartPr/>
              <p14:nvPr/>
            </p14:nvContentPartPr>
            <p14:xfrm>
              <a:off x="3925428" y="1484913"/>
              <a:ext cx="27720" cy="3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9713DE6-18D2-A046-91F4-779E72072E3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910308" y="1469433"/>
                <a:ext cx="5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507B823-82D3-7F4D-BA20-56CA2546C842}"/>
                  </a:ext>
                </a:extLst>
              </p14:cNvPr>
              <p14:cNvContentPartPr/>
              <p14:nvPr/>
            </p14:nvContentPartPr>
            <p14:xfrm>
              <a:off x="3972588" y="1371513"/>
              <a:ext cx="248760" cy="3891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507B823-82D3-7F4D-BA20-56CA2546C84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957468" y="1356033"/>
                <a:ext cx="279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3E28AD-1A1D-A449-B6D5-866F0DC12E24}"/>
                  </a:ext>
                </a:extLst>
              </p14:cNvPr>
              <p14:cNvContentPartPr/>
              <p14:nvPr/>
            </p14:nvContentPartPr>
            <p14:xfrm>
              <a:off x="4272468" y="1450353"/>
              <a:ext cx="419400" cy="291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3E28AD-1A1D-A449-B6D5-866F0DC12E2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56988" y="1434873"/>
                <a:ext cx="4496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5739621-9DE5-A241-A0F3-B87C1217803B}"/>
                  </a:ext>
                </a:extLst>
              </p14:cNvPr>
              <p14:cNvContentPartPr/>
              <p14:nvPr/>
            </p14:nvContentPartPr>
            <p14:xfrm>
              <a:off x="5353548" y="1506513"/>
              <a:ext cx="280080" cy="180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5739621-9DE5-A241-A0F3-B87C121780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38428" y="1491393"/>
                <a:ext cx="310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7ED0566-6E20-3441-8FBF-575CF65EA2D2}"/>
                  </a:ext>
                </a:extLst>
              </p14:cNvPr>
              <p14:cNvContentPartPr/>
              <p14:nvPr/>
            </p14:nvContentPartPr>
            <p14:xfrm>
              <a:off x="5628228" y="1544673"/>
              <a:ext cx="163800" cy="137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7ED0566-6E20-3441-8FBF-575CF65EA2D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12748" y="1529553"/>
                <a:ext cx="194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2F4E116-DBED-2040-933E-82D6F3AF0BF9}"/>
                  </a:ext>
                </a:extLst>
              </p14:cNvPr>
              <p14:cNvContentPartPr/>
              <p14:nvPr/>
            </p14:nvContentPartPr>
            <p14:xfrm>
              <a:off x="5874108" y="1475553"/>
              <a:ext cx="662040" cy="200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2F4E116-DBED-2040-933E-82D6F3AF0BF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858628" y="1460073"/>
                <a:ext cx="6926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36CB74C-58A8-FE46-BCB2-910BDBB9AB64}"/>
                  </a:ext>
                </a:extLst>
              </p14:cNvPr>
              <p14:cNvContentPartPr/>
              <p14:nvPr/>
            </p14:nvContentPartPr>
            <p14:xfrm>
              <a:off x="7078308" y="1422993"/>
              <a:ext cx="543600" cy="2167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36CB74C-58A8-FE46-BCB2-910BDBB9AB6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063188" y="1407873"/>
                <a:ext cx="57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A6F641D-7851-DF44-A93C-90A54ED499B5}"/>
                  </a:ext>
                </a:extLst>
              </p14:cNvPr>
              <p14:cNvContentPartPr/>
              <p14:nvPr/>
            </p14:nvContentPartPr>
            <p14:xfrm>
              <a:off x="7723428" y="1466193"/>
              <a:ext cx="245520" cy="126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A6F641D-7851-DF44-A93C-90A54ED499B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08308" y="1450713"/>
                <a:ext cx="276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E49497B-4CEB-AE46-8135-C23292C993A5}"/>
                  </a:ext>
                </a:extLst>
              </p14:cNvPr>
              <p14:cNvContentPartPr/>
              <p14:nvPr/>
            </p14:nvContentPartPr>
            <p14:xfrm>
              <a:off x="8089908" y="1402833"/>
              <a:ext cx="133920" cy="1584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E49497B-4CEB-AE46-8135-C23292C993A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74788" y="1387713"/>
                <a:ext cx="164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8B80B5D-30D9-9C4D-99BE-963FC49D0480}"/>
                  </a:ext>
                </a:extLst>
              </p14:cNvPr>
              <p14:cNvContentPartPr/>
              <p14:nvPr/>
            </p14:nvContentPartPr>
            <p14:xfrm>
              <a:off x="8323908" y="1308513"/>
              <a:ext cx="43920" cy="246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8B80B5D-30D9-9C4D-99BE-963FC49D048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308788" y="1293033"/>
                <a:ext cx="745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8C020D6-1EF7-5644-838E-4A0ABEB5578B}"/>
                  </a:ext>
                </a:extLst>
              </p14:cNvPr>
              <p14:cNvContentPartPr/>
              <p14:nvPr/>
            </p14:nvContentPartPr>
            <p14:xfrm>
              <a:off x="8245068" y="1431633"/>
              <a:ext cx="394200" cy="1245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8C020D6-1EF7-5644-838E-4A0ABEB5578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29948" y="1416513"/>
                <a:ext cx="424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28A1517-6520-1044-B32F-45F320A64028}"/>
                  </a:ext>
                </a:extLst>
              </p14:cNvPr>
              <p14:cNvContentPartPr/>
              <p14:nvPr/>
            </p14:nvContentPartPr>
            <p14:xfrm>
              <a:off x="8639268" y="1292673"/>
              <a:ext cx="3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28A1517-6520-1044-B32F-45F320A640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24148" y="127719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E229783-C8F7-0846-9086-CE7CAA45CDF2}"/>
                  </a:ext>
                </a:extLst>
              </p14:cNvPr>
              <p14:cNvContentPartPr/>
              <p14:nvPr/>
            </p14:nvContentPartPr>
            <p14:xfrm>
              <a:off x="8718108" y="1359633"/>
              <a:ext cx="189000" cy="1760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E229783-C8F7-0846-9086-CE7CAA45CDF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02988" y="1344513"/>
                <a:ext cx="2192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8F515A9-ED64-AA47-ACB2-62932AE90B88}"/>
                  </a:ext>
                </a:extLst>
              </p14:cNvPr>
              <p14:cNvContentPartPr/>
              <p14:nvPr/>
            </p14:nvContentPartPr>
            <p14:xfrm>
              <a:off x="8954628" y="1371513"/>
              <a:ext cx="56520" cy="1206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8F515A9-ED64-AA47-ACB2-62932AE90B8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39508" y="1356033"/>
                <a:ext cx="87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829901C-1D66-3B42-B7AA-67766D8B2C60}"/>
                  </a:ext>
                </a:extLst>
              </p14:cNvPr>
              <p14:cNvContentPartPr/>
              <p14:nvPr/>
            </p14:nvContentPartPr>
            <p14:xfrm>
              <a:off x="9033468" y="1276833"/>
              <a:ext cx="7200" cy="68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829901C-1D66-3B42-B7AA-67766D8B2C6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018348" y="1261713"/>
                <a:ext cx="37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FFE079B-D12D-424A-9956-7350785189B3}"/>
                  </a:ext>
                </a:extLst>
              </p14:cNvPr>
              <p14:cNvContentPartPr/>
              <p14:nvPr/>
            </p14:nvContentPartPr>
            <p14:xfrm>
              <a:off x="9206988" y="1197993"/>
              <a:ext cx="67320" cy="3009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FFE079B-D12D-424A-9956-7350785189B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191508" y="1182873"/>
                <a:ext cx="979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7E28B41-75DD-DF42-B002-0185F2BA2A01}"/>
                  </a:ext>
                </a:extLst>
              </p14:cNvPr>
              <p14:cNvContentPartPr/>
              <p14:nvPr/>
            </p14:nvContentPartPr>
            <p14:xfrm>
              <a:off x="9112308" y="1355673"/>
              <a:ext cx="529200" cy="6307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7E28B41-75DD-DF42-B002-0185F2BA2A0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097188" y="1340553"/>
                <a:ext cx="5594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97819BC-C238-B642-B605-AF49CB1B9A14}"/>
                  </a:ext>
                </a:extLst>
              </p14:cNvPr>
              <p14:cNvContentPartPr/>
              <p14:nvPr/>
            </p14:nvContentPartPr>
            <p14:xfrm>
              <a:off x="9711348" y="1481673"/>
              <a:ext cx="360" cy="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97819BC-C238-B642-B605-AF49CB1B9A1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96228" y="146655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99AC815-C533-CC4E-AC46-340F96794F6C}"/>
                  </a:ext>
                </a:extLst>
              </p14:cNvPr>
              <p14:cNvContentPartPr/>
              <p14:nvPr/>
            </p14:nvContentPartPr>
            <p14:xfrm>
              <a:off x="5486388" y="2065233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99AC815-C533-CC4E-AC46-340F96794F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70908" y="204975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3FE57D-233E-9642-A697-D828FEB6B9C7}"/>
                  </a:ext>
                </a:extLst>
              </p14:cNvPr>
              <p14:cNvContentPartPr/>
              <p14:nvPr/>
            </p14:nvContentPartPr>
            <p14:xfrm>
              <a:off x="5313228" y="1929513"/>
              <a:ext cx="226440" cy="301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3FE57D-233E-9642-A697-D828FEB6B9C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98108" y="1914393"/>
                <a:ext cx="257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F8EC770-20DE-2145-9DE9-8E733B63C43B}"/>
                  </a:ext>
                </a:extLst>
              </p14:cNvPr>
              <p14:cNvContentPartPr/>
              <p14:nvPr/>
            </p14:nvContentPartPr>
            <p14:xfrm>
              <a:off x="5588628" y="1962993"/>
              <a:ext cx="150120" cy="2350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F8EC770-20DE-2145-9DE9-8E733B63C43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73148" y="1947873"/>
                <a:ext cx="1803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2B8E944-E4BB-A341-BB38-E2E9F39AF06A}"/>
                  </a:ext>
                </a:extLst>
              </p14:cNvPr>
              <p14:cNvContentPartPr/>
              <p14:nvPr/>
            </p14:nvContentPartPr>
            <p14:xfrm>
              <a:off x="5826228" y="1940313"/>
              <a:ext cx="137160" cy="2289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2B8E944-E4BB-A341-BB38-E2E9F39AF06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10748" y="1924833"/>
                <a:ext cx="1677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48E1A19-ADD1-CC4B-929E-D23D5F8D5B26}"/>
                  </a:ext>
                </a:extLst>
              </p14:cNvPr>
              <p14:cNvContentPartPr/>
              <p14:nvPr/>
            </p14:nvContentPartPr>
            <p14:xfrm>
              <a:off x="6058428" y="1943193"/>
              <a:ext cx="142200" cy="1933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48E1A19-ADD1-CC4B-929E-D23D5F8D5B2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042948" y="1928073"/>
                <a:ext cx="1728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88FAF69-25B1-9640-A491-32D707F17C14}"/>
                  </a:ext>
                </a:extLst>
              </p14:cNvPr>
              <p14:cNvContentPartPr/>
              <p14:nvPr/>
            </p14:nvContentPartPr>
            <p14:xfrm>
              <a:off x="6274428" y="1717113"/>
              <a:ext cx="689040" cy="4305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88FAF69-25B1-9640-A491-32D707F17C1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59308" y="1701633"/>
                <a:ext cx="7192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C6A40E5-B119-9D4E-9A03-33943ED585CD}"/>
                  </a:ext>
                </a:extLst>
              </p14:cNvPr>
              <p14:cNvContentPartPr/>
              <p14:nvPr/>
            </p14:nvContentPartPr>
            <p14:xfrm>
              <a:off x="6810468" y="1923393"/>
              <a:ext cx="243000" cy="205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C6A40E5-B119-9D4E-9A03-33943ED585C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95348" y="1907913"/>
                <a:ext cx="273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1D4B015-043E-5C46-B801-C8A8B0CEBCCF}"/>
                  </a:ext>
                </a:extLst>
              </p14:cNvPr>
              <p14:cNvContentPartPr/>
              <p14:nvPr/>
            </p14:nvContentPartPr>
            <p14:xfrm>
              <a:off x="7478268" y="1728993"/>
              <a:ext cx="183960" cy="396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1D4B015-043E-5C46-B801-C8A8B0CEBCC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63148" y="1713873"/>
                <a:ext cx="214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8B59407-7442-F544-8F29-265C5173DD63}"/>
                  </a:ext>
                </a:extLst>
              </p14:cNvPr>
              <p14:cNvContentPartPr/>
              <p14:nvPr/>
            </p14:nvContentPartPr>
            <p14:xfrm>
              <a:off x="7441188" y="1931313"/>
              <a:ext cx="632160" cy="1375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8B59407-7442-F544-8F29-265C5173DD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26068" y="1916193"/>
                <a:ext cx="662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398797-8D5C-864E-B012-6981D343D78F}"/>
                  </a:ext>
                </a:extLst>
              </p14:cNvPr>
              <p14:cNvContentPartPr/>
              <p14:nvPr/>
            </p14:nvContentPartPr>
            <p14:xfrm>
              <a:off x="8578788" y="1781193"/>
              <a:ext cx="21240" cy="277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398797-8D5C-864E-B012-6981D343D78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563668" y="1766073"/>
                <a:ext cx="518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A71507D-BCBB-B04D-817C-2D9F9F29CA40}"/>
                  </a:ext>
                </a:extLst>
              </p14:cNvPr>
              <p14:cNvContentPartPr/>
              <p14:nvPr/>
            </p14:nvContentPartPr>
            <p14:xfrm>
              <a:off x="8513268" y="1782993"/>
              <a:ext cx="416880" cy="3175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A71507D-BCBB-B04D-817C-2D9F9F29CA4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498148" y="1767873"/>
                <a:ext cx="4474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4CBC40-8D46-574F-B1D8-5D8D801174D0}"/>
                  </a:ext>
                </a:extLst>
              </p14:cNvPr>
              <p14:cNvContentPartPr/>
              <p14:nvPr/>
            </p14:nvContentPartPr>
            <p14:xfrm>
              <a:off x="9033468" y="1907553"/>
              <a:ext cx="263160" cy="1648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4CBC40-8D46-574F-B1D8-5D8D801174D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18348" y="1892073"/>
                <a:ext cx="293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5966B27-C935-8F41-8E6B-110B99765AAC}"/>
                  </a:ext>
                </a:extLst>
              </p14:cNvPr>
              <p14:cNvContentPartPr/>
              <p14:nvPr/>
            </p14:nvContentPartPr>
            <p14:xfrm>
              <a:off x="9423348" y="1686873"/>
              <a:ext cx="20160" cy="347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5966B27-C935-8F41-8E6B-110B99765AA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08228" y="1671393"/>
                <a:ext cx="507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F0E9A8A-98FA-B74B-A99D-5D799A8CD0BA}"/>
                  </a:ext>
                </a:extLst>
              </p14:cNvPr>
              <p14:cNvContentPartPr/>
              <p14:nvPr/>
            </p14:nvContentPartPr>
            <p14:xfrm>
              <a:off x="9301308" y="1907553"/>
              <a:ext cx="278280" cy="216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F0E9A8A-98FA-B74B-A99D-5D799A8CD0B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286188" y="1892073"/>
                <a:ext cx="308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FF940FE-0660-104D-8C2A-0E5DF54B897A}"/>
                  </a:ext>
                </a:extLst>
              </p14:cNvPr>
              <p14:cNvContentPartPr/>
              <p14:nvPr/>
            </p14:nvContentPartPr>
            <p14:xfrm>
              <a:off x="9884868" y="1828713"/>
              <a:ext cx="34920" cy="42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FF940FE-0660-104D-8C2A-0E5DF54B897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869748" y="1813233"/>
                <a:ext cx="65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8357618-ADF5-374E-836E-89A879BD76A6}"/>
                  </a:ext>
                </a:extLst>
              </p14:cNvPr>
              <p14:cNvContentPartPr/>
              <p14:nvPr/>
            </p14:nvContentPartPr>
            <p14:xfrm>
              <a:off x="9900708" y="1938873"/>
              <a:ext cx="12240" cy="140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8357618-ADF5-374E-836E-89A879BD76A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885228" y="1923753"/>
                <a:ext cx="42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D958628-D374-5544-81A6-449B61367B68}"/>
                  </a:ext>
                </a:extLst>
              </p14:cNvPr>
              <p14:cNvContentPartPr/>
              <p14:nvPr/>
            </p14:nvContentPartPr>
            <p14:xfrm>
              <a:off x="1701348" y="2691993"/>
              <a:ext cx="263520" cy="3103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D958628-D374-5544-81A6-449B61367B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685868" y="2676513"/>
                <a:ext cx="29376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71417DE-37DD-304B-9E02-D034B94E6E22}"/>
              </a:ext>
            </a:extLst>
          </p:cNvPr>
          <p:cNvGrpSpPr/>
          <p:nvPr/>
        </p:nvGrpSpPr>
        <p:grpSpPr>
          <a:xfrm>
            <a:off x="1609548" y="1970553"/>
            <a:ext cx="3306600" cy="1179720"/>
            <a:chOff x="1609548" y="1970553"/>
            <a:chExt cx="3306600" cy="11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26416D-538F-2748-90E8-190B8DED9FB8}"/>
                    </a:ext>
                  </a:extLst>
                </p14:cNvPr>
                <p14:cNvContentPartPr/>
                <p14:nvPr/>
              </p14:nvContentPartPr>
              <p14:xfrm>
                <a:off x="4508628" y="1970553"/>
                <a:ext cx="75960" cy="312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26416D-538F-2748-90E8-190B8DED9F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93508" y="1955433"/>
                  <a:ext cx="1065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8E705B-3502-874A-BBC4-A348D31210ED}"/>
                    </a:ext>
                  </a:extLst>
                </p14:cNvPr>
                <p14:cNvContentPartPr/>
                <p14:nvPr/>
              </p14:nvContentPartPr>
              <p14:xfrm>
                <a:off x="4445628" y="2071713"/>
                <a:ext cx="470520" cy="140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8E705B-3502-874A-BBC4-A348D31210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30508" y="2056593"/>
                  <a:ext cx="501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75414E-C49C-F447-976A-D1AAF5131A32}"/>
                    </a:ext>
                  </a:extLst>
                </p14:cNvPr>
                <p14:cNvContentPartPr/>
                <p14:nvPr/>
              </p14:nvContentPartPr>
              <p14:xfrm>
                <a:off x="1609548" y="2099433"/>
                <a:ext cx="294840" cy="340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75414E-C49C-F447-976A-D1AAF5131A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94428" y="2083953"/>
                  <a:ext cx="325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ACD327-6944-CC4A-AC53-EE827A322F66}"/>
                    </a:ext>
                  </a:extLst>
                </p14:cNvPr>
                <p14:cNvContentPartPr/>
                <p14:nvPr/>
              </p14:nvContentPartPr>
              <p14:xfrm>
                <a:off x="1970628" y="2190153"/>
                <a:ext cx="465480" cy="181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ACD327-6944-CC4A-AC53-EE827A322F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55148" y="2175033"/>
                  <a:ext cx="495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6D9C85F-E184-E14B-B465-A32D26C85619}"/>
                    </a:ext>
                  </a:extLst>
                </p14:cNvPr>
                <p14:cNvContentPartPr/>
                <p14:nvPr/>
              </p14:nvContentPartPr>
              <p14:xfrm>
                <a:off x="3074028" y="2057313"/>
                <a:ext cx="277200" cy="229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6D9C85F-E184-E14B-B465-A32D26C856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58908" y="2042193"/>
                  <a:ext cx="307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851003-7AD5-7146-A88E-CFF01FC3653C}"/>
                    </a:ext>
                  </a:extLst>
                </p14:cNvPr>
                <p14:cNvContentPartPr/>
                <p14:nvPr/>
              </p14:nvContentPartPr>
              <p14:xfrm>
                <a:off x="3472188" y="2096553"/>
                <a:ext cx="621360" cy="50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851003-7AD5-7146-A88E-CFF01FC365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57068" y="2081433"/>
                  <a:ext cx="6516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BECF9C-8A71-5941-9D8D-10E321856E23}"/>
                    </a:ext>
                  </a:extLst>
                </p14:cNvPr>
                <p14:cNvContentPartPr/>
                <p14:nvPr/>
              </p14:nvContentPartPr>
              <p14:xfrm>
                <a:off x="2144148" y="2506593"/>
                <a:ext cx="245520" cy="403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BECF9C-8A71-5941-9D8D-10E321856E2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8668" y="2491113"/>
                  <a:ext cx="276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194B1C-05C3-294F-8DB4-C45109AD8800}"/>
                    </a:ext>
                  </a:extLst>
                </p14:cNvPr>
                <p14:cNvContentPartPr/>
                <p14:nvPr/>
              </p14:nvContentPartPr>
              <p14:xfrm>
                <a:off x="2364828" y="2700993"/>
                <a:ext cx="255600" cy="258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194B1C-05C3-294F-8DB4-C45109AD880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49348" y="2685513"/>
                  <a:ext cx="286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FBB7F32-C415-A545-813D-35D18B89325E}"/>
                    </a:ext>
                  </a:extLst>
                </p14:cNvPr>
                <p14:cNvContentPartPr/>
                <p14:nvPr/>
              </p14:nvContentPartPr>
              <p14:xfrm>
                <a:off x="2727348" y="2752473"/>
                <a:ext cx="66600" cy="135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FBB7F32-C415-A545-813D-35D18B8932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12228" y="2736993"/>
                  <a:ext cx="96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AD901F-5F87-DD45-BF3A-0651D344450C}"/>
                    </a:ext>
                  </a:extLst>
                </p14:cNvPr>
                <p14:cNvContentPartPr/>
                <p14:nvPr/>
              </p14:nvContentPartPr>
              <p14:xfrm>
                <a:off x="2869188" y="2715393"/>
                <a:ext cx="206280" cy="18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AD901F-5F87-DD45-BF3A-0651D34445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54068" y="2700273"/>
                  <a:ext cx="236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5C1DB66-EBD5-D544-9050-6C0E799E137B}"/>
                    </a:ext>
                  </a:extLst>
                </p14:cNvPr>
                <p14:cNvContentPartPr/>
                <p14:nvPr/>
              </p14:nvContentPartPr>
              <p14:xfrm>
                <a:off x="3185988" y="2759313"/>
                <a:ext cx="169920" cy="390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5C1DB66-EBD5-D544-9050-6C0E799E13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70868" y="2743833"/>
                  <a:ext cx="200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2F35F89-310E-5E40-B5C5-34742CE0ACFC}"/>
                    </a:ext>
                  </a:extLst>
                </p14:cNvPr>
                <p14:cNvContentPartPr/>
                <p14:nvPr/>
              </p14:nvContentPartPr>
              <p14:xfrm>
                <a:off x="3499908" y="2506593"/>
                <a:ext cx="25560" cy="436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2F35F89-310E-5E40-B5C5-34742CE0AC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84428" y="2491113"/>
                  <a:ext cx="561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6A7889-6BB7-1F48-9874-AFD9A5084DF7}"/>
                    </a:ext>
                  </a:extLst>
                </p14:cNvPr>
                <p14:cNvContentPartPr/>
                <p14:nvPr/>
              </p14:nvContentPartPr>
              <p14:xfrm>
                <a:off x="3389388" y="2719713"/>
                <a:ext cx="374760" cy="197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6A7889-6BB7-1F48-9874-AFD9A5084D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74268" y="2704593"/>
                  <a:ext cx="405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31F8F5-90E8-DF4B-9BC9-30786AF11399}"/>
                    </a:ext>
                  </a:extLst>
                </p14:cNvPr>
                <p14:cNvContentPartPr/>
                <p14:nvPr/>
              </p14:nvContentPartPr>
              <p14:xfrm>
                <a:off x="3767748" y="2664273"/>
                <a:ext cx="99000" cy="35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31F8F5-90E8-DF4B-9BC9-30786AF1139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52628" y="2648793"/>
                  <a:ext cx="129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67F4A78-29D8-E048-B3D0-21DA862A286F}"/>
                    </a:ext>
                  </a:extLst>
                </p14:cNvPr>
                <p14:cNvContentPartPr/>
                <p14:nvPr/>
              </p14:nvContentPartPr>
              <p14:xfrm>
                <a:off x="3841548" y="2725833"/>
                <a:ext cx="661320" cy="186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7F4A78-29D8-E048-B3D0-21DA862A28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26428" y="2710353"/>
                  <a:ext cx="6919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87B91A1-9C3E-C743-9925-583DA8125235}"/>
              </a:ext>
            </a:extLst>
          </p:cNvPr>
          <p:cNvGrpSpPr/>
          <p:nvPr/>
        </p:nvGrpSpPr>
        <p:grpSpPr>
          <a:xfrm>
            <a:off x="675348" y="3509193"/>
            <a:ext cx="855000" cy="837720"/>
            <a:chOff x="675348" y="3509193"/>
            <a:chExt cx="855000" cy="83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C09A8E-8697-884D-B331-6435EFDA9FE7}"/>
                    </a:ext>
                  </a:extLst>
                </p14:cNvPr>
                <p14:cNvContentPartPr/>
                <p14:nvPr/>
              </p14:nvContentPartPr>
              <p14:xfrm>
                <a:off x="675348" y="3674433"/>
                <a:ext cx="705240" cy="672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C09A8E-8697-884D-B331-6435EFDA9F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0228" y="3659313"/>
                  <a:ext cx="7358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84ACE3-E04F-FC4F-AA70-07FE6FDB1669}"/>
                    </a:ext>
                  </a:extLst>
                </p14:cNvPr>
                <p14:cNvContentPartPr/>
                <p14:nvPr/>
              </p14:nvContentPartPr>
              <p14:xfrm>
                <a:off x="1087548" y="3509193"/>
                <a:ext cx="133560" cy="208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84ACE3-E04F-FC4F-AA70-07FE6FDB16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2428" y="3493713"/>
                  <a:ext cx="164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74A64E1-293B-9E41-99E7-E9F285C261FE}"/>
                    </a:ext>
                  </a:extLst>
                </p14:cNvPr>
                <p14:cNvContentPartPr/>
                <p14:nvPr/>
              </p14:nvContentPartPr>
              <p14:xfrm>
                <a:off x="1383108" y="3962433"/>
                <a:ext cx="147240" cy="158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74A64E1-293B-9E41-99E7-E9F285C261F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67628" y="3947313"/>
                  <a:ext cx="177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E9E9AC-AB0F-FA4C-B064-B4265DEBD2CB}"/>
                    </a:ext>
                  </a:extLst>
                </p14:cNvPr>
                <p14:cNvContentPartPr/>
                <p14:nvPr/>
              </p14:nvContentPartPr>
              <p14:xfrm>
                <a:off x="795588" y="3941193"/>
                <a:ext cx="71640" cy="140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E9E9AC-AB0F-FA4C-B064-B4265DEBD2C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0468" y="3926073"/>
                  <a:ext cx="101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D118F9-BD0F-194C-B5F1-5189B58D7B6F}"/>
                    </a:ext>
                  </a:extLst>
                </p14:cNvPr>
                <p14:cNvContentPartPr/>
                <p14:nvPr/>
              </p14:nvContentPartPr>
              <p14:xfrm>
                <a:off x="906828" y="3939393"/>
                <a:ext cx="79920" cy="110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D118F9-BD0F-194C-B5F1-5189B58D7B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1708" y="3923913"/>
                  <a:ext cx="110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A7C2B73-6422-EF4A-8FED-2514DD59EB4C}"/>
                    </a:ext>
                  </a:extLst>
                </p14:cNvPr>
                <p14:cNvContentPartPr/>
                <p14:nvPr/>
              </p14:nvContentPartPr>
              <p14:xfrm>
                <a:off x="1053348" y="3830673"/>
                <a:ext cx="50400" cy="226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A7C2B73-6422-EF4A-8FED-2514DD59EB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8228" y="3815553"/>
                  <a:ext cx="81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6BD50F-3762-F045-810A-B5AA29DC1F60}"/>
                    </a:ext>
                  </a:extLst>
                </p14:cNvPr>
                <p14:cNvContentPartPr/>
                <p14:nvPr/>
              </p14:nvContentPartPr>
              <p14:xfrm>
                <a:off x="1114908" y="3862353"/>
                <a:ext cx="28080" cy="204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6BD50F-3762-F045-810A-B5AA29DC1F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9788" y="3847233"/>
                  <a:ext cx="58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3C9D139-6884-4D43-959B-FC6B94156C86}"/>
                    </a:ext>
                  </a:extLst>
                </p14:cNvPr>
                <p14:cNvContentPartPr/>
                <p14:nvPr/>
              </p14:nvContentPartPr>
              <p14:xfrm>
                <a:off x="1049388" y="3523233"/>
                <a:ext cx="175320" cy="169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3C9D139-6884-4D43-959B-FC6B94156C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4268" y="3508113"/>
                  <a:ext cx="2059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3CDDB81-BFAB-F046-B6B9-D7DFA3F95140}"/>
                  </a:ext>
                </a:extLst>
              </p14:cNvPr>
              <p14:cNvContentPartPr/>
              <p14:nvPr/>
            </p14:nvContentPartPr>
            <p14:xfrm>
              <a:off x="1403628" y="4004913"/>
              <a:ext cx="102240" cy="1148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3CDDB81-BFAB-F046-B6B9-D7DFA3F9514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388148" y="3989433"/>
                <a:ext cx="13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20DB9AC-6D94-D041-AEFA-A655002DB8C8}"/>
                  </a:ext>
                </a:extLst>
              </p14:cNvPr>
              <p14:cNvContentPartPr/>
              <p14:nvPr/>
            </p14:nvContentPartPr>
            <p14:xfrm>
              <a:off x="551508" y="4521153"/>
              <a:ext cx="176760" cy="2502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20DB9AC-6D94-D041-AEFA-A655002DB8C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36388" y="4506033"/>
                <a:ext cx="20700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2FD15F9-293E-D944-B7C3-5E916841FDF7}"/>
              </a:ext>
            </a:extLst>
          </p:cNvPr>
          <p:cNvGrpSpPr/>
          <p:nvPr/>
        </p:nvGrpSpPr>
        <p:grpSpPr>
          <a:xfrm>
            <a:off x="1003308" y="4430073"/>
            <a:ext cx="1260720" cy="478800"/>
            <a:chOff x="1003308" y="4430073"/>
            <a:chExt cx="126072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7DCBB1-8510-8446-ABC1-4D5F977B9BB7}"/>
                    </a:ext>
                  </a:extLst>
                </p14:cNvPr>
                <p14:cNvContentPartPr/>
                <p14:nvPr/>
              </p14:nvContentPartPr>
              <p14:xfrm>
                <a:off x="1087188" y="4512873"/>
                <a:ext cx="52200" cy="55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7DCBB1-8510-8446-ABC1-4D5F977B9B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2068" y="4497393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007308-C923-2848-A3F0-CF5265369A5E}"/>
                    </a:ext>
                  </a:extLst>
                </p14:cNvPr>
                <p14:cNvContentPartPr/>
                <p14:nvPr/>
              </p14:nvContentPartPr>
              <p14:xfrm>
                <a:off x="1003308" y="4496313"/>
                <a:ext cx="361440" cy="195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007308-C923-2848-A3F0-CF5265369A5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7828" y="4481193"/>
                  <a:ext cx="392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ED4F8F7-1E48-0B4E-92DE-09B56AA12C9A}"/>
                    </a:ext>
                  </a:extLst>
                </p14:cNvPr>
                <p14:cNvContentPartPr/>
                <p14:nvPr/>
              </p14:nvContentPartPr>
              <p14:xfrm>
                <a:off x="1449708" y="4430073"/>
                <a:ext cx="32040" cy="250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ED4F8F7-1E48-0B4E-92DE-09B56AA12C9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34588" y="4414593"/>
                  <a:ext cx="62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106069-F7F7-AD46-9B42-B834D841DE88}"/>
                    </a:ext>
                  </a:extLst>
                </p14:cNvPr>
                <p14:cNvContentPartPr/>
                <p14:nvPr/>
              </p14:nvContentPartPr>
              <p14:xfrm>
                <a:off x="1387068" y="4571913"/>
                <a:ext cx="173160" cy="92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106069-F7F7-AD46-9B42-B834D841DE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71948" y="4556433"/>
                  <a:ext cx="20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D09CEB-FFF8-4342-A8AE-616A973B9126}"/>
                    </a:ext>
                  </a:extLst>
                </p14:cNvPr>
                <p14:cNvContentPartPr/>
                <p14:nvPr/>
              </p14:nvContentPartPr>
              <p14:xfrm>
                <a:off x="1592268" y="4493073"/>
                <a:ext cx="360" cy="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D09CEB-FFF8-4342-A8AE-616A973B91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76788" y="44775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3B5DC4-F0A9-F843-A082-CD3038856FF2}"/>
                    </a:ext>
                  </a:extLst>
                </p14:cNvPr>
                <p14:cNvContentPartPr/>
                <p14:nvPr/>
              </p14:nvContentPartPr>
              <p14:xfrm>
                <a:off x="1610268" y="4536633"/>
                <a:ext cx="653760" cy="372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3B5DC4-F0A9-F843-A082-CD3038856FF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95148" y="4521513"/>
                  <a:ext cx="684000" cy="40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7E76DFD-4B9D-8445-951D-B3F0934260C3}"/>
                  </a:ext>
                </a:extLst>
              </p14:cNvPr>
              <p14:cNvContentPartPr/>
              <p14:nvPr/>
            </p14:nvContentPartPr>
            <p14:xfrm>
              <a:off x="3875388" y="3808353"/>
              <a:ext cx="945360" cy="928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7E76DFD-4B9D-8445-951D-B3F0934260C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860268" y="3792873"/>
                <a:ext cx="9756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19DD7FF-A345-9E4E-A811-0F51D76A4223}"/>
                  </a:ext>
                </a:extLst>
              </p14:cNvPr>
              <p14:cNvContentPartPr/>
              <p14:nvPr/>
            </p14:nvContentPartPr>
            <p14:xfrm>
              <a:off x="3705828" y="4336833"/>
              <a:ext cx="172800" cy="2487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19DD7FF-A345-9E4E-A811-0F51D76A422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690708" y="4321713"/>
                <a:ext cx="2030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DBCC9D7-F019-F549-BDCE-7971D856323F}"/>
                  </a:ext>
                </a:extLst>
              </p14:cNvPr>
              <p14:cNvContentPartPr/>
              <p14:nvPr/>
            </p14:nvContentPartPr>
            <p14:xfrm>
              <a:off x="4159428" y="4280313"/>
              <a:ext cx="599760" cy="4820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DBCC9D7-F019-F549-BDCE-7971D856323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144308" y="4265193"/>
                <a:ext cx="63000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135955C-D53C-9746-B68B-889D315C81CB}"/>
                  </a:ext>
                </a:extLst>
              </p14:cNvPr>
              <p14:cNvContentPartPr/>
              <p14:nvPr/>
            </p14:nvContentPartPr>
            <p14:xfrm>
              <a:off x="4786548" y="4406313"/>
              <a:ext cx="147600" cy="1256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135955C-D53C-9746-B68B-889D315C81C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771068" y="4391193"/>
                <a:ext cx="178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3BA2703-92DC-D34A-8A10-8E17C7B37CB5}"/>
                  </a:ext>
                </a:extLst>
              </p14:cNvPr>
              <p14:cNvContentPartPr/>
              <p14:nvPr/>
            </p14:nvContentPartPr>
            <p14:xfrm>
              <a:off x="3830748" y="4585593"/>
              <a:ext cx="97560" cy="25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3BA2703-92DC-D34A-8A10-8E17C7B37CB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815628" y="4570113"/>
                <a:ext cx="1281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BA0550C-195E-7A48-9983-6B77FF4A86DD}"/>
              </a:ext>
            </a:extLst>
          </p:cNvPr>
          <p:cNvGrpSpPr/>
          <p:nvPr/>
        </p:nvGrpSpPr>
        <p:grpSpPr>
          <a:xfrm>
            <a:off x="2128308" y="3100953"/>
            <a:ext cx="2849760" cy="1098360"/>
            <a:chOff x="2128308" y="3100953"/>
            <a:chExt cx="2849760" cy="10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D5DCE1-FB9A-8D4D-B97D-474EC32E95E8}"/>
                    </a:ext>
                  </a:extLst>
                </p14:cNvPr>
                <p14:cNvContentPartPr/>
                <p14:nvPr/>
              </p14:nvContentPartPr>
              <p14:xfrm>
                <a:off x="2128308" y="3852633"/>
                <a:ext cx="1053720" cy="86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D5DCE1-FB9A-8D4D-B97D-474EC32E95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12828" y="3837513"/>
                  <a:ext cx="1083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5CACEE9-A59B-A241-8F60-167D18293DBB}"/>
                    </a:ext>
                  </a:extLst>
                </p14:cNvPr>
                <p14:cNvContentPartPr/>
                <p14:nvPr/>
              </p14:nvContentPartPr>
              <p14:xfrm>
                <a:off x="3149628" y="3778113"/>
                <a:ext cx="204120" cy="193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5CACEE9-A59B-A241-8F60-167D18293DB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34508" y="3762993"/>
                  <a:ext cx="234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2D51E8-84DE-0A47-AEFA-AC1D462F6B89}"/>
                    </a:ext>
                  </a:extLst>
                </p14:cNvPr>
                <p14:cNvContentPartPr/>
                <p14:nvPr/>
              </p14:nvContentPartPr>
              <p14:xfrm>
                <a:off x="3993468" y="3401193"/>
                <a:ext cx="676800" cy="516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2D51E8-84DE-0A47-AEFA-AC1D462F6B8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78348" y="3385713"/>
                  <a:ext cx="7074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47D567A-C478-E142-85C1-D1077A0778F8}"/>
                    </a:ext>
                  </a:extLst>
                </p14:cNvPr>
                <p14:cNvContentPartPr/>
                <p14:nvPr/>
              </p14:nvContentPartPr>
              <p14:xfrm>
                <a:off x="4299828" y="3100953"/>
                <a:ext cx="173160" cy="401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47D567A-C478-E142-85C1-D1077A0778F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84348" y="3085833"/>
                  <a:ext cx="203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BD1D3BF-2442-E447-8BF8-8F3D26DFDFF1}"/>
                    </a:ext>
                  </a:extLst>
                </p14:cNvPr>
                <p14:cNvContentPartPr/>
                <p14:nvPr/>
              </p14:nvContentPartPr>
              <p14:xfrm>
                <a:off x="4409988" y="3585513"/>
                <a:ext cx="40320" cy="38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BD1D3BF-2442-E447-8BF8-8F3D26DFDFF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94868" y="3570033"/>
                  <a:ext cx="7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8BCF5FE-A3B3-2041-A6C9-16918E086F72}"/>
                    </a:ext>
                  </a:extLst>
                </p14:cNvPr>
                <p14:cNvContentPartPr/>
                <p14:nvPr/>
              </p14:nvContentPartPr>
              <p14:xfrm>
                <a:off x="4205508" y="3594513"/>
                <a:ext cx="34920" cy="47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8BCF5FE-A3B3-2041-A6C9-16918E086F7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90388" y="3579033"/>
                  <a:ext cx="65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29E2DF8-3AD1-C64C-8045-34578F5FDC26}"/>
                    </a:ext>
                  </a:extLst>
                </p14:cNvPr>
                <p14:cNvContentPartPr/>
                <p14:nvPr/>
              </p14:nvContentPartPr>
              <p14:xfrm>
                <a:off x="4524468" y="3297513"/>
                <a:ext cx="453600" cy="216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29E2DF8-3AD1-C64C-8045-34578F5FDC2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09348" y="3282033"/>
                  <a:ext cx="484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7DD181B-5207-A643-B215-17FC348790F0}"/>
                    </a:ext>
                  </a:extLst>
                </p14:cNvPr>
                <p14:cNvContentPartPr/>
                <p14:nvPr/>
              </p14:nvContentPartPr>
              <p14:xfrm>
                <a:off x="4193628" y="3717273"/>
                <a:ext cx="257040" cy="86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7DD181B-5207-A643-B215-17FC348790F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178148" y="3702153"/>
                  <a:ext cx="287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857376-A76A-5745-86E7-F77162B5FF6A}"/>
                    </a:ext>
                  </a:extLst>
                </p14:cNvPr>
                <p14:cNvContentPartPr/>
                <p14:nvPr/>
              </p14:nvContentPartPr>
              <p14:xfrm>
                <a:off x="4281108" y="4067193"/>
                <a:ext cx="285840" cy="132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857376-A76A-5745-86E7-F77162B5FF6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65988" y="4052073"/>
                  <a:ext cx="31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324B586-383B-184E-B589-D2545C106FA7}"/>
                    </a:ext>
                  </a:extLst>
                </p14:cNvPr>
                <p14:cNvContentPartPr/>
                <p14:nvPr/>
              </p14:nvContentPartPr>
              <p14:xfrm>
                <a:off x="4795548" y="3940473"/>
                <a:ext cx="98280" cy="115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324B586-383B-184E-B589-D2545C106FA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80428" y="3925353"/>
                  <a:ext cx="12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CB82EE-5178-134E-BFC5-3E8E1550D575}"/>
                    </a:ext>
                  </a:extLst>
                </p14:cNvPr>
                <p14:cNvContentPartPr/>
                <p14:nvPr/>
              </p14:nvContentPartPr>
              <p14:xfrm>
                <a:off x="3531228" y="3609993"/>
                <a:ext cx="386280" cy="518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CB82EE-5178-134E-BFC5-3E8E1550D5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16108" y="3594873"/>
                  <a:ext cx="4168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0CDEE8-B7A9-FF4B-95EB-B960FD1C31F5}"/>
                    </a:ext>
                  </a:extLst>
                </p14:cNvPr>
                <p14:cNvContentPartPr/>
                <p14:nvPr/>
              </p14:nvContentPartPr>
              <p14:xfrm>
                <a:off x="3476868" y="3499833"/>
                <a:ext cx="149400" cy="153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0CDEE8-B7A9-FF4B-95EB-B960FD1C31F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61388" y="3484353"/>
                  <a:ext cx="180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D237FBB-1E39-2C49-92C7-95F9793E5B3F}"/>
                    </a:ext>
                  </a:extLst>
                </p14:cNvPr>
                <p14:cNvContentPartPr/>
                <p14:nvPr/>
              </p14:nvContentPartPr>
              <p14:xfrm>
                <a:off x="3263388" y="3420993"/>
                <a:ext cx="182880" cy="236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D237FBB-1E39-2C49-92C7-95F9793E5B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247908" y="3405513"/>
                  <a:ext cx="213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7A0A945-17E2-864D-83AB-966BAB742BB6}"/>
                    </a:ext>
                  </a:extLst>
                </p14:cNvPr>
                <p14:cNvContentPartPr/>
                <p14:nvPr/>
              </p14:nvContentPartPr>
              <p14:xfrm>
                <a:off x="3452388" y="3279153"/>
                <a:ext cx="166680" cy="239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7A0A945-17E2-864D-83AB-966BAB742BB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37268" y="3263673"/>
                  <a:ext cx="197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723508-FD99-D54D-B804-94B16160FB26}"/>
                    </a:ext>
                  </a:extLst>
                </p14:cNvPr>
                <p14:cNvContentPartPr/>
                <p14:nvPr/>
              </p14:nvContentPartPr>
              <p14:xfrm>
                <a:off x="3263028" y="3231633"/>
                <a:ext cx="221400" cy="186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723508-FD99-D54D-B804-94B16160FB2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47908" y="3216513"/>
                  <a:ext cx="251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4C636F-A9D0-FC41-9713-72CAFFCE4222}"/>
                    </a:ext>
                  </a:extLst>
                </p14:cNvPr>
                <p14:cNvContentPartPr/>
                <p14:nvPr/>
              </p14:nvContentPartPr>
              <p14:xfrm>
                <a:off x="3310548" y="3231633"/>
                <a:ext cx="145800" cy="193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4C636F-A9D0-FC41-9713-72CAFFCE422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95428" y="3216513"/>
                  <a:ext cx="176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805C7C-60B4-8A41-9681-966D15000DC5}"/>
                    </a:ext>
                  </a:extLst>
                </p14:cNvPr>
                <p14:cNvContentPartPr/>
                <p14:nvPr/>
              </p14:nvContentPartPr>
              <p14:xfrm>
                <a:off x="3367068" y="3401913"/>
                <a:ext cx="117360" cy="78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805C7C-60B4-8A41-9681-966D15000D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51588" y="3386793"/>
                  <a:ext cx="147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75D5C44-C1FC-6B43-8FDD-92E730A874A8}"/>
                    </a:ext>
                  </a:extLst>
                </p14:cNvPr>
                <p14:cNvContentPartPr/>
                <p14:nvPr/>
              </p14:nvContentPartPr>
              <p14:xfrm>
                <a:off x="3445908" y="3373473"/>
                <a:ext cx="54360" cy="46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75D5C44-C1FC-6B43-8FDD-92E730A874A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30788" y="3358353"/>
                  <a:ext cx="84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530F80B-EC73-594D-9A5E-DC3148DC3551}"/>
                    </a:ext>
                  </a:extLst>
                </p14:cNvPr>
                <p14:cNvContentPartPr/>
                <p14:nvPr/>
              </p14:nvContentPartPr>
              <p14:xfrm>
                <a:off x="3236028" y="3197073"/>
                <a:ext cx="170640" cy="91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530F80B-EC73-594D-9A5E-DC3148DC355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20908" y="3181953"/>
                  <a:ext cx="200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705794A-C0A2-DE43-9A59-94D84454D2D5}"/>
                    </a:ext>
                  </a:extLst>
                </p14:cNvPr>
                <p14:cNvContentPartPr/>
                <p14:nvPr/>
              </p14:nvContentPartPr>
              <p14:xfrm>
                <a:off x="3493068" y="3452313"/>
                <a:ext cx="7200" cy="38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705794A-C0A2-DE43-9A59-94D84454D2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77588" y="3437193"/>
                  <a:ext cx="3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EEF9C65-2D16-A14A-9125-36C7536D68CC}"/>
                    </a:ext>
                  </a:extLst>
                </p14:cNvPr>
                <p14:cNvContentPartPr/>
                <p14:nvPr/>
              </p14:nvContentPartPr>
              <p14:xfrm>
                <a:off x="3509268" y="3515313"/>
                <a:ext cx="38160" cy="31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EEF9C65-2D16-A14A-9125-36C7536D68C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93788" y="3500193"/>
                  <a:ext cx="687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7E84C56-5547-C840-AF6E-2B780F7C1775}"/>
              </a:ext>
            </a:extLst>
          </p:cNvPr>
          <p:cNvGrpSpPr/>
          <p:nvPr/>
        </p:nvGrpSpPr>
        <p:grpSpPr>
          <a:xfrm>
            <a:off x="3294708" y="4713753"/>
            <a:ext cx="1495080" cy="255600"/>
            <a:chOff x="3294708" y="4713753"/>
            <a:chExt cx="149508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EBF8FB2-21E4-DF4C-BC25-787A64580446}"/>
                    </a:ext>
                  </a:extLst>
                </p14:cNvPr>
                <p14:cNvContentPartPr/>
                <p14:nvPr/>
              </p14:nvContentPartPr>
              <p14:xfrm>
                <a:off x="3332508" y="4823913"/>
                <a:ext cx="51120" cy="145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EBF8FB2-21E4-DF4C-BC25-787A6458044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17388" y="4808793"/>
                  <a:ext cx="81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C9DA14-E577-894C-900A-FFAF6903D84E}"/>
                    </a:ext>
                  </a:extLst>
                </p14:cNvPr>
                <p14:cNvContentPartPr/>
                <p14:nvPr/>
              </p14:nvContentPartPr>
              <p14:xfrm>
                <a:off x="3294708" y="4713753"/>
                <a:ext cx="96840" cy="33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C9DA14-E577-894C-900A-FFAF6903D8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79588" y="4698633"/>
                  <a:ext cx="127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FA774ED-0E0E-0943-B1E6-60DB4EE8D36D}"/>
                    </a:ext>
                  </a:extLst>
                </p14:cNvPr>
                <p14:cNvContentPartPr/>
                <p14:nvPr/>
              </p14:nvContentPartPr>
              <p14:xfrm>
                <a:off x="3436908" y="4792593"/>
                <a:ext cx="262440" cy="124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FA774ED-0E0E-0943-B1E6-60DB4EE8D36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21428" y="4777113"/>
                  <a:ext cx="293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16233A4-AE92-7040-90DC-48C2272B9E70}"/>
                    </a:ext>
                  </a:extLst>
                </p14:cNvPr>
                <p14:cNvContentPartPr/>
                <p14:nvPr/>
              </p14:nvContentPartPr>
              <p14:xfrm>
                <a:off x="3767748" y="4839393"/>
                <a:ext cx="191520" cy="99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16233A4-AE92-7040-90DC-48C2272B9E7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52628" y="4823913"/>
                  <a:ext cx="221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7C6ECE4-FDF5-CD4E-A57B-4EE99FAB9BDC}"/>
                    </a:ext>
                  </a:extLst>
                </p14:cNvPr>
                <p14:cNvContentPartPr/>
                <p14:nvPr/>
              </p14:nvContentPartPr>
              <p14:xfrm>
                <a:off x="4020108" y="4855593"/>
                <a:ext cx="78840" cy="76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7C6ECE4-FDF5-CD4E-A57B-4EE99FAB9BD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04988" y="4840473"/>
                  <a:ext cx="109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D73E5D8-BD68-BC4F-86A8-732E452EF957}"/>
                    </a:ext>
                  </a:extLst>
                </p14:cNvPr>
                <p14:cNvContentPartPr/>
                <p14:nvPr/>
              </p14:nvContentPartPr>
              <p14:xfrm>
                <a:off x="4177788" y="4839753"/>
                <a:ext cx="87840" cy="83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D73E5D8-BD68-BC4F-86A8-732E452EF95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62668" y="4824633"/>
                  <a:ext cx="11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0ACE9C-61BB-8A4A-A280-C0E5804D1385}"/>
                    </a:ext>
                  </a:extLst>
                </p14:cNvPr>
                <p14:cNvContentPartPr/>
                <p14:nvPr/>
              </p14:nvContentPartPr>
              <p14:xfrm>
                <a:off x="4319628" y="4871433"/>
                <a:ext cx="61560" cy="50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0ACE9C-61BB-8A4A-A280-C0E5804D138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04148" y="4855953"/>
                  <a:ext cx="92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10E0A9-9E7D-F24B-BA76-362DB1DAD924}"/>
                    </a:ext>
                  </a:extLst>
                </p14:cNvPr>
                <p14:cNvContentPartPr/>
                <p14:nvPr/>
              </p14:nvContentPartPr>
              <p14:xfrm>
                <a:off x="4445628" y="4855593"/>
                <a:ext cx="344160" cy="94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10E0A9-9E7D-F24B-BA76-362DB1DAD92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430508" y="4840473"/>
                  <a:ext cx="3747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7790882-0DFA-744D-8B91-56618BA0C669}"/>
              </a:ext>
            </a:extLst>
          </p:cNvPr>
          <p:cNvGrpSpPr/>
          <p:nvPr/>
        </p:nvGrpSpPr>
        <p:grpSpPr>
          <a:xfrm>
            <a:off x="5092188" y="3483993"/>
            <a:ext cx="1474200" cy="732600"/>
            <a:chOff x="5092188" y="3483993"/>
            <a:chExt cx="147420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B3FFA64-DFBA-ED49-A9A1-12EB8AB2B144}"/>
                    </a:ext>
                  </a:extLst>
                </p14:cNvPr>
                <p14:cNvContentPartPr/>
                <p14:nvPr/>
              </p14:nvContentPartPr>
              <p14:xfrm>
                <a:off x="5092188" y="3882513"/>
                <a:ext cx="1163880" cy="59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B3FFA64-DFBA-ED49-A9A1-12EB8AB2B14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77068" y="3867033"/>
                  <a:ext cx="119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55EBCEF-BE62-1341-A4A6-950D982B3D79}"/>
                    </a:ext>
                  </a:extLst>
                </p14:cNvPr>
                <p14:cNvContentPartPr/>
                <p14:nvPr/>
              </p14:nvContentPartPr>
              <p14:xfrm>
                <a:off x="6180108" y="3830673"/>
                <a:ext cx="386280" cy="146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55EBCEF-BE62-1341-A4A6-950D982B3D7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64628" y="3815553"/>
                  <a:ext cx="416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A670289-16E2-D24C-89B0-2DD8302F858B}"/>
                    </a:ext>
                  </a:extLst>
                </p14:cNvPr>
                <p14:cNvContentPartPr/>
                <p14:nvPr/>
              </p14:nvContentPartPr>
              <p14:xfrm>
                <a:off x="5259228" y="3594513"/>
                <a:ext cx="101160" cy="137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A670289-16E2-D24C-89B0-2DD8302F858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44108" y="3579033"/>
                  <a:ext cx="13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BF72CEE-5425-D443-9409-550652238757}"/>
                    </a:ext>
                  </a:extLst>
                </p14:cNvPr>
                <p14:cNvContentPartPr/>
                <p14:nvPr/>
              </p14:nvContentPartPr>
              <p14:xfrm>
                <a:off x="5456148" y="3630873"/>
                <a:ext cx="104760" cy="92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BF72CEE-5425-D443-9409-55065223875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41028" y="3615393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AE11630-B998-B243-964A-373FFC7D8C6D}"/>
                    </a:ext>
                  </a:extLst>
                </p14:cNvPr>
                <p14:cNvContentPartPr/>
                <p14:nvPr/>
              </p14:nvContentPartPr>
              <p14:xfrm>
                <a:off x="5628228" y="3515673"/>
                <a:ext cx="35640" cy="187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AE11630-B998-B243-964A-373FFC7D8C6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12748" y="3500193"/>
                  <a:ext cx="66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C3907D-BDF4-5441-A160-C88BBC2D7262}"/>
                    </a:ext>
                  </a:extLst>
                </p14:cNvPr>
                <p14:cNvContentPartPr/>
                <p14:nvPr/>
              </p14:nvContentPartPr>
              <p14:xfrm>
                <a:off x="5738388" y="3515673"/>
                <a:ext cx="182880" cy="185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C3907D-BDF4-5441-A160-C88BBC2D726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23268" y="3500193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5063E5B-44AD-944F-AF8B-D95EEFBFE7C7}"/>
                    </a:ext>
                  </a:extLst>
                </p14:cNvPr>
                <p14:cNvContentPartPr/>
                <p14:nvPr/>
              </p14:nvContentPartPr>
              <p14:xfrm>
                <a:off x="6016668" y="3594513"/>
                <a:ext cx="43560" cy="103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5063E5B-44AD-944F-AF8B-D95EEFBFE7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01548" y="3579033"/>
                  <a:ext cx="74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E1612D-0DE0-304E-81C7-0A987E892F05}"/>
                    </a:ext>
                  </a:extLst>
                </p14:cNvPr>
                <p14:cNvContentPartPr/>
                <p14:nvPr/>
              </p14:nvContentPartPr>
              <p14:xfrm>
                <a:off x="6194148" y="3483993"/>
                <a:ext cx="5760" cy="185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E1612D-0DE0-304E-81C7-0A987E892F0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78668" y="3468873"/>
                  <a:ext cx="36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C0B680-CA7B-3F49-BA98-AFC868868B3B}"/>
                    </a:ext>
                  </a:extLst>
                </p14:cNvPr>
                <p14:cNvContentPartPr/>
                <p14:nvPr/>
              </p14:nvContentPartPr>
              <p14:xfrm>
                <a:off x="6148428" y="3578673"/>
                <a:ext cx="124560" cy="20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C0B680-CA7B-3F49-BA98-AFC868868B3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32948" y="3563193"/>
                  <a:ext cx="155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A30E159-44BC-5B4E-88DA-A57606B51A62}"/>
                    </a:ext>
                  </a:extLst>
                </p14:cNvPr>
                <p14:cNvContentPartPr/>
                <p14:nvPr/>
              </p14:nvContentPartPr>
              <p14:xfrm>
                <a:off x="5218548" y="4052433"/>
                <a:ext cx="290520" cy="164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A30E159-44BC-5B4E-88DA-A57606B51A6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03068" y="4037313"/>
                  <a:ext cx="320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D8D04FA-50E9-B743-BADE-A3884EAFCB50}"/>
                    </a:ext>
                  </a:extLst>
                </p14:cNvPr>
                <p14:cNvContentPartPr/>
                <p14:nvPr/>
              </p14:nvContentPartPr>
              <p14:xfrm>
                <a:off x="5628228" y="4067193"/>
                <a:ext cx="129600" cy="119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D8D04FA-50E9-B743-BADE-A3884EAFCB5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12748" y="4052073"/>
                  <a:ext cx="160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0034E9A-4C6B-3A48-B367-2D741F39F236}"/>
                    </a:ext>
                  </a:extLst>
                </p14:cNvPr>
                <p14:cNvContentPartPr/>
                <p14:nvPr/>
              </p14:nvContentPartPr>
              <p14:xfrm>
                <a:off x="5833068" y="4067193"/>
                <a:ext cx="96120" cy="102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0034E9A-4C6B-3A48-B367-2D741F39F2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17948" y="4052073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03DC4F1-8B2A-224B-AD98-DE9DD96D370D}"/>
                    </a:ext>
                  </a:extLst>
                </p14:cNvPr>
                <p14:cNvContentPartPr/>
                <p14:nvPr/>
              </p14:nvContentPartPr>
              <p14:xfrm>
                <a:off x="5990748" y="4083033"/>
                <a:ext cx="262440" cy="85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03DC4F1-8B2A-224B-AD98-DE9DD96D370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75628" y="4067913"/>
                  <a:ext cx="29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9EC2B9F-9F81-D242-BA39-E4756310049D}"/>
                    </a:ext>
                  </a:extLst>
                </p14:cNvPr>
                <p14:cNvContentPartPr/>
                <p14:nvPr/>
              </p14:nvContentPartPr>
              <p14:xfrm>
                <a:off x="5486388" y="4161873"/>
                <a:ext cx="99720" cy="33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9EC2B9F-9F81-D242-BA39-E4756310049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70908" y="4146753"/>
                  <a:ext cx="129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593DC0-A0C0-9046-B363-1D1A468D226F}"/>
                    </a:ext>
                  </a:extLst>
                </p14:cNvPr>
                <p14:cNvContentPartPr/>
                <p14:nvPr/>
              </p14:nvContentPartPr>
              <p14:xfrm>
                <a:off x="5937108" y="4083033"/>
                <a:ext cx="37440" cy="118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593DC0-A0C0-9046-B363-1D1A468D226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21988" y="4067913"/>
                  <a:ext cx="68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5B4F4C4-5397-EB46-90FF-DF7AB4B9A46B}"/>
              </a:ext>
            </a:extLst>
          </p:cNvPr>
          <p:cNvGrpSpPr/>
          <p:nvPr/>
        </p:nvGrpSpPr>
        <p:grpSpPr>
          <a:xfrm>
            <a:off x="7079388" y="3288153"/>
            <a:ext cx="1465560" cy="325080"/>
            <a:chOff x="7079388" y="3288153"/>
            <a:chExt cx="14655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20DBE47-17EB-6A4F-99C7-6822E5D5F36E}"/>
                    </a:ext>
                  </a:extLst>
                </p14:cNvPr>
                <p14:cNvContentPartPr/>
                <p14:nvPr/>
              </p14:nvContentPartPr>
              <p14:xfrm>
                <a:off x="7079388" y="3288153"/>
                <a:ext cx="626760" cy="294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20DBE47-17EB-6A4F-99C7-6822E5D5F3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064268" y="3272673"/>
                  <a:ext cx="657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FEAEA3-9763-D648-BDC9-813D53FC364E}"/>
                    </a:ext>
                  </a:extLst>
                </p14:cNvPr>
                <p14:cNvContentPartPr/>
                <p14:nvPr/>
              </p14:nvContentPartPr>
              <p14:xfrm>
                <a:off x="7551348" y="3445113"/>
                <a:ext cx="336600" cy="130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FEAEA3-9763-D648-BDC9-813D53FC364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36228" y="3429993"/>
                  <a:ext cx="367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FC10169-EF66-2A43-BAB7-C26F8F85DD77}"/>
                    </a:ext>
                  </a:extLst>
                </p14:cNvPr>
                <p14:cNvContentPartPr/>
                <p14:nvPr/>
              </p14:nvContentPartPr>
              <p14:xfrm>
                <a:off x="7882548" y="3373473"/>
                <a:ext cx="360" cy="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FC10169-EF66-2A43-BAB7-C26F8F85DD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67428" y="33583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492207-D8E5-ED42-ADB7-FD89734DD525}"/>
                    </a:ext>
                  </a:extLst>
                </p14:cNvPr>
                <p14:cNvContentPartPr/>
                <p14:nvPr/>
              </p14:nvContentPartPr>
              <p14:xfrm>
                <a:off x="8247948" y="3310473"/>
                <a:ext cx="186840" cy="240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7492207-D8E5-ED42-ADB7-FD89734DD52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32828" y="3295353"/>
                  <a:ext cx="217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592E131-8390-E74B-AAAE-23E410D64CDE}"/>
                    </a:ext>
                  </a:extLst>
                </p14:cNvPr>
                <p14:cNvContentPartPr/>
                <p14:nvPr/>
              </p14:nvContentPartPr>
              <p14:xfrm>
                <a:off x="8208348" y="3326313"/>
                <a:ext cx="336600" cy="286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592E131-8390-E74B-AAAE-23E410D64C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93228" y="3311193"/>
                  <a:ext cx="367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55C5FE9-DE72-0945-9266-9130DFAC70FD}"/>
                    </a:ext>
                  </a:extLst>
                </p14:cNvPr>
                <p14:cNvContentPartPr/>
                <p14:nvPr/>
              </p14:nvContentPartPr>
              <p14:xfrm>
                <a:off x="8056068" y="3436113"/>
                <a:ext cx="140040" cy="13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55C5FE9-DE72-0945-9266-9130DFAC70F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0588" y="3420993"/>
                  <a:ext cx="170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BDF1105-B0A5-3F4D-99F8-6A84170F6D4A}"/>
              </a:ext>
            </a:extLst>
          </p:cNvPr>
          <p:cNvGrpSpPr/>
          <p:nvPr/>
        </p:nvGrpSpPr>
        <p:grpSpPr>
          <a:xfrm>
            <a:off x="7065708" y="3934353"/>
            <a:ext cx="1404000" cy="271080"/>
            <a:chOff x="7065708" y="3934353"/>
            <a:chExt cx="14040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55187FF-6CA2-9A42-BD16-D2CCF84BD63A}"/>
                    </a:ext>
                  </a:extLst>
                </p14:cNvPr>
                <p14:cNvContentPartPr/>
                <p14:nvPr/>
              </p14:nvContentPartPr>
              <p14:xfrm>
                <a:off x="7065708" y="3988353"/>
                <a:ext cx="401400" cy="204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55187FF-6CA2-9A42-BD16-D2CCF84BD63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50228" y="3973233"/>
                  <a:ext cx="432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18F3CD9-11FC-D04D-B8D9-1945DB9B5F24}"/>
                    </a:ext>
                  </a:extLst>
                </p14:cNvPr>
                <p14:cNvContentPartPr/>
                <p14:nvPr/>
              </p14:nvContentPartPr>
              <p14:xfrm>
                <a:off x="7530828" y="3941193"/>
                <a:ext cx="41400" cy="253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18F3CD9-11FC-D04D-B8D9-1945DB9B5F2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15348" y="3926073"/>
                  <a:ext cx="71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E6F36D-9853-824D-A72F-82C053E124A2}"/>
                    </a:ext>
                  </a:extLst>
                </p14:cNvPr>
                <p14:cNvContentPartPr/>
                <p14:nvPr/>
              </p14:nvContentPartPr>
              <p14:xfrm>
                <a:off x="7488348" y="4067193"/>
                <a:ext cx="212400" cy="115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E6F36D-9853-824D-A72F-82C053E124A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73228" y="4052073"/>
                  <a:ext cx="243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95F8A5E-4DE5-C344-A075-AC93FF6206A6}"/>
                    </a:ext>
                  </a:extLst>
                </p14:cNvPr>
                <p14:cNvContentPartPr/>
                <p14:nvPr/>
              </p14:nvContentPartPr>
              <p14:xfrm>
                <a:off x="7693548" y="3988353"/>
                <a:ext cx="36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95F8A5E-4DE5-C344-A075-AC93FF6206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78068" y="39732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EFEA307-2661-F34F-ACC6-D21BDDC6801A}"/>
                    </a:ext>
                  </a:extLst>
                </p14:cNvPr>
                <p14:cNvContentPartPr/>
                <p14:nvPr/>
              </p14:nvContentPartPr>
              <p14:xfrm>
                <a:off x="7898388" y="4072233"/>
                <a:ext cx="127800" cy="27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EFEA307-2661-F34F-ACC6-D21BDDC6801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82908" y="4056753"/>
                  <a:ext cx="158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EC4739F-1D0D-554E-89A5-1EF90BD9F122}"/>
                    </a:ext>
                  </a:extLst>
                </p14:cNvPr>
                <p14:cNvContentPartPr/>
                <p14:nvPr/>
              </p14:nvContentPartPr>
              <p14:xfrm>
                <a:off x="8236428" y="3934353"/>
                <a:ext cx="233280" cy="271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EC4739F-1D0D-554E-89A5-1EF90BD9F1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221308" y="3918873"/>
                  <a:ext cx="263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03ED581-1EB8-7E40-A55F-39AC4A23D7D2}"/>
                    </a:ext>
                  </a:extLst>
                </p14:cNvPr>
                <p14:cNvContentPartPr/>
                <p14:nvPr/>
              </p14:nvContentPartPr>
              <p14:xfrm>
                <a:off x="8339748" y="4007793"/>
                <a:ext cx="45000" cy="65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03ED581-1EB8-7E40-A55F-39AC4A23D7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324628" y="3992673"/>
                  <a:ext cx="756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FBA43D0-3CFE-0C49-8AB0-023C23EAB7EC}"/>
              </a:ext>
            </a:extLst>
          </p:cNvPr>
          <p:cNvGrpSpPr/>
          <p:nvPr/>
        </p:nvGrpSpPr>
        <p:grpSpPr>
          <a:xfrm>
            <a:off x="8973708" y="3215793"/>
            <a:ext cx="538560" cy="987840"/>
            <a:chOff x="8973708" y="3215793"/>
            <a:chExt cx="538560" cy="9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B5DD2B2-9C48-CE4F-9A0D-12F1A056B3D5}"/>
                    </a:ext>
                  </a:extLst>
                </p14:cNvPr>
                <p14:cNvContentPartPr/>
                <p14:nvPr/>
              </p14:nvContentPartPr>
              <p14:xfrm>
                <a:off x="8973708" y="3215793"/>
                <a:ext cx="249120" cy="987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B5DD2B2-9C48-CE4F-9A0D-12F1A056B3D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58588" y="3200673"/>
                  <a:ext cx="27972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0BCB82A-40A4-A14C-978C-ACA202C89EB0}"/>
                    </a:ext>
                  </a:extLst>
                </p14:cNvPr>
                <p14:cNvContentPartPr/>
                <p14:nvPr/>
              </p14:nvContentPartPr>
              <p14:xfrm>
                <a:off x="9422628" y="3594153"/>
                <a:ext cx="19800" cy="2347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0BCB82A-40A4-A14C-978C-ACA202C89E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07508" y="3579033"/>
                  <a:ext cx="50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C588E0-BB87-0F44-9F66-B0C54D6B4ED5}"/>
                    </a:ext>
                  </a:extLst>
                </p14:cNvPr>
                <p14:cNvContentPartPr/>
                <p14:nvPr/>
              </p14:nvContentPartPr>
              <p14:xfrm>
                <a:off x="9325428" y="3730233"/>
                <a:ext cx="186840" cy="6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C588E0-BB87-0F44-9F66-B0C54D6B4ED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10308" y="3715113"/>
                  <a:ext cx="217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528E017-8315-BA46-8DDD-710173D503E1}"/>
              </a:ext>
            </a:extLst>
          </p:cNvPr>
          <p:cNvGrpSpPr/>
          <p:nvPr/>
        </p:nvGrpSpPr>
        <p:grpSpPr>
          <a:xfrm>
            <a:off x="9973428" y="3226233"/>
            <a:ext cx="949320" cy="893520"/>
            <a:chOff x="9973428" y="3226233"/>
            <a:chExt cx="949320" cy="89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6A97A2A-DF87-454C-A736-0ADB4CDF62E1}"/>
                    </a:ext>
                  </a:extLst>
                </p14:cNvPr>
                <p14:cNvContentPartPr/>
                <p14:nvPr/>
              </p14:nvContentPartPr>
              <p14:xfrm>
                <a:off x="9973428" y="3386433"/>
                <a:ext cx="608040" cy="572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6A97A2A-DF87-454C-A736-0ADB4CDF62E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58308" y="3371313"/>
                  <a:ext cx="6386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89654EB-7549-1248-9F5A-A4E5E60AF396}"/>
                    </a:ext>
                  </a:extLst>
                </p14:cNvPr>
                <p14:cNvContentPartPr/>
                <p14:nvPr/>
              </p14:nvContentPartPr>
              <p14:xfrm>
                <a:off x="10071348" y="3625833"/>
                <a:ext cx="50400" cy="1184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89654EB-7549-1248-9F5A-A4E5E60AF39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056228" y="3610713"/>
                  <a:ext cx="8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ECF6BEB-8D92-5646-8864-8FCCDFC4B245}"/>
                    </a:ext>
                  </a:extLst>
                </p14:cNvPr>
                <p14:cNvContentPartPr/>
                <p14:nvPr/>
              </p14:nvContentPartPr>
              <p14:xfrm>
                <a:off x="10152708" y="3614673"/>
                <a:ext cx="117720" cy="122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ECF6BEB-8D92-5646-8864-8FCCDFC4B24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37588" y="3599193"/>
                  <a:ext cx="148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DE0F8F5-42B7-1346-9474-68A642799E4A}"/>
                    </a:ext>
                  </a:extLst>
                </p14:cNvPr>
                <p14:cNvContentPartPr/>
                <p14:nvPr/>
              </p14:nvContentPartPr>
              <p14:xfrm>
                <a:off x="10302108" y="3562833"/>
                <a:ext cx="24480" cy="1386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DE0F8F5-42B7-1346-9474-68A642799E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86628" y="3547713"/>
                  <a:ext cx="54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CFC135-A157-F24D-B079-9A1158A64100}"/>
                    </a:ext>
                  </a:extLst>
                </p14:cNvPr>
                <p14:cNvContentPartPr/>
                <p14:nvPr/>
              </p14:nvContentPartPr>
              <p14:xfrm>
                <a:off x="10361508" y="3594513"/>
                <a:ext cx="15840" cy="140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CFC135-A157-F24D-B079-9A1158A6410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46028" y="3579033"/>
                  <a:ext cx="4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666A36F-C0E5-454A-84F2-D9CB1ED6DEB8}"/>
                    </a:ext>
                  </a:extLst>
                </p14:cNvPr>
                <p14:cNvContentPartPr/>
                <p14:nvPr/>
              </p14:nvContentPartPr>
              <p14:xfrm>
                <a:off x="10405068" y="3363393"/>
                <a:ext cx="212760" cy="1746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666A36F-C0E5-454A-84F2-D9CB1ED6DEB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89948" y="3348273"/>
                  <a:ext cx="243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EF1068-22C1-CB4E-B262-7C901BDA4154}"/>
                    </a:ext>
                  </a:extLst>
                </p14:cNvPr>
                <p14:cNvContentPartPr/>
                <p14:nvPr/>
              </p14:nvContentPartPr>
              <p14:xfrm>
                <a:off x="10657428" y="3226233"/>
                <a:ext cx="265320" cy="893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EF1068-22C1-CB4E-B262-7C901BDA415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41948" y="3211113"/>
                  <a:ext cx="295560" cy="9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E700D5F-18DA-2244-A694-A5A5B6B5B5A2}"/>
              </a:ext>
            </a:extLst>
          </p:cNvPr>
          <p:cNvGrpSpPr/>
          <p:nvPr/>
        </p:nvGrpSpPr>
        <p:grpSpPr>
          <a:xfrm>
            <a:off x="8253348" y="4414233"/>
            <a:ext cx="2216520" cy="1631160"/>
            <a:chOff x="8253348" y="4414233"/>
            <a:chExt cx="2216520" cy="163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85832EE-5B4E-8345-AF10-1C5940DA3863}"/>
                    </a:ext>
                  </a:extLst>
                </p14:cNvPr>
                <p14:cNvContentPartPr/>
                <p14:nvPr/>
              </p14:nvContentPartPr>
              <p14:xfrm>
                <a:off x="8891988" y="4414233"/>
                <a:ext cx="31320" cy="4568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85832EE-5B4E-8345-AF10-1C5940DA386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76868" y="4398753"/>
                  <a:ext cx="61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50D0615-40A6-8D4F-B5D1-6E1768A7673B}"/>
                    </a:ext>
                  </a:extLst>
                </p14:cNvPr>
                <p14:cNvContentPartPr/>
                <p14:nvPr/>
              </p14:nvContentPartPr>
              <p14:xfrm>
                <a:off x="8828628" y="4792593"/>
                <a:ext cx="187920" cy="183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50D0615-40A6-8D4F-B5D1-6E1768A7673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813148" y="4777113"/>
                  <a:ext cx="218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ADE5FC6-186D-414F-83AC-54A732F283AD}"/>
                    </a:ext>
                  </a:extLst>
                </p14:cNvPr>
                <p14:cNvContentPartPr/>
                <p14:nvPr/>
              </p14:nvContentPartPr>
              <p14:xfrm>
                <a:off x="8253348" y="5287593"/>
                <a:ext cx="750960" cy="7578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ADE5FC6-186D-414F-83AC-54A732F283A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238228" y="5272113"/>
                  <a:ext cx="78120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5B7430-3066-2A45-906D-173C116981B5}"/>
                    </a:ext>
                  </a:extLst>
                </p14:cNvPr>
                <p14:cNvContentPartPr/>
                <p14:nvPr/>
              </p14:nvContentPartPr>
              <p14:xfrm>
                <a:off x="8828628" y="5295153"/>
                <a:ext cx="216720" cy="186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5B7430-3066-2A45-906D-173C116981B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13148" y="5280033"/>
                  <a:ext cx="24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A8D4EE9-B87A-5F42-A49B-6A9BFE3B1A33}"/>
                    </a:ext>
                  </a:extLst>
                </p14:cNvPr>
                <p14:cNvContentPartPr/>
                <p14:nvPr/>
              </p14:nvContentPartPr>
              <p14:xfrm>
                <a:off x="8857428" y="5327553"/>
                <a:ext cx="140760" cy="101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A8D4EE9-B87A-5F42-A49B-6A9BFE3B1A3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41948" y="5312433"/>
                  <a:ext cx="171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33911B-7345-B541-BFA5-DE2D12AB0A47}"/>
                    </a:ext>
                  </a:extLst>
                </p14:cNvPr>
                <p14:cNvContentPartPr/>
                <p14:nvPr/>
              </p14:nvContentPartPr>
              <p14:xfrm>
                <a:off x="8954628" y="5204433"/>
                <a:ext cx="153000" cy="154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E33911B-7345-B541-BFA5-DE2D12AB0A4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39148" y="5188953"/>
                  <a:ext cx="183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08B5578-950F-0E4A-868C-66EBDA1DA9F7}"/>
                    </a:ext>
                  </a:extLst>
                </p14:cNvPr>
                <p14:cNvContentPartPr/>
                <p14:nvPr/>
              </p14:nvContentPartPr>
              <p14:xfrm>
                <a:off x="9080628" y="5075913"/>
                <a:ext cx="313920" cy="1584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08B5578-950F-0E4A-868C-66EBDA1DA9F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065508" y="5060433"/>
                  <a:ext cx="344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F15D048-E159-9448-A527-C77EFE319828}"/>
                    </a:ext>
                  </a:extLst>
                </p14:cNvPr>
                <p14:cNvContentPartPr/>
                <p14:nvPr/>
              </p14:nvContentPartPr>
              <p14:xfrm>
                <a:off x="9485268" y="5533473"/>
                <a:ext cx="42120" cy="173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F15D048-E159-9448-A527-C77EFE31982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69788" y="5518353"/>
                  <a:ext cx="7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E99D54F-9096-1640-A597-ACDB5851E567}"/>
                    </a:ext>
                  </a:extLst>
                </p14:cNvPr>
                <p14:cNvContentPartPr/>
                <p14:nvPr/>
              </p14:nvContentPartPr>
              <p14:xfrm>
                <a:off x="9395988" y="5612313"/>
                <a:ext cx="151920" cy="27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E99D54F-9096-1640-A597-ACDB5851E56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80868" y="5597193"/>
                  <a:ext cx="18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7E186E-373D-E34B-A2F0-CF808AC3E690}"/>
                    </a:ext>
                  </a:extLst>
                </p14:cNvPr>
                <p14:cNvContentPartPr/>
                <p14:nvPr/>
              </p14:nvContentPartPr>
              <p14:xfrm>
                <a:off x="9900348" y="5454633"/>
                <a:ext cx="288720" cy="223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7E186E-373D-E34B-A2F0-CF808AC3E69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885228" y="5439513"/>
                  <a:ext cx="319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EBE6204-568A-C542-A7B6-F4F8A86C20F7}"/>
                    </a:ext>
                  </a:extLst>
                </p14:cNvPr>
                <p14:cNvContentPartPr/>
                <p14:nvPr/>
              </p14:nvContentPartPr>
              <p14:xfrm>
                <a:off x="10150908" y="5454633"/>
                <a:ext cx="223200" cy="491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EBE6204-568A-C542-A7B6-F4F8A86C20F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135428" y="5439513"/>
                  <a:ext cx="2534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4FA40B2-91AF-8040-A10B-1A85589D1422}"/>
                    </a:ext>
                  </a:extLst>
                </p14:cNvPr>
                <p14:cNvContentPartPr/>
                <p14:nvPr/>
              </p14:nvContentPartPr>
              <p14:xfrm>
                <a:off x="10342068" y="5359953"/>
                <a:ext cx="127800" cy="123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4FA40B2-91AF-8040-A10B-1A85589D142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326588" y="5344833"/>
                  <a:ext cx="158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49160B4-4C60-C84C-B9A8-2E4FD592224F}"/>
                    </a:ext>
                  </a:extLst>
                </p14:cNvPr>
                <p14:cNvContentPartPr/>
                <p14:nvPr/>
              </p14:nvContentPartPr>
              <p14:xfrm>
                <a:off x="9786588" y="5344473"/>
                <a:ext cx="146880" cy="129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49160B4-4C60-C84C-B9A8-2E4FD592224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771468" y="5328993"/>
                  <a:ext cx="1774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73C2D7F-BEA3-1345-BDF0-1532C7B0C8D5}"/>
              </a:ext>
            </a:extLst>
          </p:cNvPr>
          <p:cNvGrpSpPr/>
          <p:nvPr/>
        </p:nvGrpSpPr>
        <p:grpSpPr>
          <a:xfrm>
            <a:off x="6442548" y="5411793"/>
            <a:ext cx="1518120" cy="741600"/>
            <a:chOff x="6442548" y="5411793"/>
            <a:chExt cx="1518120" cy="7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A934145-FDBF-034C-A3F0-7E8629715653}"/>
                    </a:ext>
                  </a:extLst>
                </p14:cNvPr>
                <p14:cNvContentPartPr/>
                <p14:nvPr/>
              </p14:nvContentPartPr>
              <p14:xfrm>
                <a:off x="6630468" y="5762073"/>
                <a:ext cx="1189080" cy="113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A934145-FDBF-034C-A3F0-7E862971565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615348" y="5746953"/>
                  <a:ext cx="1219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2BE3A2C-F7B1-0D48-84FD-1CED63A49C1E}"/>
                    </a:ext>
                  </a:extLst>
                </p14:cNvPr>
                <p14:cNvContentPartPr/>
                <p14:nvPr/>
              </p14:nvContentPartPr>
              <p14:xfrm>
                <a:off x="6442548" y="5738313"/>
                <a:ext cx="305280" cy="237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2BE3A2C-F7B1-0D48-84FD-1CED63A49C1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27068" y="5723193"/>
                  <a:ext cx="335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B4AD269-E443-6941-86FB-78167DB28C36}"/>
                    </a:ext>
                  </a:extLst>
                </p14:cNvPr>
                <p14:cNvContentPartPr/>
                <p14:nvPr/>
              </p14:nvContentPartPr>
              <p14:xfrm>
                <a:off x="6794628" y="5469033"/>
                <a:ext cx="152640" cy="171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B4AD269-E443-6941-86FB-78167DB28C3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79508" y="5453913"/>
                  <a:ext cx="182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672943B-ADC9-C647-98D9-36AB3B1A7B9A}"/>
                    </a:ext>
                  </a:extLst>
                </p14:cNvPr>
                <p14:cNvContentPartPr/>
                <p14:nvPr/>
              </p14:nvContentPartPr>
              <p14:xfrm>
                <a:off x="6999828" y="5434113"/>
                <a:ext cx="170280" cy="145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672943B-ADC9-C647-98D9-36AB3B1A7B9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84348" y="5418633"/>
                  <a:ext cx="200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0C4EFA0-5A36-C740-826A-01C35462C0B9}"/>
                    </a:ext>
                  </a:extLst>
                </p14:cNvPr>
                <p14:cNvContentPartPr/>
                <p14:nvPr/>
              </p14:nvContentPartPr>
              <p14:xfrm>
                <a:off x="7214388" y="5470473"/>
                <a:ext cx="212760" cy="131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0C4EFA0-5A36-C740-826A-01C35462C0B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99268" y="5455353"/>
                  <a:ext cx="24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2675F1B-3D84-7F4F-9FB1-9A291A654EE5}"/>
                    </a:ext>
                  </a:extLst>
                </p14:cNvPr>
                <p14:cNvContentPartPr/>
                <p14:nvPr/>
              </p14:nvContentPartPr>
              <p14:xfrm>
                <a:off x="7520028" y="5468313"/>
                <a:ext cx="69120" cy="97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2675F1B-3D84-7F4F-9FB1-9A291A654EE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04548" y="5452833"/>
                  <a:ext cx="99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B94D805-1CFF-F34D-A95A-06FC3ED19CE7}"/>
                    </a:ext>
                  </a:extLst>
                </p14:cNvPr>
                <p14:cNvContentPartPr/>
                <p14:nvPr/>
              </p14:nvContentPartPr>
              <p14:xfrm>
                <a:off x="7646028" y="5411793"/>
                <a:ext cx="314640" cy="137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B94D805-1CFF-F34D-A95A-06FC3ED19CE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30908" y="5396313"/>
                  <a:ext cx="344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5031EAB-EC3C-BE4B-93D2-E0930DC6BF93}"/>
                    </a:ext>
                  </a:extLst>
                </p14:cNvPr>
                <p14:cNvContentPartPr/>
                <p14:nvPr/>
              </p14:nvContentPartPr>
              <p14:xfrm>
                <a:off x="6902268" y="5995713"/>
                <a:ext cx="140040" cy="157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5031EAB-EC3C-BE4B-93D2-E0930DC6BF9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86788" y="5980593"/>
                  <a:ext cx="170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BDEC63C-8659-1D47-887D-01096DE3A863}"/>
                    </a:ext>
                  </a:extLst>
                </p14:cNvPr>
                <p14:cNvContentPartPr/>
                <p14:nvPr/>
              </p14:nvContentPartPr>
              <p14:xfrm>
                <a:off x="7109628" y="5990673"/>
                <a:ext cx="136800" cy="137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BDEC63C-8659-1D47-887D-01096DE3A86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94148" y="5975553"/>
                  <a:ext cx="167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4F9B92B-D8DE-CF46-9F51-1008273280B0}"/>
                    </a:ext>
                  </a:extLst>
                </p14:cNvPr>
                <p14:cNvContentPartPr/>
                <p14:nvPr/>
              </p14:nvContentPartPr>
              <p14:xfrm>
                <a:off x="7378188" y="5880513"/>
                <a:ext cx="26640" cy="218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4F9B92B-D8DE-CF46-9F51-1008273280B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62708" y="5865033"/>
                  <a:ext cx="56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FFA96D9-EF5F-5A40-A39D-139B4CB9286E}"/>
                    </a:ext>
                  </a:extLst>
                </p14:cNvPr>
                <p14:cNvContentPartPr/>
                <p14:nvPr/>
              </p14:nvContentPartPr>
              <p14:xfrm>
                <a:off x="7472868" y="5880513"/>
                <a:ext cx="80640" cy="237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FFA96D9-EF5F-5A40-A39D-139B4CB9286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57388" y="5865033"/>
                  <a:ext cx="111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FB61513-C5E1-EE4A-A929-7449783F9780}"/>
                    </a:ext>
                  </a:extLst>
                </p14:cNvPr>
                <p14:cNvContentPartPr/>
                <p14:nvPr/>
              </p14:nvContentPartPr>
              <p14:xfrm>
                <a:off x="7585548" y="5924073"/>
                <a:ext cx="150120" cy="177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FB61513-C5E1-EE4A-A929-7449783F978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70428" y="5908953"/>
                  <a:ext cx="1803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FCE2EB3-1DD8-FE41-A826-D22CA45311C0}"/>
              </a:ext>
            </a:extLst>
          </p:cNvPr>
          <p:cNvGrpSpPr/>
          <p:nvPr/>
        </p:nvGrpSpPr>
        <p:grpSpPr>
          <a:xfrm>
            <a:off x="8426868" y="5596473"/>
            <a:ext cx="378360" cy="189000"/>
            <a:chOff x="8426868" y="5596473"/>
            <a:chExt cx="3783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013648A-1AC5-B643-9A94-9F898A4648EA}"/>
                    </a:ext>
                  </a:extLst>
                </p14:cNvPr>
                <p14:cNvContentPartPr/>
                <p14:nvPr/>
              </p14:nvContentPartPr>
              <p14:xfrm>
                <a:off x="8426868" y="5666313"/>
                <a:ext cx="102240" cy="107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013648A-1AC5-B643-9A94-9F898A4648E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411748" y="5650833"/>
                  <a:ext cx="132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BC9BB8C-258A-9B4F-854D-5E974F56327A}"/>
                    </a:ext>
                  </a:extLst>
                </p14:cNvPr>
                <p14:cNvContentPartPr/>
                <p14:nvPr/>
              </p14:nvContentPartPr>
              <p14:xfrm>
                <a:off x="8530908" y="5691873"/>
                <a:ext cx="82800" cy="90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BC9BB8C-258A-9B4F-854D-5E974F56327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15788" y="5676753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B0E44FF-B385-E448-9841-413D321B8FFB}"/>
                    </a:ext>
                  </a:extLst>
                </p14:cNvPr>
                <p14:cNvContentPartPr/>
                <p14:nvPr/>
              </p14:nvContentPartPr>
              <p14:xfrm>
                <a:off x="8665908" y="5596473"/>
                <a:ext cx="48600" cy="1573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B0E44FF-B385-E448-9841-413D321B8FF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650788" y="5581353"/>
                  <a:ext cx="7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3E50702-7879-6E41-BD7E-FE6336900297}"/>
                    </a:ext>
                  </a:extLst>
                </p14:cNvPr>
                <p14:cNvContentPartPr/>
                <p14:nvPr/>
              </p14:nvContentPartPr>
              <p14:xfrm>
                <a:off x="8789388" y="5596473"/>
                <a:ext cx="15840" cy="1890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3E50702-7879-6E41-BD7E-FE633690029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774268" y="5581353"/>
                  <a:ext cx="464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04DB43A-F374-E04B-8673-A4D8DD0CBF80}"/>
              </a:ext>
            </a:extLst>
          </p:cNvPr>
          <p:cNvGrpSpPr/>
          <p:nvPr/>
        </p:nvGrpSpPr>
        <p:grpSpPr>
          <a:xfrm>
            <a:off x="4918668" y="5565153"/>
            <a:ext cx="937080" cy="670680"/>
            <a:chOff x="4918668" y="5565153"/>
            <a:chExt cx="937080" cy="67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A2D52F5-828D-D046-855E-4AC074CB85B4}"/>
                    </a:ext>
                  </a:extLst>
                </p14:cNvPr>
                <p14:cNvContentPartPr/>
                <p14:nvPr/>
              </p14:nvContentPartPr>
              <p14:xfrm>
                <a:off x="4918668" y="5628153"/>
                <a:ext cx="371880" cy="2509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A2D52F5-828D-D046-855E-4AC074CB85B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903548" y="5613033"/>
                  <a:ext cx="402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0326E71-0B21-A446-B335-6710055053FA}"/>
                    </a:ext>
                  </a:extLst>
                </p14:cNvPr>
                <p14:cNvContentPartPr/>
                <p14:nvPr/>
              </p14:nvContentPartPr>
              <p14:xfrm>
                <a:off x="5272188" y="5628153"/>
                <a:ext cx="434880" cy="607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0326E71-0B21-A446-B335-6710055053F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57068" y="5613033"/>
                  <a:ext cx="465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E345280-3874-094E-AD0D-BDDB8B31F31B}"/>
                    </a:ext>
                  </a:extLst>
                </p14:cNvPr>
                <p14:cNvContentPartPr/>
                <p14:nvPr/>
              </p14:nvContentPartPr>
              <p14:xfrm>
                <a:off x="5691948" y="5565153"/>
                <a:ext cx="163800" cy="1051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E345280-3874-094E-AD0D-BDDB8B31F31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676828" y="5549673"/>
                  <a:ext cx="1944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038D26F-912B-844C-9CA0-68C2817790C4}"/>
                  </a:ext>
                </a:extLst>
              </p14:cNvPr>
              <p14:cNvContentPartPr/>
              <p14:nvPr/>
            </p14:nvContentPartPr>
            <p14:xfrm>
              <a:off x="4784748" y="5549313"/>
              <a:ext cx="165600" cy="13716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038D26F-912B-844C-9CA0-68C2817790C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769628" y="5533833"/>
                <a:ext cx="1962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7F95372-DE4F-9040-8BF8-9AF21FEE9E74}"/>
              </a:ext>
            </a:extLst>
          </p:cNvPr>
          <p:cNvGrpSpPr/>
          <p:nvPr/>
        </p:nvGrpSpPr>
        <p:grpSpPr>
          <a:xfrm>
            <a:off x="2877468" y="5785833"/>
            <a:ext cx="1465200" cy="541440"/>
            <a:chOff x="2877468" y="5785833"/>
            <a:chExt cx="146520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B210AD7-CBFF-7742-AF7D-792BFEE0B53A}"/>
                    </a:ext>
                  </a:extLst>
                </p14:cNvPr>
                <p14:cNvContentPartPr/>
                <p14:nvPr/>
              </p14:nvContentPartPr>
              <p14:xfrm>
                <a:off x="2932188" y="5785833"/>
                <a:ext cx="199440" cy="127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B210AD7-CBFF-7742-AF7D-792BFEE0B53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17068" y="5770353"/>
                  <a:ext cx="229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008382F-3FC7-0348-9DBE-0A0ADA04A6D3}"/>
                    </a:ext>
                  </a:extLst>
                </p14:cNvPr>
                <p14:cNvContentPartPr/>
                <p14:nvPr/>
              </p14:nvContentPartPr>
              <p14:xfrm>
                <a:off x="3200388" y="5817153"/>
                <a:ext cx="300600" cy="99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008382F-3FC7-0348-9DBE-0A0ADA04A6D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184908" y="5801673"/>
                  <a:ext cx="331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FBABA97-8EC8-BA4C-94F4-48FB631944B4}"/>
                    </a:ext>
                  </a:extLst>
                </p14:cNvPr>
                <p14:cNvContentPartPr/>
                <p14:nvPr/>
              </p14:nvContentPartPr>
              <p14:xfrm>
                <a:off x="3577668" y="5801673"/>
                <a:ext cx="127800" cy="1162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FBABA97-8EC8-BA4C-94F4-48FB631944B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562548" y="5786193"/>
                  <a:ext cx="158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0DF49E8-4554-4546-AE2A-9DC4F5F426A0}"/>
                    </a:ext>
                  </a:extLst>
                </p14:cNvPr>
                <p14:cNvContentPartPr/>
                <p14:nvPr/>
              </p14:nvContentPartPr>
              <p14:xfrm>
                <a:off x="3846588" y="5832993"/>
                <a:ext cx="163440" cy="64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0DF49E8-4554-4546-AE2A-9DC4F5F426A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31468" y="5817873"/>
                  <a:ext cx="19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27BA15E-476F-3146-9FF6-E40989393D9A}"/>
                    </a:ext>
                  </a:extLst>
                </p14:cNvPr>
                <p14:cNvContentPartPr/>
                <p14:nvPr/>
              </p14:nvContentPartPr>
              <p14:xfrm>
                <a:off x="2877468" y="6101193"/>
                <a:ext cx="160200" cy="1227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27BA15E-476F-3146-9FF6-E40989393D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62348" y="6085713"/>
                  <a:ext cx="19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495FBA8-8AA6-984D-BAC9-BDF2C4468570}"/>
                    </a:ext>
                  </a:extLst>
                </p14:cNvPr>
                <p14:cNvContentPartPr/>
                <p14:nvPr/>
              </p14:nvContentPartPr>
              <p14:xfrm>
                <a:off x="3074028" y="6102273"/>
                <a:ext cx="366840" cy="225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495FBA8-8AA6-984D-BAC9-BDF2C446857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58908" y="6087153"/>
                  <a:ext cx="397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BB6C807-F921-BB4C-BED2-12EDB8F862C9}"/>
                    </a:ext>
                  </a:extLst>
                </p14:cNvPr>
                <p14:cNvContentPartPr/>
                <p14:nvPr/>
              </p14:nvContentPartPr>
              <p14:xfrm>
                <a:off x="3597828" y="6085353"/>
                <a:ext cx="118440" cy="990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BB6C807-F921-BB4C-BED2-12EDB8F862C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582708" y="6070233"/>
                  <a:ext cx="148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19E5303-80A5-D84E-BE81-BEB538815ABA}"/>
                    </a:ext>
                  </a:extLst>
                </p14:cNvPr>
                <p14:cNvContentPartPr/>
                <p14:nvPr/>
              </p14:nvContentPartPr>
              <p14:xfrm>
                <a:off x="3751908" y="6116673"/>
                <a:ext cx="36720" cy="96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19E5303-80A5-D84E-BE81-BEB538815AB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736788" y="6101553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61708DF-39CF-F54E-8ED7-87A003D8534F}"/>
                    </a:ext>
                  </a:extLst>
                </p14:cNvPr>
                <p14:cNvContentPartPr/>
                <p14:nvPr/>
              </p14:nvContentPartPr>
              <p14:xfrm>
                <a:off x="3814908" y="6069513"/>
                <a:ext cx="77760" cy="248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61708DF-39CF-F54E-8ED7-87A003D8534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99788" y="6054393"/>
                  <a:ext cx="108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48D54D3-C443-764B-8C7B-25972C653668}"/>
                    </a:ext>
                  </a:extLst>
                </p14:cNvPr>
                <p14:cNvContentPartPr/>
                <p14:nvPr/>
              </p14:nvContentPartPr>
              <p14:xfrm>
                <a:off x="3873228" y="5963313"/>
                <a:ext cx="163080" cy="2415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48D54D3-C443-764B-8C7B-25972C65366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58108" y="5947833"/>
                  <a:ext cx="193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357F655-0DA9-4A44-A9B0-D735FF66EFA4}"/>
                    </a:ext>
                  </a:extLst>
                </p14:cNvPr>
                <p14:cNvContentPartPr/>
                <p14:nvPr/>
              </p14:nvContentPartPr>
              <p14:xfrm>
                <a:off x="3862428" y="6137553"/>
                <a:ext cx="240480" cy="1047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357F655-0DA9-4A44-A9B0-D735FF66EFA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46948" y="6122433"/>
                  <a:ext cx="27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D0F79FE-7212-6E4A-B53B-28E440390A63}"/>
                    </a:ext>
                  </a:extLst>
                </p14:cNvPr>
                <p14:cNvContentPartPr/>
                <p14:nvPr/>
              </p14:nvContentPartPr>
              <p14:xfrm>
                <a:off x="4083108" y="6085353"/>
                <a:ext cx="360" cy="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D0F79FE-7212-6E4A-B53B-28E440390A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7988" y="60702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7010A2E-4745-044A-B6BE-9DD0E702E90C}"/>
                    </a:ext>
                  </a:extLst>
                </p14:cNvPr>
                <p14:cNvContentPartPr/>
                <p14:nvPr/>
              </p14:nvContentPartPr>
              <p14:xfrm>
                <a:off x="4208748" y="6085353"/>
                <a:ext cx="133920" cy="158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7010A2E-4745-044A-B6BE-9DD0E702E90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93628" y="6070233"/>
                  <a:ext cx="1641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C3DE4FE-328C-5946-B934-9E48BC88D058}"/>
              </a:ext>
            </a:extLst>
          </p:cNvPr>
          <p:cNvGrpSpPr/>
          <p:nvPr/>
        </p:nvGrpSpPr>
        <p:grpSpPr>
          <a:xfrm>
            <a:off x="2950908" y="6455073"/>
            <a:ext cx="1319040" cy="171360"/>
            <a:chOff x="2950908" y="6455073"/>
            <a:chExt cx="131904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B4D5EFC-FFAF-0548-8D15-9EAA00E00024}"/>
                    </a:ext>
                  </a:extLst>
                </p14:cNvPr>
                <p14:cNvContentPartPr/>
                <p14:nvPr/>
              </p14:nvContentPartPr>
              <p14:xfrm>
                <a:off x="2950908" y="6455073"/>
                <a:ext cx="663840" cy="1713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B4D5EFC-FFAF-0548-8D15-9EAA00E000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35428" y="6439953"/>
                  <a:ext cx="694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59C8722-B2D2-C540-AF77-89573B4758AB}"/>
                    </a:ext>
                  </a:extLst>
                </p14:cNvPr>
                <p14:cNvContentPartPr/>
                <p14:nvPr/>
              </p14:nvContentPartPr>
              <p14:xfrm>
                <a:off x="3702588" y="6510873"/>
                <a:ext cx="136080" cy="80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59C8722-B2D2-C540-AF77-89573B4758A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87468" y="6495753"/>
                  <a:ext cx="166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197DC0A-2A32-704D-AC7C-9EDE89FED3DD}"/>
                    </a:ext>
                  </a:extLst>
                </p14:cNvPr>
                <p14:cNvContentPartPr/>
                <p14:nvPr/>
              </p14:nvContentPartPr>
              <p14:xfrm>
                <a:off x="3878268" y="6479553"/>
                <a:ext cx="391680" cy="1400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197DC0A-2A32-704D-AC7C-9EDE89FED3D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862788" y="6464073"/>
                  <a:ext cx="422280" cy="17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630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CEF49-273F-314B-90CF-5246C2C89520}"/>
                  </a:ext>
                </a:extLst>
              </p14:cNvPr>
              <p14:cNvContentPartPr/>
              <p14:nvPr/>
            </p14:nvContentPartPr>
            <p14:xfrm>
              <a:off x="3058188" y="133407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CEF49-273F-314B-90CF-5246C2C895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548" y="13250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B5A75E2-2A5C-894D-AEDB-47F161B38F2C}"/>
              </a:ext>
            </a:extLst>
          </p:cNvPr>
          <p:cNvSpPr/>
          <p:nvPr/>
        </p:nvSpPr>
        <p:spPr>
          <a:xfrm>
            <a:off x="2180896" y="848655"/>
            <a:ext cx="8996855" cy="433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Lecture: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do antibodies interact with antigens, and how is that measured?	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" marR="0" indent="390525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Reading:  Primary Literature Reference #1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33425">
              <a:lnSpc>
                <a:spcPts val="1345"/>
              </a:lnSpc>
              <a:tabLst>
                <a:tab pos="40005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Reading:  Immunobiology textbook (Appendix I: p 748-790)  “The 				immunologist’s toolbox”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7095" marR="822960" indent="-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Antibody-antigen binding:  Law of mass action and calculation of affinity constants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3875" marR="826770" indent="390525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parameters of binding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structural contributions to binding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Bef>
                <a:spcPts val="1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Assays of antibody binding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precipitation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agglutination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radioimmunoassay (RIA)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ELISA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0" indent="-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Fluorescent immunoassay/ Flow cytometry/Fluorescence activated cell sorting (FACS)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Western immunoblot analysis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immunohistochemistry/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immunoelectronmicroscopy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7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	Monoclonal antibodies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how they are made, isolated, and "humanized"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>
              <a:lnSpc>
                <a:spcPts val="1345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functional differences between polyclonal antisera, monospecific sera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7B7699-B4CA-D841-86E4-8BD60B1D97CF}"/>
              </a:ext>
            </a:extLst>
          </p:cNvPr>
          <p:cNvGrpSpPr/>
          <p:nvPr/>
        </p:nvGrpSpPr>
        <p:grpSpPr>
          <a:xfrm>
            <a:off x="236148" y="445233"/>
            <a:ext cx="1651680" cy="884160"/>
            <a:chOff x="236148" y="445233"/>
            <a:chExt cx="165168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C00FC12-E58A-8B47-99D4-0B35C863B015}"/>
                    </a:ext>
                  </a:extLst>
                </p14:cNvPr>
                <p14:cNvContentPartPr/>
                <p14:nvPr/>
              </p14:nvContentPartPr>
              <p14:xfrm>
                <a:off x="725028" y="661953"/>
                <a:ext cx="54000" cy="370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C00FC12-E58A-8B47-99D4-0B35C863B0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9908" y="646833"/>
                  <a:ext cx="84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F316F4-40EE-B348-99C6-C6C029CC84B9}"/>
                    </a:ext>
                  </a:extLst>
                </p14:cNvPr>
                <p14:cNvContentPartPr/>
                <p14:nvPr/>
              </p14:nvContentPartPr>
              <p14:xfrm>
                <a:off x="236148" y="445233"/>
                <a:ext cx="807840" cy="650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F316F4-40EE-B348-99C6-C6C029CC84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028" y="430113"/>
                  <a:ext cx="83844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C027C5-9DBF-A240-A128-BBA8A477F80D}"/>
                    </a:ext>
                  </a:extLst>
                </p14:cNvPr>
                <p14:cNvContentPartPr/>
                <p14:nvPr/>
              </p14:nvContentPartPr>
              <p14:xfrm>
                <a:off x="1103388" y="835473"/>
                <a:ext cx="150120" cy="158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C027C5-9DBF-A240-A128-BBA8A477F8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8268" y="819993"/>
                  <a:ext cx="180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9D9C2F-7975-394D-8755-ACF8BA0793C6}"/>
                    </a:ext>
                  </a:extLst>
                </p14:cNvPr>
                <p14:cNvContentPartPr/>
                <p14:nvPr/>
              </p14:nvContentPartPr>
              <p14:xfrm>
                <a:off x="1497588" y="756633"/>
                <a:ext cx="52200" cy="253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9D9C2F-7975-394D-8755-ACF8BA0793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2468" y="741153"/>
                  <a:ext cx="82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0C8740-08DE-5747-9D02-7D0791FAF7E0}"/>
                    </a:ext>
                  </a:extLst>
                </p14:cNvPr>
                <p14:cNvContentPartPr/>
                <p14:nvPr/>
              </p14:nvContentPartPr>
              <p14:xfrm>
                <a:off x="1329468" y="767793"/>
                <a:ext cx="468360" cy="20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0C8740-08DE-5747-9D02-7D0791FAF7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4348" y="752673"/>
                  <a:ext cx="49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9BC653-E2A7-F445-A951-97F26757EF00}"/>
                    </a:ext>
                  </a:extLst>
                </p14:cNvPr>
                <p14:cNvContentPartPr/>
                <p14:nvPr/>
              </p14:nvContentPartPr>
              <p14:xfrm>
                <a:off x="599028" y="1212753"/>
                <a:ext cx="1288800" cy="116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9BC653-E2A7-F445-A951-97F26757EF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3548" y="1197273"/>
                  <a:ext cx="13190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6B8C113-2E39-AD44-A858-D9CF38D1729C}"/>
              </a:ext>
            </a:extLst>
          </p:cNvPr>
          <p:cNvGrpSpPr/>
          <p:nvPr/>
        </p:nvGrpSpPr>
        <p:grpSpPr>
          <a:xfrm>
            <a:off x="2348988" y="866793"/>
            <a:ext cx="9266040" cy="4487040"/>
            <a:chOff x="2348988" y="866793"/>
            <a:chExt cx="9266040" cy="44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569FFF-7BFE-7D42-B2F8-9C1D274659E3}"/>
                    </a:ext>
                  </a:extLst>
                </p14:cNvPr>
                <p14:cNvContentPartPr/>
                <p14:nvPr/>
              </p14:nvContentPartPr>
              <p14:xfrm>
                <a:off x="2522148" y="1339833"/>
                <a:ext cx="41760" cy="333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569FFF-7BFE-7D42-B2F8-9C1D274659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028" y="1324713"/>
                  <a:ext cx="72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74C510-CBF3-0047-B8A5-8A00F41BC31A}"/>
                    </a:ext>
                  </a:extLst>
                </p14:cNvPr>
                <p14:cNvContentPartPr/>
                <p14:nvPr/>
              </p14:nvContentPartPr>
              <p14:xfrm>
                <a:off x="2348988" y="1280793"/>
                <a:ext cx="426240" cy="24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74C510-CBF3-0047-B8A5-8A00F41BC3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3508" y="1265673"/>
                  <a:ext cx="456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001909-93ED-9B47-B977-6FAE1D95B67B}"/>
                    </a:ext>
                  </a:extLst>
                </p14:cNvPr>
                <p14:cNvContentPartPr/>
                <p14:nvPr/>
              </p14:nvContentPartPr>
              <p14:xfrm>
                <a:off x="2766588" y="1206273"/>
                <a:ext cx="389880" cy="395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001909-93ED-9B47-B977-6FAE1D95B6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51108" y="1191153"/>
                  <a:ext cx="4204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D5BB4E-27D1-3847-A367-CD83DC87DAC6}"/>
                    </a:ext>
                  </a:extLst>
                </p14:cNvPr>
                <p14:cNvContentPartPr/>
                <p14:nvPr/>
              </p14:nvContentPartPr>
              <p14:xfrm>
                <a:off x="3119028" y="1402833"/>
                <a:ext cx="586440" cy="430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D5BB4E-27D1-3847-A367-CD83DC87DA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3548" y="1387713"/>
                  <a:ext cx="617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E0236D-454C-7A42-86C1-0492840086E0}"/>
                    </a:ext>
                  </a:extLst>
                </p14:cNvPr>
                <p14:cNvContentPartPr/>
                <p14:nvPr/>
              </p14:nvContentPartPr>
              <p14:xfrm>
                <a:off x="3610068" y="1408593"/>
                <a:ext cx="200880" cy="153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E0236D-454C-7A42-86C1-0492840086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4948" y="1393113"/>
                  <a:ext cx="231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E42384-430F-3F4E-9C55-52A04168F7AB}"/>
                    </a:ext>
                  </a:extLst>
                </p14:cNvPr>
                <p14:cNvContentPartPr/>
                <p14:nvPr/>
              </p14:nvContentPartPr>
              <p14:xfrm>
                <a:off x="3898428" y="1142913"/>
                <a:ext cx="1508760" cy="434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E42384-430F-3F4E-9C55-52A04168F7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2948" y="1127433"/>
                  <a:ext cx="1539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2B2CE8-7C25-6F48-8390-B2A4C2AFF94E}"/>
                    </a:ext>
                  </a:extLst>
                </p14:cNvPr>
                <p14:cNvContentPartPr/>
                <p14:nvPr/>
              </p14:nvContentPartPr>
              <p14:xfrm>
                <a:off x="5012988" y="1308153"/>
                <a:ext cx="333000" cy="4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2B2CE8-7C25-6F48-8390-B2A4C2AFF9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7868" y="1293033"/>
                  <a:ext cx="36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8F35A4-5D30-7945-9F21-2B86A7710B9A}"/>
                    </a:ext>
                  </a:extLst>
                </p14:cNvPr>
                <p14:cNvContentPartPr/>
                <p14:nvPr/>
              </p14:nvContentPartPr>
              <p14:xfrm>
                <a:off x="5735148" y="1265313"/>
                <a:ext cx="776880" cy="234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8F35A4-5D30-7945-9F21-2B86A7710B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0028" y="1250193"/>
                  <a:ext cx="807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3578B9-57F0-4A49-8EDA-842AEFBC5B8E}"/>
                    </a:ext>
                  </a:extLst>
                </p14:cNvPr>
                <p14:cNvContentPartPr/>
                <p14:nvPr/>
              </p14:nvContentPartPr>
              <p14:xfrm>
                <a:off x="6535068" y="1321833"/>
                <a:ext cx="312840" cy="96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3578B9-57F0-4A49-8EDA-842AEFBC5B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19588" y="1306713"/>
                  <a:ext cx="343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1F4131-C9F5-194A-AE6A-0578649EFE9E}"/>
                    </a:ext>
                  </a:extLst>
                </p14:cNvPr>
                <p14:cNvContentPartPr/>
                <p14:nvPr/>
              </p14:nvContentPartPr>
              <p14:xfrm>
                <a:off x="7351908" y="1210953"/>
                <a:ext cx="231480" cy="225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1F4131-C9F5-194A-AE6A-0578649EFE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36428" y="1195833"/>
                  <a:ext cx="262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E16413-B2D5-504C-8700-9A80F48FAE43}"/>
                    </a:ext>
                  </a:extLst>
                </p14:cNvPr>
                <p14:cNvContentPartPr/>
                <p14:nvPr/>
              </p14:nvContentPartPr>
              <p14:xfrm>
                <a:off x="7756548" y="1087473"/>
                <a:ext cx="73800" cy="297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E16413-B2D5-504C-8700-9A80F48FAE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1068" y="1072353"/>
                  <a:ext cx="104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BC6E32-5ECF-C148-BA52-BC8B7FD9AB85}"/>
                    </a:ext>
                  </a:extLst>
                </p14:cNvPr>
                <p14:cNvContentPartPr/>
                <p14:nvPr/>
              </p14:nvContentPartPr>
              <p14:xfrm>
                <a:off x="7734228" y="1278993"/>
                <a:ext cx="342000" cy="9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BC6E32-5ECF-C148-BA52-BC8B7FD9AB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9108" y="1263873"/>
                  <a:ext cx="37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67F88E-BCA4-B84C-A0D3-0E519B6BA1C7}"/>
                    </a:ext>
                  </a:extLst>
                </p14:cNvPr>
                <p14:cNvContentPartPr/>
                <p14:nvPr/>
              </p14:nvContentPartPr>
              <p14:xfrm>
                <a:off x="8071908" y="1103313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67F88E-BCA4-B84C-A0D3-0E519B6BA1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56428" y="10881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5D755E-8E82-3044-8A06-F908D5DF9CBF}"/>
                    </a:ext>
                  </a:extLst>
                </p14:cNvPr>
                <p14:cNvContentPartPr/>
                <p14:nvPr/>
              </p14:nvContentPartPr>
              <p14:xfrm>
                <a:off x="8134908" y="1008993"/>
                <a:ext cx="98280" cy="38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5D755E-8E82-3044-8A06-F908D5DF9C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9428" y="993513"/>
                  <a:ext cx="1285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26AFE2-B9A2-C44C-AC0A-BD51D70FEF3C}"/>
                    </a:ext>
                  </a:extLst>
                </p14:cNvPr>
                <p14:cNvContentPartPr/>
                <p14:nvPr/>
              </p14:nvContentPartPr>
              <p14:xfrm>
                <a:off x="8260908" y="1040313"/>
                <a:ext cx="106920" cy="35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26AFE2-B9A2-C44C-AC0A-BD51D70FEF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45788" y="1025193"/>
                  <a:ext cx="137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D43462-F836-FC49-8C53-6030955BC28F}"/>
                    </a:ext>
                  </a:extLst>
                </p14:cNvPr>
                <p14:cNvContentPartPr/>
                <p14:nvPr/>
              </p14:nvContentPartPr>
              <p14:xfrm>
                <a:off x="8623788" y="963993"/>
                <a:ext cx="307440" cy="437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D43462-F836-FC49-8C53-6030955BC2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8308" y="948873"/>
                  <a:ext cx="3376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7A738C-E621-0D44-A3C2-3E6ECEDB24AA}"/>
                    </a:ext>
                  </a:extLst>
                </p14:cNvPr>
                <p14:cNvContentPartPr/>
                <p14:nvPr/>
              </p14:nvContentPartPr>
              <p14:xfrm>
                <a:off x="9049308" y="1229673"/>
                <a:ext cx="244080" cy="14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7A738C-E621-0D44-A3C2-3E6ECEDB24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34188" y="1214193"/>
                  <a:ext cx="274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BA176A-4201-1941-8168-2D027B855925}"/>
                    </a:ext>
                  </a:extLst>
                </p14:cNvPr>
                <p14:cNvContentPartPr/>
                <p14:nvPr/>
              </p14:nvContentPartPr>
              <p14:xfrm>
                <a:off x="9317148" y="1138593"/>
                <a:ext cx="482400" cy="158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BA176A-4201-1941-8168-2D027B8559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02028" y="1123473"/>
                  <a:ext cx="51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0DF568-4152-2E4B-B36A-3B41589AF73E}"/>
                    </a:ext>
                  </a:extLst>
                </p14:cNvPr>
                <p14:cNvContentPartPr/>
                <p14:nvPr/>
              </p14:nvContentPartPr>
              <p14:xfrm>
                <a:off x="10108428" y="1182153"/>
                <a:ext cx="76320" cy="14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0DF568-4152-2E4B-B36A-3B41589AF7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93308" y="1167033"/>
                  <a:ext cx="106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B5E030-952B-A24D-B1D7-CD7FFF5801B4}"/>
                    </a:ext>
                  </a:extLst>
                </p14:cNvPr>
                <p14:cNvContentPartPr/>
                <p14:nvPr/>
              </p14:nvContentPartPr>
              <p14:xfrm>
                <a:off x="10420908" y="866793"/>
                <a:ext cx="57240" cy="42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B5E030-952B-A24D-B1D7-CD7FFF5801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05428" y="851673"/>
                  <a:ext cx="878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58F53F-EF76-4142-B340-5BAD0059CCAE}"/>
                    </a:ext>
                  </a:extLst>
                </p14:cNvPr>
                <p14:cNvContentPartPr/>
                <p14:nvPr/>
              </p14:nvContentPartPr>
              <p14:xfrm>
                <a:off x="10357548" y="933753"/>
                <a:ext cx="1257480" cy="34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58F53F-EF76-4142-B340-5BAD0059CC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42428" y="918633"/>
                  <a:ext cx="1288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37D2D7-E30F-AA48-A87E-4BCB02F5F944}"/>
                    </a:ext>
                  </a:extLst>
                </p14:cNvPr>
                <p14:cNvContentPartPr/>
                <p14:nvPr/>
              </p14:nvContentPartPr>
              <p14:xfrm>
                <a:off x="3326388" y="1985313"/>
                <a:ext cx="612000" cy="164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37D2D7-E30F-AA48-A87E-4BCB02F5F9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11268" y="1970193"/>
                  <a:ext cx="64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70183A-AF51-F949-B8E1-BA024D28E232}"/>
                    </a:ext>
                  </a:extLst>
                </p14:cNvPr>
                <p14:cNvContentPartPr/>
                <p14:nvPr/>
              </p14:nvContentPartPr>
              <p14:xfrm>
                <a:off x="3928668" y="1995753"/>
                <a:ext cx="237960" cy="140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70183A-AF51-F949-B8E1-BA024D28E2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13548" y="1980273"/>
                  <a:ext cx="268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DBD822-68AD-1348-A95C-FD417AE31C7B}"/>
                    </a:ext>
                  </a:extLst>
                </p14:cNvPr>
                <p14:cNvContentPartPr/>
                <p14:nvPr/>
              </p14:nvContentPartPr>
              <p14:xfrm>
                <a:off x="4223508" y="1986393"/>
                <a:ext cx="125280" cy="173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DBD822-68AD-1348-A95C-FD417AE31C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08028" y="1970913"/>
                  <a:ext cx="155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504C96-2C60-A248-A940-1C4718D0E600}"/>
                    </a:ext>
                  </a:extLst>
                </p14:cNvPr>
                <p14:cNvContentPartPr/>
                <p14:nvPr/>
              </p14:nvContentPartPr>
              <p14:xfrm>
                <a:off x="4493148" y="1797033"/>
                <a:ext cx="89280" cy="317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504C96-2C60-A248-A940-1C4718D0E6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77668" y="1781913"/>
                  <a:ext cx="119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D9E674-087A-B345-83DB-F391752F46C1}"/>
                    </a:ext>
                  </a:extLst>
                </p14:cNvPr>
                <p14:cNvContentPartPr/>
                <p14:nvPr/>
              </p14:nvContentPartPr>
              <p14:xfrm>
                <a:off x="4461468" y="1986393"/>
                <a:ext cx="350640" cy="11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D9E674-087A-B345-83DB-F391752F46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46348" y="1970913"/>
                  <a:ext cx="38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3CD8FCE-8587-A442-92DF-2F266B5AD9ED}"/>
                    </a:ext>
                  </a:extLst>
                </p14:cNvPr>
                <p14:cNvContentPartPr/>
                <p14:nvPr/>
              </p14:nvContentPartPr>
              <p14:xfrm>
                <a:off x="4792668" y="1860033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3CD8FCE-8587-A442-92DF-2F266B5AD9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77188" y="18449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3AB377-0746-4F4F-A4AF-41798AE2F232}"/>
                    </a:ext>
                  </a:extLst>
                </p14:cNvPr>
                <p14:cNvContentPartPr/>
                <p14:nvPr/>
              </p14:nvContentPartPr>
              <p14:xfrm>
                <a:off x="4934508" y="1934553"/>
                <a:ext cx="183960" cy="14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3AB377-0746-4F4F-A4AF-41798AE2F2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19028" y="1919433"/>
                  <a:ext cx="214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C320CC-12F3-0F48-8B6B-450ADEE33EEF}"/>
                    </a:ext>
                  </a:extLst>
                </p14:cNvPr>
                <p14:cNvContentPartPr/>
                <p14:nvPr/>
              </p14:nvContentPartPr>
              <p14:xfrm>
                <a:off x="5202348" y="1885953"/>
                <a:ext cx="208440" cy="235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C320CC-12F3-0F48-8B6B-450ADEE33E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87228" y="1870473"/>
                  <a:ext cx="238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E24CB63-6B2C-874B-8856-A261FC615015}"/>
                    </a:ext>
                  </a:extLst>
                </p14:cNvPr>
                <p14:cNvContentPartPr/>
                <p14:nvPr/>
              </p14:nvContentPartPr>
              <p14:xfrm>
                <a:off x="6043668" y="1713513"/>
                <a:ext cx="304200" cy="369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E24CB63-6B2C-874B-8856-A261FC6150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28548" y="1698393"/>
                  <a:ext cx="3348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5E8C0A-6CAB-F740-91C2-FE6F33BAE757}"/>
                    </a:ext>
                  </a:extLst>
                </p14:cNvPr>
                <p14:cNvContentPartPr/>
                <p14:nvPr/>
              </p14:nvContentPartPr>
              <p14:xfrm>
                <a:off x="6164268" y="1721433"/>
                <a:ext cx="551520" cy="34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5E8C0A-6CAB-F740-91C2-FE6F33BAE7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48788" y="1705953"/>
                  <a:ext cx="582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5F9844-F00D-844C-BF92-9E4919993057}"/>
                    </a:ext>
                  </a:extLst>
                </p14:cNvPr>
                <p14:cNvContentPartPr/>
                <p14:nvPr/>
              </p14:nvContentPartPr>
              <p14:xfrm>
                <a:off x="6739548" y="1860033"/>
                <a:ext cx="145440" cy="174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5F9844-F00D-844C-BF92-9E49199930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24068" y="1844913"/>
                  <a:ext cx="175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8A7FE4-C2A0-414B-8EDA-D894A32B8CE7}"/>
                    </a:ext>
                  </a:extLst>
                </p14:cNvPr>
                <p14:cNvContentPartPr/>
                <p14:nvPr/>
              </p14:nvContentPartPr>
              <p14:xfrm>
                <a:off x="7583028" y="1686873"/>
                <a:ext cx="49680" cy="311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8A7FE4-C2A0-414B-8EDA-D894A32B8C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67908" y="1671393"/>
                  <a:ext cx="79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A1D739-BD23-C540-8AEF-938D8CEBE290}"/>
                    </a:ext>
                  </a:extLst>
                </p14:cNvPr>
                <p14:cNvContentPartPr/>
                <p14:nvPr/>
              </p14:nvContentPartPr>
              <p14:xfrm>
                <a:off x="7504188" y="1638273"/>
                <a:ext cx="401040" cy="379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A1D739-BD23-C540-8AEF-938D8CEBE2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89068" y="1622793"/>
                  <a:ext cx="4316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83757E-84A0-BC44-BD4E-08385532F45C}"/>
                    </a:ext>
                  </a:extLst>
                </p14:cNvPr>
                <p14:cNvContentPartPr/>
                <p14:nvPr/>
              </p14:nvContentPartPr>
              <p14:xfrm>
                <a:off x="7961388" y="1797033"/>
                <a:ext cx="270720" cy="172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83757E-84A0-BC44-BD4E-08385532F4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46268" y="1781913"/>
                  <a:ext cx="301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DE8F58-E5C3-6645-84FA-EFFAC05027C9}"/>
                    </a:ext>
                  </a:extLst>
                </p14:cNvPr>
                <p14:cNvContentPartPr/>
                <p14:nvPr/>
              </p14:nvContentPartPr>
              <p14:xfrm>
                <a:off x="8308428" y="1604793"/>
                <a:ext cx="34920" cy="317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DE8F58-E5C3-6645-84FA-EFFAC05027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92948" y="1589673"/>
                  <a:ext cx="65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8C0F1E-36A2-434F-911A-31C537B67794}"/>
                    </a:ext>
                  </a:extLst>
                </p14:cNvPr>
                <p14:cNvContentPartPr/>
                <p14:nvPr/>
              </p14:nvContentPartPr>
              <p14:xfrm>
                <a:off x="8355588" y="1749873"/>
                <a:ext cx="146520" cy="2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8C0F1E-36A2-434F-911A-31C537B677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0468" y="1734393"/>
                  <a:ext cx="177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5E2017-F480-4544-B17A-638C8A206F02}"/>
                    </a:ext>
                  </a:extLst>
                </p14:cNvPr>
                <p14:cNvContentPartPr/>
                <p14:nvPr/>
              </p14:nvContentPartPr>
              <p14:xfrm>
                <a:off x="8828628" y="1686873"/>
                <a:ext cx="273600" cy="167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5E2017-F480-4544-B17A-638C8A206F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3148" y="1671393"/>
                  <a:ext cx="30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B93A92-ABE1-E24B-9627-B07F17CB7E9D}"/>
                    </a:ext>
                  </a:extLst>
                </p14:cNvPr>
                <p14:cNvContentPartPr/>
                <p14:nvPr/>
              </p14:nvContentPartPr>
              <p14:xfrm>
                <a:off x="9175308" y="1686873"/>
                <a:ext cx="238320" cy="169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B93A92-ABE1-E24B-9627-B07F17CB7E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60188" y="1671393"/>
                  <a:ext cx="268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479EB4-A4EE-C54B-92BF-9682F37FB873}"/>
                    </a:ext>
                  </a:extLst>
                </p14:cNvPr>
                <p14:cNvContentPartPr/>
                <p14:nvPr/>
              </p14:nvContentPartPr>
              <p14:xfrm>
                <a:off x="9327948" y="1734033"/>
                <a:ext cx="392040" cy="55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479EB4-A4EE-C54B-92BF-9682F37FB8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12468" y="1718913"/>
                  <a:ext cx="42264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F28ACE-F34A-BC46-A3BE-A45C2F306958}"/>
                    </a:ext>
                  </a:extLst>
                </p14:cNvPr>
                <p14:cNvContentPartPr/>
                <p14:nvPr/>
              </p14:nvContentPartPr>
              <p14:xfrm>
                <a:off x="9963708" y="1529193"/>
                <a:ext cx="685800" cy="332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F28ACE-F34A-BC46-A3BE-A45C2F3069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48228" y="1513713"/>
                  <a:ext cx="716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F6ADF-F0F5-0448-A9C5-0C57AA802A5A}"/>
                    </a:ext>
                  </a:extLst>
                </p14:cNvPr>
                <p14:cNvContentPartPr/>
                <p14:nvPr/>
              </p14:nvContentPartPr>
              <p14:xfrm>
                <a:off x="3426828" y="2454033"/>
                <a:ext cx="237960" cy="207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F6ADF-F0F5-0448-A9C5-0C57AA802A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11348" y="2438913"/>
                  <a:ext cx="268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615F1C-5183-C54C-933C-E93F8FCFF189}"/>
                    </a:ext>
                  </a:extLst>
                </p14:cNvPr>
                <p14:cNvContentPartPr/>
                <p14:nvPr/>
              </p14:nvContentPartPr>
              <p14:xfrm>
                <a:off x="4093188" y="2456553"/>
                <a:ext cx="186120" cy="369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615F1C-5183-C54C-933C-E93F8FCFF1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77708" y="2441433"/>
                  <a:ext cx="216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1B188E-0638-A844-8133-85FE40131C0F}"/>
                    </a:ext>
                  </a:extLst>
                </p14:cNvPr>
                <p14:cNvContentPartPr/>
                <p14:nvPr/>
              </p14:nvContentPartPr>
              <p14:xfrm>
                <a:off x="4351308" y="2442153"/>
                <a:ext cx="205920" cy="142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1B188E-0638-A844-8133-85FE40131C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35828" y="2426673"/>
                  <a:ext cx="23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944E72-09DD-B74E-9D4F-CB0A569F8B05}"/>
                    </a:ext>
                  </a:extLst>
                </p14:cNvPr>
                <p14:cNvContentPartPr/>
                <p14:nvPr/>
              </p14:nvContentPartPr>
              <p14:xfrm>
                <a:off x="4621308" y="2295633"/>
                <a:ext cx="377640" cy="313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944E72-09DD-B74E-9D4F-CB0A569F8B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06188" y="2280153"/>
                  <a:ext cx="407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BB985FF-0294-2A4D-8691-0CD1DEC0FA15}"/>
                    </a:ext>
                  </a:extLst>
                </p14:cNvPr>
                <p14:cNvContentPartPr/>
                <p14:nvPr/>
              </p14:nvContentPartPr>
              <p14:xfrm>
                <a:off x="5079588" y="2322993"/>
                <a:ext cx="950040" cy="262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BB985FF-0294-2A4D-8691-0CD1DEC0FA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64108" y="2307513"/>
                  <a:ext cx="980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1A5C2F-2A4D-3D40-A710-BC0E842D87A1}"/>
                    </a:ext>
                  </a:extLst>
                </p14:cNvPr>
                <p14:cNvContentPartPr/>
                <p14:nvPr/>
              </p14:nvContentPartPr>
              <p14:xfrm>
                <a:off x="6258588" y="2553753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1A5C2F-2A4D-3D40-A710-BC0E842D87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43468" y="2538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3CDDEA-C31D-B748-B65A-524C6C12170E}"/>
                    </a:ext>
                  </a:extLst>
                </p14:cNvPr>
                <p14:cNvContentPartPr/>
                <p14:nvPr/>
              </p14:nvContentPartPr>
              <p14:xfrm>
                <a:off x="2716908" y="3113193"/>
                <a:ext cx="57960" cy="384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3CDDEA-C31D-B748-B65A-524C6C1217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01788" y="3097713"/>
                  <a:ext cx="88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0FFA03-2CFA-9445-897F-44EFDFAFBB4A}"/>
                    </a:ext>
                  </a:extLst>
                </p14:cNvPr>
                <p14:cNvContentPartPr/>
                <p14:nvPr/>
              </p14:nvContentPartPr>
              <p14:xfrm>
                <a:off x="2568948" y="2879913"/>
                <a:ext cx="1683360" cy="593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0FFA03-2CFA-9445-897F-44EFDFAFBB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53828" y="2864793"/>
                  <a:ext cx="17139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9376E3-4985-BB4D-9D23-42EF5AECE124}"/>
                    </a:ext>
                  </a:extLst>
                </p14:cNvPr>
                <p14:cNvContentPartPr/>
                <p14:nvPr/>
              </p14:nvContentPartPr>
              <p14:xfrm>
                <a:off x="4004268" y="3105633"/>
                <a:ext cx="70560" cy="88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9376E3-4985-BB4D-9D23-42EF5AECE1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88788" y="3090153"/>
                  <a:ext cx="101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463B43-4799-CB49-A399-E92FB50FAA36}"/>
                    </a:ext>
                  </a:extLst>
                </p14:cNvPr>
                <p14:cNvContentPartPr/>
                <p14:nvPr/>
              </p14:nvContentPartPr>
              <p14:xfrm>
                <a:off x="4821108" y="3198873"/>
                <a:ext cx="294840" cy="219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463B43-4799-CB49-A399-E92FB50FAA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05988" y="3183753"/>
                  <a:ext cx="325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73AA19-9978-7D4E-968A-3C38AA3CE393}"/>
                    </a:ext>
                  </a:extLst>
                </p14:cNvPr>
                <p14:cNvContentPartPr/>
                <p14:nvPr/>
              </p14:nvContentPartPr>
              <p14:xfrm>
                <a:off x="5659548" y="2916273"/>
                <a:ext cx="117360" cy="404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73AA19-9978-7D4E-968A-3C38AA3CE3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44428" y="2901153"/>
                  <a:ext cx="147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33DE81-12EA-574C-9954-A790D0E1618E}"/>
                    </a:ext>
                  </a:extLst>
                </p14:cNvPr>
                <p14:cNvContentPartPr/>
                <p14:nvPr/>
              </p14:nvContentPartPr>
              <p14:xfrm>
                <a:off x="5864388" y="3184473"/>
                <a:ext cx="114840" cy="130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33DE81-12EA-574C-9954-A790D0E161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49268" y="3168993"/>
                  <a:ext cx="145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DB4154-CE27-4B47-B755-DEA297201415}"/>
                    </a:ext>
                  </a:extLst>
                </p14:cNvPr>
                <p14:cNvContentPartPr/>
                <p14:nvPr/>
              </p14:nvContentPartPr>
              <p14:xfrm>
                <a:off x="5927748" y="3042633"/>
                <a:ext cx="4680" cy="9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DB4154-CE27-4B47-B755-DEA2972014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12268" y="3027153"/>
                  <a:ext cx="3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6F61E4-9B6C-B34C-B41D-A96D6929B996}"/>
                    </a:ext>
                  </a:extLst>
                </p14:cNvPr>
                <p14:cNvContentPartPr/>
                <p14:nvPr/>
              </p14:nvContentPartPr>
              <p14:xfrm>
                <a:off x="6037908" y="3121473"/>
                <a:ext cx="346680" cy="150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6F61E4-9B6C-B34C-B41D-A96D6929B9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22788" y="3105993"/>
                  <a:ext cx="37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6F5D69-74AF-9F4D-BD1A-4A57864C7B7C}"/>
                    </a:ext>
                  </a:extLst>
                </p14:cNvPr>
                <p14:cNvContentPartPr/>
                <p14:nvPr/>
              </p14:nvContentPartPr>
              <p14:xfrm>
                <a:off x="6432108" y="3137313"/>
                <a:ext cx="80640" cy="137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6F5D69-74AF-9F4D-BD1A-4A57864C7B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16988" y="3121833"/>
                  <a:ext cx="11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554A0A-05AB-6E4E-ACD1-EAEBDCCD1566}"/>
                    </a:ext>
                  </a:extLst>
                </p14:cNvPr>
                <p14:cNvContentPartPr/>
                <p14:nvPr/>
              </p14:nvContentPartPr>
              <p14:xfrm>
                <a:off x="6510948" y="2900793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554A0A-05AB-6E4E-ACD1-EAEBDCCD15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95828" y="28853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1B396C-0441-9642-8ACA-45DC61A3F4D3}"/>
                    </a:ext>
                  </a:extLst>
                </p14:cNvPr>
                <p14:cNvContentPartPr/>
                <p14:nvPr/>
              </p14:nvContentPartPr>
              <p14:xfrm>
                <a:off x="6700308" y="2790273"/>
                <a:ext cx="83520" cy="469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1B396C-0441-9642-8ACA-45DC61A3F4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84828" y="2775153"/>
                  <a:ext cx="1141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2DEA34-AF4A-E64F-98B6-19FBBA2CC8BC}"/>
                    </a:ext>
                  </a:extLst>
                </p14:cNvPr>
                <p14:cNvContentPartPr/>
                <p14:nvPr/>
              </p14:nvContentPartPr>
              <p14:xfrm>
                <a:off x="6668628" y="2970273"/>
                <a:ext cx="424440" cy="250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2DEA34-AF4A-E64F-98B6-19FBBA2CC8B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53148" y="2955153"/>
                  <a:ext cx="455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F5B845-3CBA-F644-A3C3-EFED87CE65B6}"/>
                    </a:ext>
                  </a:extLst>
                </p14:cNvPr>
                <p14:cNvContentPartPr/>
                <p14:nvPr/>
              </p14:nvContentPartPr>
              <p14:xfrm>
                <a:off x="7169748" y="2700633"/>
                <a:ext cx="297360" cy="519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F5B845-3CBA-F644-A3C3-EFED87CE65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54628" y="2685513"/>
                  <a:ext cx="3279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D230699-1516-E048-91D0-E0594275493F}"/>
                    </a:ext>
                  </a:extLst>
                </p14:cNvPr>
                <p14:cNvContentPartPr/>
                <p14:nvPr/>
              </p14:nvContentPartPr>
              <p14:xfrm>
                <a:off x="7809828" y="2992593"/>
                <a:ext cx="217800" cy="150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D230699-1516-E048-91D0-E059427549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94708" y="2977473"/>
                  <a:ext cx="248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59E5B1-9FF7-2E49-ACC7-608353901275}"/>
                    </a:ext>
                  </a:extLst>
                </p14:cNvPr>
                <p14:cNvContentPartPr/>
                <p14:nvPr/>
              </p14:nvContentPartPr>
              <p14:xfrm>
                <a:off x="8134908" y="3044433"/>
                <a:ext cx="163440" cy="13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59E5B1-9FF7-2E49-ACC7-60835390127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19788" y="3029313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528885-146C-CD47-81DC-8A8A00196BEC}"/>
                    </a:ext>
                  </a:extLst>
                </p14:cNvPr>
                <p14:cNvContentPartPr/>
                <p14:nvPr/>
              </p14:nvContentPartPr>
              <p14:xfrm>
                <a:off x="8464308" y="2953713"/>
                <a:ext cx="197280" cy="542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528885-146C-CD47-81DC-8A8A00196B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49188" y="2938593"/>
                  <a:ext cx="2278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753742-86E9-D44E-A0E1-76FC0FBA467D}"/>
                    </a:ext>
                  </a:extLst>
                </p14:cNvPr>
                <p14:cNvContentPartPr/>
                <p14:nvPr/>
              </p14:nvContentPartPr>
              <p14:xfrm>
                <a:off x="8750868" y="2923833"/>
                <a:ext cx="168480" cy="595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753742-86E9-D44E-A0E1-76FC0FBA46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35748" y="2908353"/>
                  <a:ext cx="1990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6ACD2E-850B-EE4F-96F9-B5F397193C57}"/>
                    </a:ext>
                  </a:extLst>
                </p14:cNvPr>
                <p14:cNvContentPartPr/>
                <p14:nvPr/>
              </p14:nvContentPartPr>
              <p14:xfrm>
                <a:off x="8970468" y="2775873"/>
                <a:ext cx="166320" cy="36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6ACD2E-850B-EE4F-96F9-B5F397193C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55348" y="2760753"/>
                  <a:ext cx="196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64ECC25-B59D-D144-A213-234CD726600A}"/>
                    </a:ext>
                  </a:extLst>
                </p14:cNvPr>
                <p14:cNvContentPartPr/>
                <p14:nvPr/>
              </p14:nvContentPartPr>
              <p14:xfrm>
                <a:off x="9030588" y="2963793"/>
                <a:ext cx="482400" cy="612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64ECC25-B59D-D144-A213-234CD72660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15108" y="2948313"/>
                  <a:ext cx="5130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AB77DD-8371-CC4F-985D-3CE62F2FAEB6}"/>
                    </a:ext>
                  </a:extLst>
                </p14:cNvPr>
                <p14:cNvContentPartPr/>
                <p14:nvPr/>
              </p14:nvContentPartPr>
              <p14:xfrm>
                <a:off x="9592548" y="2628993"/>
                <a:ext cx="368280" cy="1015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AB77DD-8371-CC4F-985D-3CE62F2FAEB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77068" y="2613513"/>
                  <a:ext cx="398880" cy="10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A83900-B564-1644-B572-8D9A2248FB33}"/>
                    </a:ext>
                  </a:extLst>
                </p14:cNvPr>
                <p14:cNvContentPartPr/>
                <p14:nvPr/>
              </p14:nvContentPartPr>
              <p14:xfrm>
                <a:off x="10167828" y="2868033"/>
                <a:ext cx="564120" cy="23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A83900-B564-1644-B572-8D9A2248FB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52708" y="2852553"/>
                  <a:ext cx="594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4B4B85B-DA1F-9F49-9D71-5BA4A6FB27B9}"/>
                    </a:ext>
                  </a:extLst>
                </p14:cNvPr>
                <p14:cNvContentPartPr/>
                <p14:nvPr/>
              </p14:nvContentPartPr>
              <p14:xfrm>
                <a:off x="10792788" y="2911593"/>
                <a:ext cx="131400" cy="142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4B4B85B-DA1F-9F49-9D71-5BA4A6FB27B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77668" y="2896473"/>
                  <a:ext cx="161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F15607-37AB-C446-AED9-7D838849D4D1}"/>
                    </a:ext>
                  </a:extLst>
                </p14:cNvPr>
                <p14:cNvContentPartPr/>
                <p14:nvPr/>
              </p14:nvContentPartPr>
              <p14:xfrm>
                <a:off x="11019948" y="2900793"/>
                <a:ext cx="498600" cy="201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F15607-37AB-C446-AED9-7D838849D4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04828" y="2885313"/>
                  <a:ext cx="529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E591EB-E179-0B4D-BC50-ACF3615EEA37}"/>
                    </a:ext>
                  </a:extLst>
                </p14:cNvPr>
                <p14:cNvContentPartPr/>
                <p14:nvPr/>
              </p14:nvContentPartPr>
              <p14:xfrm>
                <a:off x="2707188" y="3988353"/>
                <a:ext cx="17280" cy="341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E591EB-E179-0B4D-BC50-ACF3615EEA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91708" y="3973233"/>
                  <a:ext cx="47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2F9C07-23B7-B745-AA60-1A79F49099E5}"/>
                    </a:ext>
                  </a:extLst>
                </p14:cNvPr>
                <p14:cNvContentPartPr/>
                <p14:nvPr/>
              </p14:nvContentPartPr>
              <p14:xfrm>
                <a:off x="2486508" y="3822033"/>
                <a:ext cx="869400" cy="488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2F9C07-23B7-B745-AA60-1A79F49099E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71388" y="3806553"/>
                  <a:ext cx="899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613E74-1BE6-4C46-9E93-8DC154AAAB72}"/>
                    </a:ext>
                  </a:extLst>
                </p14:cNvPr>
                <p14:cNvContentPartPr/>
                <p14:nvPr/>
              </p14:nvContentPartPr>
              <p14:xfrm>
                <a:off x="3925428" y="3912753"/>
                <a:ext cx="916200" cy="328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613E74-1BE6-4C46-9E93-8DC154AAAB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10308" y="3897633"/>
                  <a:ext cx="946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C54EF9-B4F0-7245-A2D8-99DAE5D32CFB}"/>
                    </a:ext>
                  </a:extLst>
                </p14:cNvPr>
                <p14:cNvContentPartPr/>
                <p14:nvPr/>
              </p14:nvContentPartPr>
              <p14:xfrm>
                <a:off x="4934508" y="3941913"/>
                <a:ext cx="199440" cy="156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C54EF9-B4F0-7245-A2D8-99DAE5D32CF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19388" y="3926793"/>
                  <a:ext cx="230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09247D-AB50-8F43-9D5E-88BA389EFC21}"/>
                    </a:ext>
                  </a:extLst>
                </p14:cNvPr>
                <p14:cNvContentPartPr/>
                <p14:nvPr/>
              </p14:nvContentPartPr>
              <p14:xfrm>
                <a:off x="5171028" y="3957033"/>
                <a:ext cx="459720" cy="142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09247D-AB50-8F43-9D5E-88BA389EFC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55548" y="3941553"/>
                  <a:ext cx="490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7B0A4D-8465-AA49-BD57-F493FA3C6159}"/>
                    </a:ext>
                  </a:extLst>
                </p14:cNvPr>
                <p14:cNvContentPartPr/>
                <p14:nvPr/>
              </p14:nvContentPartPr>
              <p14:xfrm>
                <a:off x="6028188" y="3824553"/>
                <a:ext cx="200160" cy="237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7B0A4D-8465-AA49-BD57-F493FA3C61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3068" y="3809073"/>
                  <a:ext cx="230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C25EF0-6A30-E44B-964B-9B13771A7CEF}"/>
                    </a:ext>
                  </a:extLst>
                </p14:cNvPr>
                <p14:cNvContentPartPr/>
                <p14:nvPr/>
              </p14:nvContentPartPr>
              <p14:xfrm>
                <a:off x="6346788" y="3894033"/>
                <a:ext cx="140040" cy="167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C25EF0-6A30-E44B-964B-9B13771A7C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31668" y="3878553"/>
                  <a:ext cx="170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D4EF47-8FDC-1049-9FA6-D26924CBB352}"/>
                    </a:ext>
                  </a:extLst>
                </p14:cNvPr>
                <p14:cNvContentPartPr/>
                <p14:nvPr/>
              </p14:nvContentPartPr>
              <p14:xfrm>
                <a:off x="6589788" y="3868113"/>
                <a:ext cx="174600" cy="152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D4EF47-8FDC-1049-9FA6-D26924CBB3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74668" y="3852993"/>
                  <a:ext cx="204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F4CA8A-A590-1749-B185-78169754A6B0}"/>
                    </a:ext>
                  </a:extLst>
                </p14:cNvPr>
                <p14:cNvContentPartPr/>
                <p14:nvPr/>
              </p14:nvContentPartPr>
              <p14:xfrm>
                <a:off x="6857988" y="3848313"/>
                <a:ext cx="193320" cy="135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F4CA8A-A590-1749-B185-78169754A6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42508" y="3833193"/>
                  <a:ext cx="22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357A7-BA94-4248-BEC1-B4DCC50CFCC4}"/>
                    </a:ext>
                  </a:extLst>
                </p14:cNvPr>
                <p14:cNvContentPartPr/>
                <p14:nvPr/>
              </p14:nvContentPartPr>
              <p14:xfrm>
                <a:off x="7135188" y="3815193"/>
                <a:ext cx="434520" cy="189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357A7-BA94-4248-BEC1-B4DCC50CFCC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19708" y="3799713"/>
                  <a:ext cx="465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94C11A-4B05-5046-9180-4CB456468118}"/>
                    </a:ext>
                  </a:extLst>
                </p14:cNvPr>
                <p14:cNvContentPartPr/>
                <p14:nvPr/>
              </p14:nvContentPartPr>
              <p14:xfrm>
                <a:off x="7908108" y="3597033"/>
                <a:ext cx="554760" cy="361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94C11A-4B05-5046-9180-4CB4564681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92988" y="3581553"/>
                  <a:ext cx="585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BD063F-5B48-1D43-A341-6B664859F98D}"/>
                    </a:ext>
                  </a:extLst>
                </p14:cNvPr>
                <p14:cNvContentPartPr/>
                <p14:nvPr/>
              </p14:nvContentPartPr>
              <p14:xfrm>
                <a:off x="8481588" y="3799353"/>
                <a:ext cx="600480" cy="127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BD063F-5B48-1D43-A341-6B664859F9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66468" y="3783873"/>
                  <a:ext cx="631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DD708D-D539-F243-A59C-5C0A83B8112C}"/>
                    </a:ext>
                  </a:extLst>
                </p14:cNvPr>
                <p14:cNvContentPartPr/>
                <p14:nvPr/>
              </p14:nvContentPartPr>
              <p14:xfrm>
                <a:off x="9165948" y="3739593"/>
                <a:ext cx="596520" cy="354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DD708D-D539-F243-A59C-5C0A83B811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50468" y="3724473"/>
                  <a:ext cx="627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83C08D-E04A-E248-B22E-F48A71EB0690}"/>
                    </a:ext>
                  </a:extLst>
                </p14:cNvPr>
                <p14:cNvContentPartPr/>
                <p14:nvPr/>
              </p14:nvContentPartPr>
              <p14:xfrm>
                <a:off x="9982788" y="3751833"/>
                <a:ext cx="118440" cy="150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83C08D-E04A-E248-B22E-F48A71EB069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67308" y="3736713"/>
                  <a:ext cx="148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D2237A-35D5-934B-84A4-5582ED344F9B}"/>
                    </a:ext>
                  </a:extLst>
                </p14:cNvPr>
                <p14:cNvContentPartPr/>
                <p14:nvPr/>
              </p14:nvContentPartPr>
              <p14:xfrm>
                <a:off x="10200228" y="3676233"/>
                <a:ext cx="1114920" cy="158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D2237A-35D5-934B-84A4-5582ED344F9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84748" y="3661113"/>
                  <a:ext cx="1145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7D0277-DD36-BE43-AF77-6AFC73FD4821}"/>
                    </a:ext>
                  </a:extLst>
                </p14:cNvPr>
                <p14:cNvContentPartPr/>
                <p14:nvPr/>
              </p14:nvContentPartPr>
              <p14:xfrm>
                <a:off x="4256628" y="4319553"/>
                <a:ext cx="34920" cy="397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7D0277-DD36-BE43-AF77-6AFC73FD482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241148" y="4304433"/>
                  <a:ext cx="65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ECBF29-EEA8-174E-99E1-F82EA1E36FD1}"/>
                    </a:ext>
                  </a:extLst>
                </p14:cNvPr>
                <p14:cNvContentPartPr/>
                <p14:nvPr/>
              </p14:nvContentPartPr>
              <p14:xfrm>
                <a:off x="4161948" y="4558953"/>
                <a:ext cx="400320" cy="146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ECBF29-EEA8-174E-99E1-F82EA1E36F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46468" y="4543833"/>
                  <a:ext cx="430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1BC4914-7D81-2147-81B6-9A4734A92086}"/>
                    </a:ext>
                  </a:extLst>
                </p14:cNvPr>
                <p14:cNvContentPartPr/>
                <p14:nvPr/>
              </p14:nvContentPartPr>
              <p14:xfrm>
                <a:off x="4587468" y="4461393"/>
                <a:ext cx="37440" cy="12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1BC4914-7D81-2147-81B6-9A4734A9208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72348" y="4446273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E1F9A2-D107-BC4C-9D4B-8E1AA00907A7}"/>
                    </a:ext>
                  </a:extLst>
                </p14:cNvPr>
                <p14:cNvContentPartPr/>
                <p14:nvPr/>
              </p14:nvContentPartPr>
              <p14:xfrm>
                <a:off x="4682148" y="4507473"/>
                <a:ext cx="1037880" cy="139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E1F9A2-D107-BC4C-9D4B-8E1AA00907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67028" y="4492353"/>
                  <a:ext cx="1068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ACA7C2-AD19-EF41-BBDD-569AB025F89F}"/>
                    </a:ext>
                  </a:extLst>
                </p14:cNvPr>
                <p14:cNvContentPartPr/>
                <p14:nvPr/>
              </p14:nvContentPartPr>
              <p14:xfrm>
                <a:off x="2753268" y="4965753"/>
                <a:ext cx="52920" cy="352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ACA7C2-AD19-EF41-BBDD-569AB025F8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38148" y="4950633"/>
                  <a:ext cx="835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A1F17D-AEDA-AD4E-8536-9153C2D6384B}"/>
                    </a:ext>
                  </a:extLst>
                </p14:cNvPr>
                <p14:cNvContentPartPr/>
                <p14:nvPr/>
              </p14:nvContentPartPr>
              <p14:xfrm>
                <a:off x="2650668" y="4833273"/>
                <a:ext cx="940680" cy="520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A1F17D-AEDA-AD4E-8536-9153C2D638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35548" y="4817793"/>
                  <a:ext cx="9709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1E7D54-1297-A840-A920-C74240D43611}"/>
                    </a:ext>
                  </a:extLst>
                </p14:cNvPr>
                <p14:cNvContentPartPr/>
                <p14:nvPr/>
              </p14:nvContentPartPr>
              <p14:xfrm>
                <a:off x="4130268" y="5040633"/>
                <a:ext cx="979560" cy="290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1E7D54-1297-A840-A920-C74240D436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115148" y="5025513"/>
                  <a:ext cx="1010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AC23CD-1A20-E744-939A-D8F2351DA65E}"/>
                    </a:ext>
                  </a:extLst>
                </p14:cNvPr>
                <p14:cNvContentPartPr/>
                <p14:nvPr/>
              </p14:nvContentPartPr>
              <p14:xfrm>
                <a:off x="5218188" y="5042433"/>
                <a:ext cx="862920" cy="224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AC23CD-1A20-E744-939A-D8F2351DA6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03068" y="5026953"/>
                  <a:ext cx="893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4ECD44-E136-0B42-8A59-D98B9C55702C}"/>
                    </a:ext>
                  </a:extLst>
                </p14:cNvPr>
                <p14:cNvContentPartPr/>
                <p14:nvPr/>
              </p14:nvContentPartPr>
              <p14:xfrm>
                <a:off x="6423108" y="4997433"/>
                <a:ext cx="298800" cy="194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4ECD44-E136-0B42-8A59-D98B9C5570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07988" y="4982313"/>
                  <a:ext cx="32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09924E-33FC-A541-84B7-F7CFC09B3162}"/>
                    </a:ext>
                  </a:extLst>
                </p14:cNvPr>
                <p14:cNvContentPartPr/>
                <p14:nvPr/>
              </p14:nvContentPartPr>
              <p14:xfrm>
                <a:off x="6811908" y="4997433"/>
                <a:ext cx="132840" cy="180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09924E-33FC-A541-84B7-F7CFC09B31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96788" y="4982313"/>
                  <a:ext cx="16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0CDDA5-E023-864E-A131-20C890C5E554}"/>
                    </a:ext>
                  </a:extLst>
                </p14:cNvPr>
                <p14:cNvContentPartPr/>
                <p14:nvPr/>
              </p14:nvContentPartPr>
              <p14:xfrm>
                <a:off x="7075068" y="4988433"/>
                <a:ext cx="234720" cy="122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0CDDA5-E023-864E-A131-20C890C5E5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59588" y="4972953"/>
                  <a:ext cx="26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CEC585-DDC9-0348-AA60-7D1F127DF74E}"/>
                    </a:ext>
                  </a:extLst>
                </p14:cNvPr>
                <p14:cNvContentPartPr/>
                <p14:nvPr/>
              </p14:nvContentPartPr>
              <p14:xfrm>
                <a:off x="7441188" y="4896633"/>
                <a:ext cx="279000" cy="209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CEC585-DDC9-0348-AA60-7D1F127DF74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26068" y="4881513"/>
                  <a:ext cx="309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3F328E-E900-8947-AA3E-5DDCE2889349}"/>
                    </a:ext>
                  </a:extLst>
                </p14:cNvPr>
                <p14:cNvContentPartPr/>
                <p14:nvPr/>
              </p14:nvContentPartPr>
              <p14:xfrm>
                <a:off x="7786068" y="4887273"/>
                <a:ext cx="568080" cy="217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3F328E-E900-8947-AA3E-5DDCE288934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70588" y="4871793"/>
                  <a:ext cx="598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663470-F48C-2847-9BEF-245CEE59FBE1}"/>
                    </a:ext>
                  </a:extLst>
                </p14:cNvPr>
                <p14:cNvContentPartPr/>
                <p14:nvPr/>
              </p14:nvContentPartPr>
              <p14:xfrm>
                <a:off x="6080028" y="4240713"/>
                <a:ext cx="147600" cy="372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663470-F48C-2847-9BEF-245CEE59FB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64548" y="4225593"/>
                  <a:ext cx="17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10D5FB-C5EA-E240-833B-F1CE355E5195}"/>
                    </a:ext>
                  </a:extLst>
                </p14:cNvPr>
                <p14:cNvContentPartPr/>
                <p14:nvPr/>
              </p14:nvContentPartPr>
              <p14:xfrm>
                <a:off x="6353268" y="4365993"/>
                <a:ext cx="603000" cy="201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10D5FB-C5EA-E240-833B-F1CE355E519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38148" y="4350873"/>
                  <a:ext cx="633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D9A845-FD47-4442-8D65-01669E2E8C8A}"/>
                    </a:ext>
                  </a:extLst>
                </p14:cNvPr>
                <p14:cNvContentPartPr/>
                <p14:nvPr/>
              </p14:nvContentPartPr>
              <p14:xfrm>
                <a:off x="7015668" y="4381473"/>
                <a:ext cx="203040" cy="147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D9A845-FD47-4442-8D65-01669E2E8C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00188" y="4366353"/>
                  <a:ext cx="233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43797B-245C-AC4D-90DE-557EB14D2825}"/>
                    </a:ext>
                  </a:extLst>
                </p14:cNvPr>
                <p14:cNvContentPartPr/>
                <p14:nvPr/>
              </p14:nvContentPartPr>
              <p14:xfrm>
                <a:off x="7283508" y="4414233"/>
                <a:ext cx="64800" cy="91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43797B-245C-AC4D-90DE-557EB14D282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68388" y="4398753"/>
                  <a:ext cx="95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687401-C41C-4A48-A163-CF5CBC8977E0}"/>
                    </a:ext>
                  </a:extLst>
                </p14:cNvPr>
                <p14:cNvContentPartPr/>
                <p14:nvPr/>
              </p14:nvContentPartPr>
              <p14:xfrm>
                <a:off x="7362348" y="4303713"/>
                <a:ext cx="9000" cy="6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687401-C41C-4A48-A163-CF5CBC8977E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47228" y="4288593"/>
                  <a:ext cx="3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ADCD28-5112-B743-875A-24142A903C6E}"/>
                    </a:ext>
                  </a:extLst>
                </p14:cNvPr>
                <p14:cNvContentPartPr/>
                <p14:nvPr/>
              </p14:nvContentPartPr>
              <p14:xfrm>
                <a:off x="7488348" y="4389393"/>
                <a:ext cx="109080" cy="128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ADCD28-5112-B743-875A-24142A903C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73228" y="4373913"/>
                  <a:ext cx="13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1C1DF4-3B50-1A4B-A46F-37D8D7C127D4}"/>
                    </a:ext>
                  </a:extLst>
                </p14:cNvPr>
                <p14:cNvContentPartPr/>
                <p14:nvPr/>
              </p14:nvContentPartPr>
              <p14:xfrm>
                <a:off x="7715148" y="4341153"/>
                <a:ext cx="428400" cy="158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1C1DF4-3B50-1A4B-A46F-37D8D7C127D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99668" y="4326033"/>
                  <a:ext cx="459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53C663-BE3C-6F4F-A352-1C053449B22E}"/>
                    </a:ext>
                  </a:extLst>
                </p14:cNvPr>
                <p14:cNvContentPartPr/>
                <p14:nvPr/>
              </p14:nvContentPartPr>
              <p14:xfrm>
                <a:off x="8241828" y="4157553"/>
                <a:ext cx="741600" cy="289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53C663-BE3C-6F4F-A352-1C053449B2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26708" y="4142073"/>
                  <a:ext cx="772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A92ABF3-DA5D-024B-AD3B-DB205698E74B}"/>
                    </a:ext>
                  </a:extLst>
                </p14:cNvPr>
                <p14:cNvContentPartPr/>
                <p14:nvPr/>
              </p14:nvContentPartPr>
              <p14:xfrm>
                <a:off x="8812788" y="4136673"/>
                <a:ext cx="628920" cy="280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A92ABF3-DA5D-024B-AD3B-DB205698E7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97668" y="4121553"/>
                  <a:ext cx="659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F37CF90-8345-6A45-AA62-6E1652F24C04}"/>
                    </a:ext>
                  </a:extLst>
                </p14:cNvPr>
                <p14:cNvContentPartPr/>
                <p14:nvPr/>
              </p14:nvContentPartPr>
              <p14:xfrm>
                <a:off x="9590748" y="4131993"/>
                <a:ext cx="296640" cy="318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F37CF90-8345-6A45-AA62-6E1652F24C0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75628" y="4116873"/>
                  <a:ext cx="326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2476EF-A2B6-E448-8161-E12E5B792796}"/>
                    </a:ext>
                  </a:extLst>
                </p14:cNvPr>
                <p14:cNvContentPartPr/>
                <p14:nvPr/>
              </p14:nvContentPartPr>
              <p14:xfrm>
                <a:off x="9668868" y="4288233"/>
                <a:ext cx="246240" cy="31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2476EF-A2B6-E448-8161-E12E5B7927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53388" y="4272753"/>
                  <a:ext cx="27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F2F103F-1110-0748-B713-8BBF687A59B0}"/>
                    </a:ext>
                  </a:extLst>
                </p14:cNvPr>
                <p14:cNvContentPartPr/>
                <p14:nvPr/>
              </p14:nvContentPartPr>
              <p14:xfrm>
                <a:off x="9962628" y="4209393"/>
                <a:ext cx="217800" cy="317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F2F103F-1110-0748-B713-8BBF687A59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47508" y="4193913"/>
                  <a:ext cx="248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29532A4-09EE-E048-A2BE-5DFDD3364F58}"/>
                    </a:ext>
                  </a:extLst>
                </p14:cNvPr>
                <p14:cNvContentPartPr/>
                <p14:nvPr/>
              </p14:nvContentPartPr>
              <p14:xfrm>
                <a:off x="10121388" y="4540233"/>
                <a:ext cx="360" cy="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29532A4-09EE-E048-A2BE-5DFDD3364F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05908" y="45251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7F54C9-0275-D849-A7ED-8DD851AB6693}"/>
                    </a:ext>
                  </a:extLst>
                </p14:cNvPr>
                <p14:cNvContentPartPr/>
                <p14:nvPr/>
              </p14:nvContentPartPr>
              <p14:xfrm>
                <a:off x="9897108" y="4487673"/>
                <a:ext cx="257400" cy="127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7F54C9-0275-D849-A7ED-8DD851AB669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81628" y="4472553"/>
                  <a:ext cx="287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0D6E2E-FAD6-C04B-8E04-82C22B914B1D}"/>
                    </a:ext>
                  </a:extLst>
                </p14:cNvPr>
                <p14:cNvContentPartPr/>
                <p14:nvPr/>
              </p14:nvContentPartPr>
              <p14:xfrm>
                <a:off x="10215708" y="4083033"/>
                <a:ext cx="229680" cy="455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0D6E2E-FAD6-C04B-8E04-82C22B914B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00588" y="4067913"/>
                  <a:ext cx="2599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E075A7-B4F5-F941-A9B6-34E710AF0AD8}"/>
                    </a:ext>
                  </a:extLst>
                </p14:cNvPr>
                <p14:cNvContentPartPr/>
                <p14:nvPr/>
              </p14:nvContentPartPr>
              <p14:xfrm>
                <a:off x="8875068" y="4839753"/>
                <a:ext cx="81360" cy="249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E075A7-B4F5-F941-A9B6-34E710AF0A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59948" y="4824633"/>
                  <a:ext cx="111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FAFC3C-C361-DC4E-B265-C13035F2252F}"/>
                    </a:ext>
                  </a:extLst>
                </p14:cNvPr>
                <p14:cNvContentPartPr/>
                <p14:nvPr/>
              </p14:nvContentPartPr>
              <p14:xfrm>
                <a:off x="8885148" y="4779273"/>
                <a:ext cx="36000" cy="24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FAFC3C-C361-DC4E-B265-C13035F225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70028" y="4764153"/>
                  <a:ext cx="66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46C470-45E9-7E4B-9A5D-53269DCD0F76}"/>
                    </a:ext>
                  </a:extLst>
                </p14:cNvPr>
                <p14:cNvContentPartPr/>
                <p14:nvPr/>
              </p14:nvContentPartPr>
              <p14:xfrm>
                <a:off x="9001428" y="4821033"/>
                <a:ext cx="205560" cy="190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46C470-45E9-7E4B-9A5D-53269DCD0F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86308" y="4805913"/>
                  <a:ext cx="236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1C2C09-3535-2C44-BBE0-8F984424F6F1}"/>
                    </a:ext>
                  </a:extLst>
                </p14:cNvPr>
                <p14:cNvContentPartPr/>
                <p14:nvPr/>
              </p14:nvContentPartPr>
              <p14:xfrm>
                <a:off x="9695508" y="4760913"/>
                <a:ext cx="196560" cy="221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1C2C09-3535-2C44-BBE0-8F984424F6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80388" y="4745793"/>
                  <a:ext cx="226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76B769-E8FC-4B49-858B-0789A85DBD91}"/>
                    </a:ext>
                  </a:extLst>
                </p14:cNvPr>
                <p14:cNvContentPartPr/>
                <p14:nvPr/>
              </p14:nvContentPartPr>
              <p14:xfrm>
                <a:off x="10001148" y="4808433"/>
                <a:ext cx="130680" cy="182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76B769-E8FC-4B49-858B-0789A85DBD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86028" y="4792953"/>
                  <a:ext cx="161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AD9A46-5097-E148-BCB6-D87D1489C92A}"/>
                    </a:ext>
                  </a:extLst>
                </p14:cNvPr>
                <p14:cNvContentPartPr/>
                <p14:nvPr/>
              </p14:nvContentPartPr>
              <p14:xfrm>
                <a:off x="10313628" y="4571913"/>
                <a:ext cx="49320" cy="435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AD9A46-5097-E148-BCB6-D87D1489C9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98148" y="4556433"/>
                  <a:ext cx="799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24698E7-7B08-7D4F-AE80-A4782CA27E31}"/>
                    </a:ext>
                  </a:extLst>
                </p14:cNvPr>
                <p14:cNvContentPartPr/>
                <p14:nvPr/>
              </p14:nvContentPartPr>
              <p14:xfrm>
                <a:off x="10215708" y="4808073"/>
                <a:ext cx="257760" cy="41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24698E7-7B08-7D4F-AE80-A4782CA27E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00588" y="4792953"/>
                  <a:ext cx="2883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723719-24CB-8A44-A14A-6C3FCBFDF1C7}"/>
              </a:ext>
            </a:extLst>
          </p:cNvPr>
          <p:cNvGrpSpPr/>
          <p:nvPr/>
        </p:nvGrpSpPr>
        <p:grpSpPr>
          <a:xfrm>
            <a:off x="4008228" y="5517633"/>
            <a:ext cx="3196800" cy="486720"/>
            <a:chOff x="4008228" y="5517633"/>
            <a:chExt cx="319680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617387-6580-C144-B5A3-1B875CB4E1FA}"/>
                    </a:ext>
                  </a:extLst>
                </p14:cNvPr>
                <p14:cNvContentPartPr/>
                <p14:nvPr/>
              </p14:nvContentPartPr>
              <p14:xfrm>
                <a:off x="4008228" y="5732913"/>
                <a:ext cx="109800" cy="271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617387-6580-C144-B5A3-1B875CB4E1F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93108" y="5717793"/>
                  <a:ext cx="140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6529C2-5444-4A4A-AECE-24FE348945E8}"/>
                    </a:ext>
                  </a:extLst>
                </p14:cNvPr>
                <p14:cNvContentPartPr/>
                <p14:nvPr/>
              </p14:nvContentPartPr>
              <p14:xfrm>
                <a:off x="4081668" y="5606553"/>
                <a:ext cx="100440" cy="29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6529C2-5444-4A4A-AECE-24FE348945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66188" y="5591433"/>
                  <a:ext cx="131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3F09BA2-CFE2-F840-ACBE-014D551B2BC4}"/>
                    </a:ext>
                  </a:extLst>
                </p14:cNvPr>
                <p14:cNvContentPartPr/>
                <p14:nvPr/>
              </p14:nvContentPartPr>
              <p14:xfrm>
                <a:off x="4303788" y="5771793"/>
                <a:ext cx="379440" cy="157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3F09BA2-CFE2-F840-ACBE-014D551B2BC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88668" y="5756313"/>
                  <a:ext cx="41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8084DE-2674-3743-A2F9-BB0217D87CD2}"/>
                    </a:ext>
                  </a:extLst>
                </p14:cNvPr>
                <p14:cNvContentPartPr/>
                <p14:nvPr/>
              </p14:nvContentPartPr>
              <p14:xfrm>
                <a:off x="4760988" y="5769993"/>
                <a:ext cx="291960" cy="162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8084DE-2674-3743-A2F9-BB0217D87C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45868" y="5754873"/>
                  <a:ext cx="322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F36B26-B422-7B4B-8D98-422484FF323B}"/>
                    </a:ext>
                  </a:extLst>
                </p14:cNvPr>
                <p14:cNvContentPartPr/>
                <p14:nvPr/>
              </p14:nvContentPartPr>
              <p14:xfrm>
                <a:off x="5155188" y="5747673"/>
                <a:ext cx="311040" cy="180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F36B26-B422-7B4B-8D98-422484FF32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40068" y="5732553"/>
                  <a:ext cx="34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B7BE46-F7E0-D746-94C6-2BE01FB1447B}"/>
                    </a:ext>
                  </a:extLst>
                </p14:cNvPr>
                <p14:cNvContentPartPr/>
                <p14:nvPr/>
              </p14:nvContentPartPr>
              <p14:xfrm>
                <a:off x="5707068" y="5517633"/>
                <a:ext cx="97920" cy="357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B7BE46-F7E0-D746-94C6-2BE01FB1447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91588" y="5502513"/>
                  <a:ext cx="128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189E91-7893-6B43-8285-EC6E1024B5F8}"/>
                    </a:ext>
                  </a:extLst>
                </p14:cNvPr>
                <p14:cNvContentPartPr/>
                <p14:nvPr/>
              </p14:nvContentPartPr>
              <p14:xfrm>
                <a:off x="5643708" y="5587473"/>
                <a:ext cx="1346400" cy="338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189E91-7893-6B43-8285-EC6E1024B5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28588" y="5571993"/>
                  <a:ext cx="1377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B923736-EAD8-9B47-8C4D-A05D459607EC}"/>
                    </a:ext>
                  </a:extLst>
                </p14:cNvPr>
                <p14:cNvContentPartPr/>
                <p14:nvPr/>
              </p14:nvContentPartPr>
              <p14:xfrm>
                <a:off x="7204668" y="5895993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B923736-EAD8-9B47-8C4D-A05D459607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89548" y="58808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064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6D8658A3-6A79-AA43-9A16-2BDA882CD55E}"/>
              </a:ext>
            </a:extLst>
          </p:cNvPr>
          <p:cNvGrpSpPr/>
          <p:nvPr/>
        </p:nvGrpSpPr>
        <p:grpSpPr>
          <a:xfrm>
            <a:off x="881268" y="5470113"/>
            <a:ext cx="1448280" cy="693000"/>
            <a:chOff x="881268" y="5470113"/>
            <a:chExt cx="144828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B731CF-A562-564D-8C7D-5F9AA5B34020}"/>
                    </a:ext>
                  </a:extLst>
                </p14:cNvPr>
                <p14:cNvContentPartPr/>
                <p14:nvPr/>
              </p14:nvContentPartPr>
              <p14:xfrm>
                <a:off x="881268" y="5470113"/>
                <a:ext cx="421560" cy="693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B731CF-A562-564D-8C7D-5F9AA5B340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148" y="5454633"/>
                  <a:ext cx="45216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E2A54C-B377-CA4C-B372-98491D2011E6}"/>
                    </a:ext>
                  </a:extLst>
                </p14:cNvPr>
                <p14:cNvContentPartPr/>
                <p14:nvPr/>
              </p14:nvContentPartPr>
              <p14:xfrm>
                <a:off x="1182228" y="5813553"/>
                <a:ext cx="378360" cy="297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E2A54C-B377-CA4C-B372-98491D2011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7108" y="5798433"/>
                  <a:ext cx="408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BD0914-F78E-A34A-BFD1-D101F56B3D6A}"/>
                    </a:ext>
                  </a:extLst>
                </p14:cNvPr>
                <p14:cNvContentPartPr/>
                <p14:nvPr/>
              </p14:nvContentPartPr>
              <p14:xfrm>
                <a:off x="1635828" y="5848833"/>
                <a:ext cx="261000" cy="253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BD0914-F78E-A34A-BFD1-D101F56B3D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0348" y="5833713"/>
                  <a:ext cx="291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C08BE3-CE7D-2F48-ACF6-24620B3024CD}"/>
                    </a:ext>
                  </a:extLst>
                </p14:cNvPr>
                <p14:cNvContentPartPr/>
                <p14:nvPr/>
              </p14:nvContentPartPr>
              <p14:xfrm>
                <a:off x="2070708" y="5549313"/>
                <a:ext cx="258840" cy="47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C08BE3-CE7D-2F48-ACF6-24620B3024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5588" y="5534193"/>
                  <a:ext cx="289080" cy="50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D352FA0-BEC6-5E49-97F1-78824DF3A7F0}"/>
                  </a:ext>
                </a:extLst>
              </p14:cNvPr>
              <p14:cNvContentPartPr/>
              <p14:nvPr/>
            </p14:nvContentPartPr>
            <p14:xfrm>
              <a:off x="2916348" y="5655873"/>
              <a:ext cx="518400" cy="2592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D352FA0-BEC6-5E49-97F1-78824DF3A7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1228" y="5640753"/>
                <a:ext cx="5486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87582D9-E39D-9140-BFAF-6759CAF3C69F}"/>
                  </a:ext>
                </a:extLst>
              </p14:cNvPr>
              <p14:cNvContentPartPr/>
              <p14:nvPr/>
            </p14:nvContentPartPr>
            <p14:xfrm>
              <a:off x="3314868" y="5650113"/>
              <a:ext cx="302400" cy="669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87582D9-E39D-9140-BFAF-6759CAF3C6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9388" y="5634633"/>
                <a:ext cx="3330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DED6499-84D0-BA4A-AE9F-10AFBD5D8DB8}"/>
                  </a:ext>
                </a:extLst>
              </p14:cNvPr>
              <p14:cNvContentPartPr/>
              <p14:nvPr/>
            </p14:nvContentPartPr>
            <p14:xfrm>
              <a:off x="3641748" y="5754153"/>
              <a:ext cx="183240" cy="1533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DED6499-84D0-BA4A-AE9F-10AFBD5D8D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6628" y="5739033"/>
                <a:ext cx="213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2B2ADF6-733B-8D40-BE70-BDDE28F86B21}"/>
                  </a:ext>
                </a:extLst>
              </p14:cNvPr>
              <p14:cNvContentPartPr/>
              <p14:nvPr/>
            </p14:nvContentPartPr>
            <p14:xfrm>
              <a:off x="3878268" y="5675313"/>
              <a:ext cx="360" cy="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2B2ADF6-733B-8D40-BE70-BDDE28F86B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2788" y="566019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202FD8D-0E64-5C43-A5DB-E0DB1BAC0CA8}"/>
                  </a:ext>
                </a:extLst>
              </p14:cNvPr>
              <p14:cNvContentPartPr/>
              <p14:nvPr/>
            </p14:nvContentPartPr>
            <p14:xfrm>
              <a:off x="3909588" y="5675313"/>
              <a:ext cx="46440" cy="143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202FD8D-0E64-5C43-A5DB-E0DB1BAC0C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94468" y="5660193"/>
                <a:ext cx="77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D0C197F-C87F-9648-B63A-98DF853B2165}"/>
                  </a:ext>
                </a:extLst>
              </p14:cNvPr>
              <p14:cNvContentPartPr/>
              <p14:nvPr/>
            </p14:nvContentPartPr>
            <p14:xfrm>
              <a:off x="3909588" y="5533473"/>
              <a:ext cx="360" cy="3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D0C197F-C87F-9648-B63A-98DF853B21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4468" y="551835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D644B5C-A08F-8A4E-876F-2A179CB9B62D}"/>
                  </a:ext>
                </a:extLst>
              </p14:cNvPr>
              <p14:cNvContentPartPr/>
              <p14:nvPr/>
            </p14:nvContentPartPr>
            <p14:xfrm>
              <a:off x="4035948" y="5629233"/>
              <a:ext cx="225720" cy="1742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D644B5C-A08F-8A4E-876F-2A179CB9B6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20468" y="5614113"/>
                <a:ext cx="256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7539E8-1CB4-5B4D-A5E9-5C436DB6F404}"/>
                  </a:ext>
                </a:extLst>
              </p14:cNvPr>
              <p14:cNvContentPartPr/>
              <p14:nvPr/>
            </p14:nvContentPartPr>
            <p14:xfrm>
              <a:off x="4298028" y="5634633"/>
              <a:ext cx="189000" cy="2214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7539E8-1CB4-5B4D-A5E9-5C436DB6F4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82908" y="5619153"/>
                <a:ext cx="219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2F8C55A-6177-4645-9CDB-99F52AA3B0B5}"/>
                  </a:ext>
                </a:extLst>
              </p14:cNvPr>
              <p14:cNvContentPartPr/>
              <p14:nvPr/>
            </p14:nvContentPartPr>
            <p14:xfrm>
              <a:off x="4541028" y="5282193"/>
              <a:ext cx="287280" cy="542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2F8C55A-6177-4645-9CDB-99F52AA3B0B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908" y="5267073"/>
                <a:ext cx="3178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5518016-D1B6-FE48-9371-DB04A19524FF}"/>
                  </a:ext>
                </a:extLst>
              </p14:cNvPr>
              <p14:cNvContentPartPr/>
              <p14:nvPr/>
            </p14:nvContentPartPr>
            <p14:xfrm>
              <a:off x="5186508" y="5506833"/>
              <a:ext cx="573480" cy="2635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5518016-D1B6-FE48-9371-DB04A19524F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71388" y="5491713"/>
                <a:ext cx="6040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04B7090-7FE9-6747-A1D5-107CAA7C701C}"/>
                  </a:ext>
                </a:extLst>
              </p14:cNvPr>
              <p14:cNvContentPartPr/>
              <p14:nvPr/>
            </p14:nvContentPartPr>
            <p14:xfrm>
              <a:off x="5841708" y="5565153"/>
              <a:ext cx="254880" cy="167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04B7090-7FE9-6747-A1D5-107CAA7C70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26228" y="5549673"/>
                <a:ext cx="285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BFF9358-A81C-BE47-8FB3-A1ACB7BCABCD}"/>
                  </a:ext>
                </a:extLst>
              </p14:cNvPr>
              <p14:cNvContentPartPr/>
              <p14:nvPr/>
            </p14:nvContentPartPr>
            <p14:xfrm>
              <a:off x="6134748" y="5312793"/>
              <a:ext cx="174600" cy="4104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BFF9358-A81C-BE47-8FB3-A1ACB7BCABC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9268" y="5297673"/>
                <a:ext cx="2052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1D9016-3336-294A-A6F8-A63C5DB284D6}"/>
                  </a:ext>
                </a:extLst>
              </p14:cNvPr>
              <p14:cNvContentPartPr/>
              <p14:nvPr/>
            </p14:nvContentPartPr>
            <p14:xfrm>
              <a:off x="6416268" y="5517633"/>
              <a:ext cx="32400" cy="204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1D9016-3336-294A-A6F8-A63C5DB284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01148" y="5502513"/>
                <a:ext cx="63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A948228-11D1-EC4D-9922-38BA8ABD0D5F}"/>
                  </a:ext>
                </a:extLst>
              </p14:cNvPr>
              <p14:cNvContentPartPr/>
              <p14:nvPr/>
            </p14:nvContentPartPr>
            <p14:xfrm>
              <a:off x="6400788" y="5517633"/>
              <a:ext cx="440280" cy="174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A948228-11D1-EC4D-9922-38BA8ABD0D5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85308" y="5502513"/>
                <a:ext cx="4705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8F69844-046A-F641-82CF-905566C4B1F9}"/>
                  </a:ext>
                </a:extLst>
              </p14:cNvPr>
              <p14:cNvContentPartPr/>
              <p14:nvPr/>
            </p14:nvContentPartPr>
            <p14:xfrm>
              <a:off x="6749268" y="5502153"/>
              <a:ext cx="465120" cy="729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8F69844-046A-F641-82CF-905566C4B1F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34148" y="5486673"/>
                <a:ext cx="49572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FA73E4-DCB3-EB42-9CE3-1F3EAB18E0AB}"/>
                  </a:ext>
                </a:extLst>
              </p14:cNvPr>
              <p14:cNvContentPartPr/>
              <p14:nvPr/>
            </p14:nvContentPartPr>
            <p14:xfrm>
              <a:off x="7488348" y="5328633"/>
              <a:ext cx="44280" cy="2566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FA73E4-DCB3-EB42-9CE3-1F3EAB18E0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73228" y="5313153"/>
                <a:ext cx="745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A033092-F405-954D-A784-B605360EDDF8}"/>
                  </a:ext>
                </a:extLst>
              </p14:cNvPr>
              <p14:cNvContentPartPr/>
              <p14:nvPr/>
            </p14:nvContentPartPr>
            <p14:xfrm>
              <a:off x="7551708" y="5359953"/>
              <a:ext cx="104400" cy="2491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A033092-F405-954D-A784-B605360EDD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36228" y="5344833"/>
                <a:ext cx="135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0B82C49-6308-AF45-8813-5B0E9F24DB47}"/>
                  </a:ext>
                </a:extLst>
              </p14:cNvPr>
              <p14:cNvContentPartPr/>
              <p14:nvPr/>
            </p14:nvContentPartPr>
            <p14:xfrm>
              <a:off x="7319508" y="5457873"/>
              <a:ext cx="327960" cy="48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0B82C49-6308-AF45-8813-5B0E9F24DB4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4028" y="5442753"/>
                <a:ext cx="358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33A3A5E-469B-EC40-B5AA-5DA1BFA8F1AE}"/>
                  </a:ext>
                </a:extLst>
              </p14:cNvPr>
              <p14:cNvContentPartPr/>
              <p14:nvPr/>
            </p14:nvContentPartPr>
            <p14:xfrm>
              <a:off x="7346508" y="5520513"/>
              <a:ext cx="388800" cy="403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33A3A5E-469B-EC40-B5AA-5DA1BFA8F1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31388" y="5505393"/>
                <a:ext cx="419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E916E17-4EA8-284D-BC47-3AF4D5D1C61A}"/>
                  </a:ext>
                </a:extLst>
              </p14:cNvPr>
              <p14:cNvContentPartPr/>
              <p14:nvPr/>
            </p14:nvContentPartPr>
            <p14:xfrm>
              <a:off x="7866708" y="5296953"/>
              <a:ext cx="137880" cy="423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E916E17-4EA8-284D-BC47-3AF4D5D1C61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51588" y="5281833"/>
                <a:ext cx="1684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B06A232-5B12-8443-BE4A-AD5D648F41E7}"/>
                  </a:ext>
                </a:extLst>
              </p14:cNvPr>
              <p14:cNvContentPartPr/>
              <p14:nvPr/>
            </p14:nvContentPartPr>
            <p14:xfrm>
              <a:off x="8481588" y="5008233"/>
              <a:ext cx="264240" cy="813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B06A232-5B12-8443-BE4A-AD5D648F41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66468" y="4993113"/>
                <a:ext cx="29448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79A738-9C2C-604B-A735-46CD93DBD58D}"/>
                  </a:ext>
                </a:extLst>
              </p14:cNvPr>
              <p14:cNvContentPartPr/>
              <p14:nvPr/>
            </p14:nvContentPartPr>
            <p14:xfrm>
              <a:off x="8402748" y="5487033"/>
              <a:ext cx="1010160" cy="1940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79A738-9C2C-604B-A735-46CD93DBD58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87628" y="5471913"/>
                <a:ext cx="10407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225AF6F-EAB2-4341-BF38-95C020671C0F}"/>
                  </a:ext>
                </a:extLst>
              </p14:cNvPr>
              <p14:cNvContentPartPr/>
              <p14:nvPr/>
            </p14:nvContentPartPr>
            <p14:xfrm>
              <a:off x="4993188" y="6022353"/>
              <a:ext cx="1100880" cy="4035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225AF6F-EAB2-4341-BF38-95C020671C0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77708" y="6006873"/>
                <a:ext cx="11314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A6DCB67-D65D-8A48-A91D-9B1DB4A88964}"/>
                  </a:ext>
                </a:extLst>
              </p14:cNvPr>
              <p14:cNvContentPartPr/>
              <p14:nvPr/>
            </p14:nvContentPartPr>
            <p14:xfrm>
              <a:off x="5832348" y="6148353"/>
              <a:ext cx="205920" cy="3711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A6DCB67-D65D-8A48-A91D-9B1DB4A889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7228" y="6133233"/>
                <a:ext cx="236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042A212-0F1B-FD42-B69B-8B343355F58A}"/>
                  </a:ext>
                </a:extLst>
              </p14:cNvPr>
              <p14:cNvContentPartPr/>
              <p14:nvPr/>
            </p14:nvContentPartPr>
            <p14:xfrm>
              <a:off x="6211428" y="5959353"/>
              <a:ext cx="120600" cy="447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042A212-0F1B-FD42-B69B-8B343355F5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96308" y="5943873"/>
                <a:ext cx="1512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75E02DB-351F-854B-8DD1-392FF7AB1335}"/>
                  </a:ext>
                </a:extLst>
              </p14:cNvPr>
              <p14:cNvContentPartPr/>
              <p14:nvPr/>
            </p14:nvContentPartPr>
            <p14:xfrm>
              <a:off x="6227268" y="6212073"/>
              <a:ext cx="345240" cy="784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75E02DB-351F-854B-8DD1-392FF7AB133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11788" y="6196953"/>
                <a:ext cx="375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8378BA3-A77C-9848-B1E9-DBFFD9E3E9A8}"/>
                  </a:ext>
                </a:extLst>
              </p14:cNvPr>
              <p14:cNvContentPartPr/>
              <p14:nvPr/>
            </p14:nvContentPartPr>
            <p14:xfrm>
              <a:off x="7397988" y="6124593"/>
              <a:ext cx="102960" cy="2106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8378BA3-A77C-9848-B1E9-DBFFD9E3E9A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2868" y="6109473"/>
                <a:ext cx="1335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C86FC30-E837-D748-9014-61D928298D30}"/>
                  </a:ext>
                </a:extLst>
              </p14:cNvPr>
              <p14:cNvContentPartPr/>
              <p14:nvPr/>
            </p14:nvContentPartPr>
            <p14:xfrm>
              <a:off x="7614708" y="5917233"/>
              <a:ext cx="428400" cy="4298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C86FC30-E837-D748-9014-61D928298D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99228" y="5902113"/>
                <a:ext cx="4586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7935B68-25BD-3041-9006-15B3BCFB5D92}"/>
                  </a:ext>
                </a:extLst>
              </p14:cNvPr>
              <p14:cNvContentPartPr/>
              <p14:nvPr/>
            </p14:nvContentPartPr>
            <p14:xfrm>
              <a:off x="8025108" y="6036393"/>
              <a:ext cx="1190520" cy="3164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7935B68-25BD-3041-9006-15B3BCFB5D9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09988" y="6021273"/>
                <a:ext cx="12211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C57C091-CA92-BA4C-B458-2BA55D6251C3}"/>
                  </a:ext>
                </a:extLst>
              </p14:cNvPr>
              <p14:cNvContentPartPr/>
              <p14:nvPr/>
            </p14:nvContentPartPr>
            <p14:xfrm>
              <a:off x="9301668" y="6306033"/>
              <a:ext cx="360" cy="3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C57C091-CA92-BA4C-B458-2BA55D6251C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86188" y="6290913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1F7A468-73EE-3240-A831-76BAB8A930DA}"/>
              </a:ext>
            </a:extLst>
          </p:cNvPr>
          <p:cNvGrpSpPr/>
          <p:nvPr/>
        </p:nvGrpSpPr>
        <p:grpSpPr>
          <a:xfrm>
            <a:off x="204108" y="549273"/>
            <a:ext cx="9864000" cy="4512240"/>
            <a:chOff x="204108" y="549273"/>
            <a:chExt cx="9864000" cy="45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8F85B8-E73E-CA4A-A559-28C9B3384425}"/>
                    </a:ext>
                  </a:extLst>
                </p14:cNvPr>
                <p14:cNvContentPartPr/>
                <p14:nvPr/>
              </p14:nvContentPartPr>
              <p14:xfrm>
                <a:off x="825828" y="549273"/>
                <a:ext cx="609120" cy="767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8F85B8-E73E-CA4A-A559-28C9B33844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0348" y="534153"/>
                  <a:ext cx="63972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D755DC-8AB3-9040-A1A8-FB7FEF8E09B6}"/>
                    </a:ext>
                  </a:extLst>
                </p14:cNvPr>
                <p14:cNvContentPartPr/>
                <p14:nvPr/>
              </p14:nvContentPartPr>
              <p14:xfrm>
                <a:off x="1482108" y="951753"/>
                <a:ext cx="256320" cy="237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D755DC-8AB3-9040-A1A8-FB7FEF8E09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66988" y="936633"/>
                  <a:ext cx="286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D26B2C-F598-8048-80AA-0F9667949064}"/>
                    </a:ext>
                  </a:extLst>
                </p14:cNvPr>
                <p14:cNvContentPartPr/>
                <p14:nvPr/>
              </p14:nvContentPartPr>
              <p14:xfrm>
                <a:off x="626748" y="1406793"/>
                <a:ext cx="1788840" cy="259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D26B2C-F598-8048-80AA-0F96679490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1628" y="1391673"/>
                  <a:ext cx="1819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789F52-DFAB-104F-ACF4-936B26B88878}"/>
                    </a:ext>
                  </a:extLst>
                </p14:cNvPr>
                <p14:cNvContentPartPr/>
                <p14:nvPr/>
              </p14:nvContentPartPr>
              <p14:xfrm>
                <a:off x="6845028" y="1343433"/>
                <a:ext cx="493920" cy="110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789F52-DFAB-104F-ACF4-936B26B888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29908" y="1328313"/>
                  <a:ext cx="52452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55ECAE-50E3-3A45-9540-0FBB3AC7012F}"/>
                    </a:ext>
                  </a:extLst>
                </p14:cNvPr>
                <p14:cNvContentPartPr/>
                <p14:nvPr/>
              </p14:nvContentPartPr>
              <p14:xfrm>
                <a:off x="6857988" y="2096553"/>
                <a:ext cx="239040" cy="183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55ECAE-50E3-3A45-9540-0FBB3AC701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42508" y="2081433"/>
                  <a:ext cx="269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81CA20-8127-C348-8731-7ACAE52AB556}"/>
                    </a:ext>
                  </a:extLst>
                </p14:cNvPr>
                <p14:cNvContentPartPr/>
                <p14:nvPr/>
              </p14:nvContentPartPr>
              <p14:xfrm>
                <a:off x="7062828" y="2039313"/>
                <a:ext cx="68040" cy="30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81CA20-8127-C348-8731-7ACAE52AB5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7708" y="2024193"/>
                  <a:ext cx="9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F1290C-390F-FE46-AFA9-E341F8746B30}"/>
                    </a:ext>
                  </a:extLst>
                </p14:cNvPr>
                <p14:cNvContentPartPr/>
                <p14:nvPr/>
              </p14:nvContentPartPr>
              <p14:xfrm>
                <a:off x="7206108" y="2070273"/>
                <a:ext cx="210240" cy="660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F1290C-390F-FE46-AFA9-E341F8746B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90628" y="2054793"/>
                  <a:ext cx="2404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6A6C5E-7275-9946-8050-D287F44845CE}"/>
                    </a:ext>
                  </a:extLst>
                </p14:cNvPr>
                <p14:cNvContentPartPr/>
                <p14:nvPr/>
              </p14:nvContentPartPr>
              <p14:xfrm>
                <a:off x="7598868" y="2091513"/>
                <a:ext cx="122760" cy="177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6A6C5E-7275-9946-8050-D287F44845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83388" y="2076393"/>
                  <a:ext cx="153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79E69C-B686-C545-86D9-3146E153A24C}"/>
                    </a:ext>
                  </a:extLst>
                </p14:cNvPr>
                <p14:cNvContentPartPr/>
                <p14:nvPr/>
              </p14:nvContentPartPr>
              <p14:xfrm>
                <a:off x="7787868" y="1989633"/>
                <a:ext cx="437400" cy="241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79E69C-B686-C545-86D9-3146E153A2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72748" y="1974513"/>
                  <a:ext cx="467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713BAE-0562-0C40-8449-4C3EC91C33CC}"/>
                    </a:ext>
                  </a:extLst>
                </p14:cNvPr>
                <p14:cNvContentPartPr/>
                <p14:nvPr/>
              </p14:nvContentPartPr>
              <p14:xfrm>
                <a:off x="8328948" y="1466193"/>
                <a:ext cx="325080" cy="740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713BAE-0562-0C40-8449-4C3EC91C33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3828" y="1450713"/>
                  <a:ext cx="35568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8A4259-5349-C24D-B759-4DB1C827A646}"/>
                    </a:ext>
                  </a:extLst>
                </p14:cNvPr>
                <p14:cNvContentPartPr/>
                <p14:nvPr/>
              </p14:nvContentPartPr>
              <p14:xfrm>
                <a:off x="9104748" y="2024553"/>
                <a:ext cx="144000" cy="165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8A4259-5349-C24D-B759-4DB1C827A6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89628" y="2009433"/>
                  <a:ext cx="174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51D5A5-6EC7-B545-8731-701620D971F0}"/>
                    </a:ext>
                  </a:extLst>
                </p14:cNvPr>
                <p14:cNvContentPartPr/>
                <p14:nvPr/>
              </p14:nvContentPartPr>
              <p14:xfrm>
                <a:off x="9364668" y="2001873"/>
                <a:ext cx="144720" cy="137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51D5A5-6EC7-B545-8731-701620D971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49188" y="1986753"/>
                  <a:ext cx="175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33B75E-BCCF-EE41-9A3D-2B74CC5BB507}"/>
                    </a:ext>
                  </a:extLst>
                </p14:cNvPr>
                <p14:cNvContentPartPr/>
                <p14:nvPr/>
              </p14:nvContentPartPr>
              <p14:xfrm>
                <a:off x="9810348" y="1576353"/>
                <a:ext cx="257760" cy="592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33B75E-BCCF-EE41-9A3D-2B74CC5BB5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94868" y="1561233"/>
                  <a:ext cx="28800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171990-B6C6-124E-88CD-DC911544E49F}"/>
                    </a:ext>
                  </a:extLst>
                </p14:cNvPr>
                <p14:cNvContentPartPr/>
                <p14:nvPr/>
              </p14:nvContentPartPr>
              <p14:xfrm>
                <a:off x="1206708" y="1954713"/>
                <a:ext cx="102960" cy="663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171990-B6C6-124E-88CD-DC911544E4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1588" y="1939593"/>
                  <a:ext cx="13356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8576CD-AF56-224F-A752-8EFD8C1318DF}"/>
                    </a:ext>
                  </a:extLst>
                </p14:cNvPr>
                <p14:cNvContentPartPr/>
                <p14:nvPr/>
              </p14:nvContentPartPr>
              <p14:xfrm>
                <a:off x="1088988" y="2017713"/>
                <a:ext cx="519480" cy="61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8576CD-AF56-224F-A752-8EFD8C1318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3508" y="2002593"/>
                  <a:ext cx="5500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8B04DA-6C6E-344D-9356-EA50F6915130}"/>
                    </a:ext>
                  </a:extLst>
                </p14:cNvPr>
                <p14:cNvContentPartPr/>
                <p14:nvPr/>
              </p14:nvContentPartPr>
              <p14:xfrm>
                <a:off x="1646628" y="2315793"/>
                <a:ext cx="118440" cy="20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8B04DA-6C6E-344D-9356-EA50F69151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31148" y="2300313"/>
                  <a:ext cx="149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C8529C-FE15-2847-9802-9BA7026C5040}"/>
                    </a:ext>
                  </a:extLst>
                </p14:cNvPr>
                <p14:cNvContentPartPr/>
                <p14:nvPr/>
              </p14:nvContentPartPr>
              <p14:xfrm>
                <a:off x="1907268" y="1907553"/>
                <a:ext cx="186120" cy="541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C8529C-FE15-2847-9802-9BA7026C50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1788" y="1892073"/>
                  <a:ext cx="2167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D09910-282E-9E43-ADD3-A4E1ABF17761}"/>
                    </a:ext>
                  </a:extLst>
                </p14:cNvPr>
                <p14:cNvContentPartPr/>
                <p14:nvPr/>
              </p14:nvContentPartPr>
              <p14:xfrm>
                <a:off x="2181228" y="1970553"/>
                <a:ext cx="746640" cy="513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D09910-282E-9E43-ADD3-A4E1ABF177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66108" y="1955433"/>
                  <a:ext cx="7772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176087-D9D2-6F4D-8800-0B2FAF114F6F}"/>
                    </a:ext>
                  </a:extLst>
                </p14:cNvPr>
                <p14:cNvContentPartPr/>
                <p14:nvPr/>
              </p14:nvContentPartPr>
              <p14:xfrm>
                <a:off x="3279228" y="2096553"/>
                <a:ext cx="41760" cy="28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176087-D9D2-6F4D-8800-0B2FAF114F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63748" y="2081433"/>
                  <a:ext cx="72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12CDCD-C8BC-7E45-89B6-E4532282B30E}"/>
                    </a:ext>
                  </a:extLst>
                </p14:cNvPr>
                <p14:cNvContentPartPr/>
                <p14:nvPr/>
              </p14:nvContentPartPr>
              <p14:xfrm>
                <a:off x="3196788" y="2281953"/>
                <a:ext cx="259560" cy="4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12CDCD-C8BC-7E45-89B6-E4532282B3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81668" y="2266473"/>
                  <a:ext cx="29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BFA316-2ECD-B347-AF2E-B56C35B10F47}"/>
                    </a:ext>
                  </a:extLst>
                </p14:cNvPr>
                <p14:cNvContentPartPr/>
                <p14:nvPr/>
              </p14:nvContentPartPr>
              <p14:xfrm>
                <a:off x="3698268" y="1728993"/>
                <a:ext cx="505800" cy="73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BFA316-2ECD-B347-AF2E-B56C35B10F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82788" y="1713873"/>
                  <a:ext cx="53604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CC2B10-1F5C-8245-AFC8-D021E8042C64}"/>
                    </a:ext>
                  </a:extLst>
                </p14:cNvPr>
                <p14:cNvContentPartPr/>
                <p14:nvPr/>
              </p14:nvContentPartPr>
              <p14:xfrm>
                <a:off x="4319628" y="2238393"/>
                <a:ext cx="52200" cy="164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CC2B10-1F5C-8245-AFC8-D021E8042C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04148" y="2223273"/>
                  <a:ext cx="82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68BD80-BCF4-A54A-8B31-B80D35680505}"/>
                    </a:ext>
                  </a:extLst>
                </p14:cNvPr>
                <p14:cNvContentPartPr/>
                <p14:nvPr/>
              </p14:nvContentPartPr>
              <p14:xfrm>
                <a:off x="4335468" y="2016993"/>
                <a:ext cx="230040" cy="148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68BD80-BCF4-A54A-8B31-B80D356805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19988" y="2001873"/>
                  <a:ext cx="260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D6B79C-0BD4-B345-94E8-42A7588902BF}"/>
                    </a:ext>
                  </a:extLst>
                </p14:cNvPr>
                <p14:cNvContentPartPr/>
                <p14:nvPr/>
              </p14:nvContentPartPr>
              <p14:xfrm>
                <a:off x="4595748" y="1717833"/>
                <a:ext cx="59040" cy="593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D6B79C-0BD4-B345-94E8-42A7588902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0628" y="1702713"/>
                  <a:ext cx="896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428935-F6E2-4348-B4A9-2691428EC6EF}"/>
                    </a:ext>
                  </a:extLst>
                </p14:cNvPr>
                <p14:cNvContentPartPr/>
                <p14:nvPr/>
              </p14:nvContentPartPr>
              <p14:xfrm>
                <a:off x="4731828" y="2096553"/>
                <a:ext cx="237960" cy="20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428935-F6E2-4348-B4A9-2691428EC6E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16348" y="2081433"/>
                  <a:ext cx="268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FE8252-0322-1A42-9D39-887066EFA990}"/>
                    </a:ext>
                  </a:extLst>
                </p14:cNvPr>
                <p14:cNvContentPartPr/>
                <p14:nvPr/>
              </p14:nvContentPartPr>
              <p14:xfrm>
                <a:off x="5148348" y="1875873"/>
                <a:ext cx="54720" cy="448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FE8252-0322-1A42-9D39-887066EFA9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32868" y="1860753"/>
                  <a:ext cx="849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65CD39-B6B0-634C-A9D8-76F2DE8C36D3}"/>
                    </a:ext>
                  </a:extLst>
                </p14:cNvPr>
                <p14:cNvContentPartPr/>
                <p14:nvPr/>
              </p14:nvContentPartPr>
              <p14:xfrm>
                <a:off x="5060508" y="2048673"/>
                <a:ext cx="388080" cy="256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65CD39-B6B0-634C-A9D8-76F2DE8C36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45388" y="2033553"/>
                  <a:ext cx="418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4E677B-2072-F84D-8FB5-53DADB2A60DA}"/>
                    </a:ext>
                  </a:extLst>
                </p14:cNvPr>
                <p14:cNvContentPartPr/>
                <p14:nvPr/>
              </p14:nvContentPartPr>
              <p14:xfrm>
                <a:off x="5612388" y="2112393"/>
                <a:ext cx="20520" cy="189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4E677B-2072-F84D-8FB5-53DADB2A60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97268" y="2097273"/>
                  <a:ext cx="5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013378-F122-BA41-934D-0A8E7F6309A2}"/>
                    </a:ext>
                  </a:extLst>
                </p14:cNvPr>
                <p14:cNvContentPartPr/>
                <p14:nvPr/>
              </p14:nvContentPartPr>
              <p14:xfrm>
                <a:off x="5546868" y="2034993"/>
                <a:ext cx="717480" cy="246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013378-F122-BA41-934D-0A8E7F6309A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31748" y="2019873"/>
                  <a:ext cx="748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1C69B2-9514-4046-9CBB-632B0A123306}"/>
                    </a:ext>
                  </a:extLst>
                </p14:cNvPr>
                <p14:cNvContentPartPr/>
                <p14:nvPr/>
              </p14:nvContentPartPr>
              <p14:xfrm>
                <a:off x="1358628" y="2878833"/>
                <a:ext cx="363600" cy="403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1C69B2-9514-4046-9CBB-632B0A1233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43508" y="2863353"/>
                  <a:ext cx="3942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35EFFA-D621-FF42-89D2-B1A5508E8158}"/>
                    </a:ext>
                  </a:extLst>
                </p14:cNvPr>
                <p14:cNvContentPartPr/>
                <p14:nvPr/>
              </p14:nvContentPartPr>
              <p14:xfrm>
                <a:off x="2411988" y="2904033"/>
                <a:ext cx="239040" cy="28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35EFFA-D621-FF42-89D2-B1A5508E81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96868" y="2888913"/>
                  <a:ext cx="269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B2A978-B38B-E34D-8841-355B8DFEA192}"/>
                    </a:ext>
                  </a:extLst>
                </p14:cNvPr>
                <p14:cNvContentPartPr/>
                <p14:nvPr/>
              </p14:nvContentPartPr>
              <p14:xfrm>
                <a:off x="2774508" y="2900793"/>
                <a:ext cx="801360" cy="857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B2A978-B38B-E34D-8841-355B8DFEA1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59388" y="2885313"/>
                  <a:ext cx="83160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24A010-8745-7E4E-B0FA-A9B234BC0633}"/>
                    </a:ext>
                  </a:extLst>
                </p14:cNvPr>
                <p14:cNvContentPartPr/>
                <p14:nvPr/>
              </p14:nvContentPartPr>
              <p14:xfrm>
                <a:off x="4114788" y="2664273"/>
                <a:ext cx="32040" cy="462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24A010-8745-7E4E-B0FA-A9B234BC06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9308" y="2648793"/>
                  <a:ext cx="62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2A1C53-6946-4D49-A8FC-A62A3D0758F7}"/>
                    </a:ext>
                  </a:extLst>
                </p14:cNvPr>
                <p14:cNvContentPartPr/>
                <p14:nvPr/>
              </p14:nvContentPartPr>
              <p14:xfrm>
                <a:off x="3972588" y="2884953"/>
                <a:ext cx="490320" cy="225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2A1C53-6946-4D49-A8FC-A62A3D0758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57468" y="2869473"/>
                  <a:ext cx="520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B381BB-8291-FE4B-9D06-B084656716F2}"/>
                    </a:ext>
                  </a:extLst>
                </p14:cNvPr>
                <p14:cNvContentPartPr/>
                <p14:nvPr/>
              </p14:nvContentPartPr>
              <p14:xfrm>
                <a:off x="5123148" y="2748153"/>
                <a:ext cx="251280" cy="224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B381BB-8291-FE4B-9D06-B084656716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07668" y="2732673"/>
                  <a:ext cx="281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8FA5B1-D155-8446-AD94-D1613394FBFE}"/>
                    </a:ext>
                  </a:extLst>
                </p14:cNvPr>
                <p14:cNvContentPartPr/>
                <p14:nvPr/>
              </p14:nvContentPartPr>
              <p14:xfrm>
                <a:off x="5423028" y="2655273"/>
                <a:ext cx="795960" cy="311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8FA5B1-D155-8446-AD94-D1613394FB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07908" y="2640153"/>
                  <a:ext cx="826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C0FBAD-AB42-B44A-B317-81035DF9E346}"/>
                    </a:ext>
                  </a:extLst>
                </p14:cNvPr>
                <p14:cNvContentPartPr/>
                <p14:nvPr/>
              </p14:nvContentPartPr>
              <p14:xfrm>
                <a:off x="6306108" y="2654553"/>
                <a:ext cx="255960" cy="243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C0FBAD-AB42-B44A-B317-81035DF9E3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90988" y="2639433"/>
                  <a:ext cx="286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253725-2F7D-A848-A435-D8A382794F58}"/>
                    </a:ext>
                  </a:extLst>
                </p14:cNvPr>
                <p14:cNvContentPartPr/>
                <p14:nvPr/>
              </p14:nvContentPartPr>
              <p14:xfrm>
                <a:off x="6581868" y="2664993"/>
                <a:ext cx="1059480" cy="251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253725-2F7D-A848-A435-D8A382794F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66748" y="2649513"/>
                  <a:ext cx="1089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8BA248-BCB2-E647-9485-D69D9668AEF8}"/>
                    </a:ext>
                  </a:extLst>
                </p14:cNvPr>
                <p14:cNvContentPartPr/>
                <p14:nvPr/>
              </p14:nvContentPartPr>
              <p14:xfrm>
                <a:off x="7937628" y="2438553"/>
                <a:ext cx="1472400" cy="411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8BA248-BCB2-E647-9485-D69D9668AE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22148" y="2423433"/>
                  <a:ext cx="15030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08955D-90D5-4C43-82BF-DE3F55BE24CE}"/>
                    </a:ext>
                  </a:extLst>
                </p14:cNvPr>
                <p14:cNvContentPartPr/>
                <p14:nvPr/>
              </p14:nvContentPartPr>
              <p14:xfrm>
                <a:off x="7850868" y="3005913"/>
                <a:ext cx="1800360" cy="115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08955D-90D5-4C43-82BF-DE3F55BE24C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35748" y="2990793"/>
                  <a:ext cx="183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DDFCDE-DA17-4945-BDD2-792D6A230E55}"/>
                    </a:ext>
                  </a:extLst>
                </p14:cNvPr>
                <p14:cNvContentPartPr/>
                <p14:nvPr/>
              </p14:nvContentPartPr>
              <p14:xfrm>
                <a:off x="1150548" y="3500553"/>
                <a:ext cx="362160" cy="1135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DDFCDE-DA17-4945-BDD2-792D6A230E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5428" y="3485433"/>
                  <a:ext cx="39276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007CEF-EBDC-2E4B-958A-FBC626AD1EC0}"/>
                    </a:ext>
                  </a:extLst>
                </p14:cNvPr>
                <p14:cNvContentPartPr/>
                <p14:nvPr/>
              </p14:nvContentPartPr>
              <p14:xfrm>
                <a:off x="2217948" y="3657513"/>
                <a:ext cx="24120" cy="307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007CEF-EBDC-2E4B-958A-FBC626AD1E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02828" y="3642033"/>
                  <a:ext cx="54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BC32BC-E669-DC4F-BEBA-D13E5C4E5AC4}"/>
                    </a:ext>
                  </a:extLst>
                </p14:cNvPr>
                <p14:cNvContentPartPr/>
                <p14:nvPr/>
              </p14:nvContentPartPr>
              <p14:xfrm>
                <a:off x="2096628" y="3453033"/>
                <a:ext cx="494280" cy="451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BC32BC-E669-DC4F-BEBA-D13E5C4E5A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81508" y="3437553"/>
                  <a:ext cx="524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D287AF-C9E2-464E-9CF0-12D787B7AF6E}"/>
                    </a:ext>
                  </a:extLst>
                </p14:cNvPr>
                <p14:cNvContentPartPr/>
                <p14:nvPr/>
              </p14:nvContentPartPr>
              <p14:xfrm>
                <a:off x="2758668" y="3694233"/>
                <a:ext cx="76680" cy="12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D287AF-C9E2-464E-9CF0-12D787B7AF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43548" y="3679113"/>
                  <a:ext cx="10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FB61494-6DED-1F42-827D-80EF6E29C67C}"/>
                    </a:ext>
                  </a:extLst>
                </p14:cNvPr>
                <p14:cNvContentPartPr/>
                <p14:nvPr/>
              </p14:nvContentPartPr>
              <p14:xfrm>
                <a:off x="2899068" y="3640593"/>
                <a:ext cx="537840" cy="205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FB61494-6DED-1F42-827D-80EF6E29C6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83948" y="3625473"/>
                  <a:ext cx="568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D4E3FF-C683-C145-9940-7B0F0768EE67}"/>
                    </a:ext>
                  </a:extLst>
                </p14:cNvPr>
                <p14:cNvContentPartPr/>
                <p14:nvPr/>
              </p14:nvContentPartPr>
              <p14:xfrm>
                <a:off x="4209108" y="3546993"/>
                <a:ext cx="77040" cy="233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D4E3FF-C683-C145-9940-7B0F0768EE6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93988" y="3531873"/>
                  <a:ext cx="107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196CF2-6625-EB49-9C61-8A1DFC1C1698}"/>
                    </a:ext>
                  </a:extLst>
                </p14:cNvPr>
                <p14:cNvContentPartPr/>
                <p14:nvPr/>
              </p14:nvContentPartPr>
              <p14:xfrm>
                <a:off x="4287948" y="3452313"/>
                <a:ext cx="123840" cy="27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196CF2-6625-EB49-9C61-8A1DFC1C16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72828" y="3437193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2381A9-849E-BA4F-AD66-F9DC4F7E6152}"/>
                    </a:ext>
                  </a:extLst>
                </p14:cNvPr>
                <p14:cNvContentPartPr/>
                <p14:nvPr/>
              </p14:nvContentPartPr>
              <p14:xfrm>
                <a:off x="4370388" y="3499833"/>
                <a:ext cx="306360" cy="25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2381A9-849E-BA4F-AD66-F9DC4F7E61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54908" y="3484353"/>
                  <a:ext cx="336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59F794D-9D25-8745-B555-6BF52BFCA16D}"/>
                    </a:ext>
                  </a:extLst>
                </p14:cNvPr>
                <p14:cNvContentPartPr/>
                <p14:nvPr/>
              </p14:nvContentPartPr>
              <p14:xfrm>
                <a:off x="4782588" y="3515673"/>
                <a:ext cx="241920" cy="250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59F794D-9D25-8745-B555-6BF52BFCA1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67468" y="3500193"/>
                  <a:ext cx="272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AD8C94-E322-964F-A293-A522E6D0F846}"/>
                    </a:ext>
                  </a:extLst>
                </p14:cNvPr>
                <p14:cNvContentPartPr/>
                <p14:nvPr/>
              </p14:nvContentPartPr>
              <p14:xfrm>
                <a:off x="5139348" y="3462753"/>
                <a:ext cx="675360" cy="248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AD8C94-E322-964F-A293-A522E6D0F8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4228" y="3447633"/>
                  <a:ext cx="705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8B1FE0-B456-B249-856A-02A331CCFB57}"/>
                    </a:ext>
                  </a:extLst>
                </p14:cNvPr>
                <p14:cNvContentPartPr/>
                <p14:nvPr/>
              </p14:nvContentPartPr>
              <p14:xfrm>
                <a:off x="5990748" y="3468153"/>
                <a:ext cx="20160" cy="40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8B1FE0-B456-B249-856A-02A331CCFB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75628" y="3453033"/>
                  <a:ext cx="50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48F7E0-BACE-B84E-A74F-D49BBA96E0F4}"/>
                    </a:ext>
                  </a:extLst>
                </p14:cNvPr>
                <p14:cNvContentPartPr/>
                <p14:nvPr/>
              </p14:nvContentPartPr>
              <p14:xfrm>
                <a:off x="5927748" y="3578673"/>
                <a:ext cx="7560" cy="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48F7E0-BACE-B84E-A74F-D49BBA96E0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12268" y="3563193"/>
                  <a:ext cx="38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2AEEA7-3D2A-9540-94AA-D5E27437C355}"/>
                    </a:ext>
                  </a:extLst>
                </p14:cNvPr>
                <p14:cNvContentPartPr/>
                <p14:nvPr/>
              </p14:nvContentPartPr>
              <p14:xfrm>
                <a:off x="2405508" y="4354473"/>
                <a:ext cx="578160" cy="707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2AEEA7-3D2A-9540-94AA-D5E27437C3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90028" y="4338993"/>
                  <a:ext cx="60840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BA99EC-E189-8045-A7A4-3C06382D7F34}"/>
                    </a:ext>
                  </a:extLst>
                </p14:cNvPr>
                <p14:cNvContentPartPr/>
                <p14:nvPr/>
              </p14:nvContentPartPr>
              <p14:xfrm>
                <a:off x="2927508" y="4725993"/>
                <a:ext cx="615960" cy="29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BA99EC-E189-8045-A7A4-3C06382D7F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2388" y="4710873"/>
                  <a:ext cx="646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6AF7C2-9EE6-D545-B0BA-9837BD3D2E01}"/>
                    </a:ext>
                  </a:extLst>
                </p14:cNvPr>
                <p14:cNvContentPartPr/>
                <p14:nvPr/>
              </p14:nvContentPartPr>
              <p14:xfrm>
                <a:off x="3707268" y="4716633"/>
                <a:ext cx="174600" cy="216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6AF7C2-9EE6-D545-B0BA-9837BD3D2E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92148" y="4701513"/>
                  <a:ext cx="205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9FECF5-4902-324D-947A-F9603D0E506C}"/>
                    </a:ext>
                  </a:extLst>
                </p14:cNvPr>
                <p14:cNvContentPartPr/>
                <p14:nvPr/>
              </p14:nvContentPartPr>
              <p14:xfrm>
                <a:off x="4045308" y="4697913"/>
                <a:ext cx="168480" cy="181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C9FECF5-4902-324D-947A-F9603D0E50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29828" y="4682793"/>
                  <a:ext cx="199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E58AEB-8579-894E-B291-346B8ED38E8B}"/>
                    </a:ext>
                  </a:extLst>
                </p14:cNvPr>
                <p14:cNvContentPartPr/>
                <p14:nvPr/>
              </p14:nvContentPartPr>
              <p14:xfrm>
                <a:off x="4287948" y="4356633"/>
                <a:ext cx="328320" cy="465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E58AEB-8579-894E-B291-346B8ED38E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72828" y="4341513"/>
                  <a:ext cx="3585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0C52DE5-5E9C-2E47-BF7F-7E4EFB8A6DDD}"/>
                    </a:ext>
                  </a:extLst>
                </p14:cNvPr>
                <p14:cNvContentPartPr/>
                <p14:nvPr/>
              </p14:nvContentPartPr>
              <p14:xfrm>
                <a:off x="4556148" y="4635273"/>
                <a:ext cx="591840" cy="263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0C52DE5-5E9C-2E47-BF7F-7E4EFB8A6D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40668" y="4620153"/>
                  <a:ext cx="622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B2B329-AA73-E441-A207-A8721C343096}"/>
                    </a:ext>
                  </a:extLst>
                </p14:cNvPr>
                <p14:cNvContentPartPr/>
                <p14:nvPr/>
              </p14:nvContentPartPr>
              <p14:xfrm>
                <a:off x="5328708" y="4419633"/>
                <a:ext cx="958320" cy="483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B2B329-AA73-E441-A207-A8721C3430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13228" y="4404513"/>
                  <a:ext cx="9889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761507-5435-5349-839C-4504B01A3967}"/>
                    </a:ext>
                  </a:extLst>
                </p14:cNvPr>
                <p14:cNvContentPartPr/>
                <p14:nvPr/>
              </p14:nvContentPartPr>
              <p14:xfrm>
                <a:off x="6432108" y="4166913"/>
                <a:ext cx="387720" cy="689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761507-5435-5349-839C-4504B01A39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16988" y="4151433"/>
                  <a:ext cx="4183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277CD9-892F-8046-B20C-F4018FAAC76A}"/>
                    </a:ext>
                  </a:extLst>
                </p14:cNvPr>
                <p14:cNvContentPartPr/>
                <p14:nvPr/>
              </p14:nvContentPartPr>
              <p14:xfrm>
                <a:off x="6531828" y="4592433"/>
                <a:ext cx="627480" cy="199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277CD9-892F-8046-B20C-F4018FAAC76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16708" y="4577313"/>
                  <a:ext cx="65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C03EA3-EC59-F54C-93B8-ED705A2F3319}"/>
                    </a:ext>
                  </a:extLst>
                </p14:cNvPr>
                <p14:cNvContentPartPr/>
                <p14:nvPr/>
              </p14:nvContentPartPr>
              <p14:xfrm>
                <a:off x="7378188" y="4209393"/>
                <a:ext cx="129960" cy="55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C03EA3-EC59-F54C-93B8-ED705A2F33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63068" y="4193913"/>
                  <a:ext cx="1602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C68E80-0C1A-D74A-8F77-0359239BE674}"/>
                    </a:ext>
                  </a:extLst>
                </p14:cNvPr>
                <p14:cNvContentPartPr/>
                <p14:nvPr/>
              </p14:nvContentPartPr>
              <p14:xfrm>
                <a:off x="7299348" y="4524393"/>
                <a:ext cx="377640" cy="244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C68E80-0C1A-D74A-8F77-0359239BE6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83868" y="4509273"/>
                  <a:ext cx="407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ADA05C-AFA8-AD45-98B6-4FA24208512F}"/>
                    </a:ext>
                  </a:extLst>
                </p14:cNvPr>
                <p14:cNvContentPartPr/>
                <p14:nvPr/>
              </p14:nvContentPartPr>
              <p14:xfrm>
                <a:off x="7772388" y="4382553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ADA05C-AFA8-AD45-98B6-4FA2420851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6908" y="43674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D29074-88AA-D244-B010-4B0CD654D44D}"/>
                    </a:ext>
                  </a:extLst>
                </p14:cNvPr>
                <p14:cNvContentPartPr/>
                <p14:nvPr/>
              </p14:nvContentPartPr>
              <p14:xfrm>
                <a:off x="7772388" y="4098873"/>
                <a:ext cx="309960" cy="608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D29074-88AA-D244-B010-4B0CD654D44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56908" y="4083753"/>
                  <a:ext cx="3405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503968-31FA-A347-A090-F44F8826FB23}"/>
                    </a:ext>
                  </a:extLst>
                </p14:cNvPr>
                <p14:cNvContentPartPr/>
                <p14:nvPr/>
              </p14:nvContentPartPr>
              <p14:xfrm>
                <a:off x="8087748" y="4520793"/>
                <a:ext cx="161640" cy="220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503968-31FA-A347-A090-F44F8826FB2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72268" y="4505673"/>
                  <a:ext cx="191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E3792B-CAE2-E84C-98B9-AECDDF6D1196}"/>
                    </a:ext>
                  </a:extLst>
                </p14:cNvPr>
                <p14:cNvContentPartPr/>
                <p14:nvPr/>
              </p14:nvContentPartPr>
              <p14:xfrm>
                <a:off x="8247948" y="4189233"/>
                <a:ext cx="314640" cy="53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E3792B-CAE2-E84C-98B9-AECDDF6D11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32828" y="4173753"/>
                  <a:ext cx="3452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E0FC85-3D13-EC49-BC1C-7A4C383EC8FC}"/>
                    </a:ext>
                  </a:extLst>
                </p14:cNvPr>
                <p14:cNvContentPartPr/>
                <p14:nvPr/>
              </p14:nvContentPartPr>
              <p14:xfrm>
                <a:off x="8592108" y="4556073"/>
                <a:ext cx="47520" cy="147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E0FC85-3D13-EC49-BC1C-7A4C383EC8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76628" y="4540953"/>
                  <a:ext cx="77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F88C8BD-8762-324A-8790-823E715AB213}"/>
                    </a:ext>
                  </a:extLst>
                </p14:cNvPr>
                <p14:cNvContentPartPr/>
                <p14:nvPr/>
              </p14:nvContentPartPr>
              <p14:xfrm>
                <a:off x="8639268" y="4430073"/>
                <a:ext cx="35640" cy="11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F88C8BD-8762-324A-8790-823E715AB2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24148" y="4414593"/>
                  <a:ext cx="6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6B82F4-912F-5C46-B9F4-7DB6F1E644AE}"/>
                    </a:ext>
                  </a:extLst>
                </p14:cNvPr>
                <p14:cNvContentPartPr/>
                <p14:nvPr/>
              </p14:nvContentPartPr>
              <p14:xfrm>
                <a:off x="8718108" y="4441953"/>
                <a:ext cx="464040" cy="268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6B82F4-912F-5C46-B9F4-7DB6F1E644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02988" y="4426833"/>
                  <a:ext cx="494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6220A3-7F8B-0B45-B918-40FDDB964F9A}"/>
                    </a:ext>
                  </a:extLst>
                </p14:cNvPr>
                <p14:cNvContentPartPr/>
                <p14:nvPr/>
              </p14:nvContentPartPr>
              <p14:xfrm>
                <a:off x="9301308" y="4619073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6220A3-7F8B-0B45-B918-40FDDB964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86188" y="46039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9BDFBE-0827-C34C-AA61-47CA29E8F5B5}"/>
                    </a:ext>
                  </a:extLst>
                </p14:cNvPr>
                <p14:cNvContentPartPr/>
                <p14:nvPr/>
              </p14:nvContentPartPr>
              <p14:xfrm>
                <a:off x="204108" y="1540713"/>
                <a:ext cx="2674440" cy="328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9BDFBE-0827-C34C-AA61-47CA29E8F5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8988" y="1525593"/>
                  <a:ext cx="2705040" cy="3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175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68450-EB3D-C44E-A214-60D0F4A70844}"/>
                  </a:ext>
                </a:extLst>
              </p14:cNvPr>
              <p14:cNvContentPartPr/>
              <p14:nvPr/>
            </p14:nvContentPartPr>
            <p14:xfrm>
              <a:off x="2528268" y="106515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68450-EB3D-C44E-A214-60D0F4A708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9268" y="105651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605C0F4-4D52-9A4B-8047-BA46E5174AFE}"/>
              </a:ext>
            </a:extLst>
          </p:cNvPr>
          <p:cNvSpPr/>
          <p:nvPr/>
        </p:nvSpPr>
        <p:spPr>
          <a:xfrm>
            <a:off x="977462" y="669865"/>
            <a:ext cx="8939048" cy="92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Kohler, G. and Milstein, C., Continuous cultures of fused cells secreting antibody of predefined specificity. Nature, 1975. 256: p. 495-7.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http://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www.nature.com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/nature/journal/v256/n5517/pdf/256495a0.pdf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6B717-BB0F-F34C-AEA0-24E64300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44" y="1754080"/>
            <a:ext cx="5152697" cy="3617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DEE1F-25D4-A241-8BD7-1F905E724C54}"/>
              </a:ext>
            </a:extLst>
          </p:cNvPr>
          <p:cNvSpPr txBox="1"/>
          <p:nvPr/>
        </p:nvSpPr>
        <p:spPr>
          <a:xfrm>
            <a:off x="7024673" y="3563006"/>
            <a:ext cx="418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NOBEL PRIZE IN 1984 FOR THIS DISCOVERY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30AB5-4D24-AE46-AC6A-A9A33723E983}"/>
              </a:ext>
            </a:extLst>
          </p:cNvPr>
          <p:cNvSpPr txBox="1"/>
          <p:nvPr/>
        </p:nvSpPr>
        <p:spPr>
          <a:xfrm>
            <a:off x="6843369" y="4655581"/>
            <a:ext cx="496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Cancer </a:t>
            </a:r>
            <a:r>
              <a:rPr lang="en-US" b="1" dirty="0"/>
              <a:t>Monoclonal Antibodies</a:t>
            </a:r>
            <a:r>
              <a:rPr lang="en-US" dirty="0"/>
              <a:t> Market was </a:t>
            </a:r>
            <a:r>
              <a:rPr lang="en-US" b="1" dirty="0"/>
              <a:t>worth</a:t>
            </a:r>
            <a:r>
              <a:rPr lang="en-US" dirty="0"/>
              <a:t> USD 41.3 billion in 2019 and is predicted to grow USD 70.6 billion by the end of 2024.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01F40-4F8F-A244-A4DD-497638368941}"/>
              </a:ext>
            </a:extLst>
          </p:cNvPr>
          <p:cNvSpPr txBox="1"/>
          <p:nvPr/>
        </p:nvSpPr>
        <p:spPr>
          <a:xfrm>
            <a:off x="2598557" y="6360572"/>
            <a:ext cx="885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www.marketdataforecast.com</a:t>
            </a:r>
            <a:r>
              <a:rPr lang="en-US" dirty="0"/>
              <a:t>/market-reports/global-monoclonal-antibodies-market</a:t>
            </a:r>
          </a:p>
        </p:txBody>
      </p:sp>
    </p:spTree>
    <p:extLst>
      <p:ext uri="{BB962C8B-B14F-4D97-AF65-F5344CB8AC3E}">
        <p14:creationId xmlns:p14="http://schemas.microsoft.com/office/powerpoint/2010/main" val="72896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78006-6A1C-7B49-8CA8-BC80FCABC769}"/>
              </a:ext>
            </a:extLst>
          </p:cNvPr>
          <p:cNvSpPr txBox="1"/>
          <p:nvPr/>
        </p:nvSpPr>
        <p:spPr>
          <a:xfrm>
            <a:off x="882868" y="94593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2232F-F056-AE44-8076-8577D16B9F4B}"/>
              </a:ext>
            </a:extLst>
          </p:cNvPr>
          <p:cNvSpPr txBox="1"/>
          <p:nvPr/>
        </p:nvSpPr>
        <p:spPr>
          <a:xfrm>
            <a:off x="2490952" y="1844566"/>
            <a:ext cx="87236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SYNTHESIS PATHWAYS</a:t>
            </a:r>
          </a:p>
          <a:p>
            <a:r>
              <a:rPr lang="en-US" dirty="0"/>
              <a:t>HOW TO MAKE MAB</a:t>
            </a:r>
          </a:p>
          <a:p>
            <a:r>
              <a:rPr lang="en-US" dirty="0"/>
              <a:t>HOW TO TEST MABS</a:t>
            </a:r>
          </a:p>
          <a:p>
            <a:r>
              <a:rPr lang="en-US" dirty="0"/>
              <a:t>ISSUES WITH MOUSE MABS WHEN USED THERAPEUTICALLY/SERUM SICKNESS</a:t>
            </a:r>
          </a:p>
          <a:p>
            <a:r>
              <a:rPr lang="en-US" dirty="0"/>
              <a:t>HOW TO RESOLVE THOSE ISSUES WITH RECOMBINANT CHIMERIC HUMANIZED ANTIBODIES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35E6B-E5B0-6342-BBF1-9D918C9C105E}"/>
              </a:ext>
            </a:extLst>
          </p:cNvPr>
          <p:cNvSpPr txBox="1"/>
          <p:nvPr/>
        </p:nvSpPr>
        <p:spPr>
          <a:xfrm>
            <a:off x="2191407" y="4162097"/>
            <a:ext cx="698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QUIZ 9/22  15 MINUTES 10 MULTIPLE CHOICE QUESTIONS CLOSED BOOK</a:t>
            </a:r>
          </a:p>
        </p:txBody>
      </p:sp>
    </p:spTree>
    <p:extLst>
      <p:ext uri="{BB962C8B-B14F-4D97-AF65-F5344CB8AC3E}">
        <p14:creationId xmlns:p14="http://schemas.microsoft.com/office/powerpoint/2010/main" val="121361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1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2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3CDD-1313-E549-8B7B-3E6BB464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contributions of the different parts of an antibody molecule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E734-3154-7D47-A484-B0BFB5CC9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 and F(ab’)</a:t>
            </a:r>
            <a:r>
              <a:rPr lang="en-US" baseline="-25000" dirty="0"/>
              <a:t>2</a:t>
            </a:r>
            <a:r>
              <a:rPr lang="en-US" dirty="0"/>
              <a:t>   		antigen binding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Fc region			complement activation </a:t>
            </a:r>
          </a:p>
          <a:p>
            <a:pPr marL="3657600" lvl="8" indent="0">
              <a:buNone/>
            </a:pPr>
            <a:r>
              <a:rPr lang="en-US" sz="2800" dirty="0" err="1"/>
              <a:t>FcR</a:t>
            </a:r>
            <a:r>
              <a:rPr lang="en-US" sz="2800" dirty="0"/>
              <a:t> binding</a:t>
            </a:r>
          </a:p>
          <a:p>
            <a:pPr marL="3657600" lvl="8" indent="0">
              <a:buNone/>
            </a:pPr>
            <a:r>
              <a:rPr lang="en-US" sz="2800" dirty="0"/>
              <a:t>Biological half life </a:t>
            </a:r>
            <a:r>
              <a:rPr lang="en-US" sz="2800" i="1" dirty="0"/>
              <a:t>in vivo </a:t>
            </a:r>
          </a:p>
          <a:p>
            <a:pPr marL="3657600" lvl="8" indent="0">
              <a:buNone/>
            </a:pPr>
            <a:r>
              <a:rPr lang="en-US" sz="2800" dirty="0"/>
              <a:t>Antibody stability</a:t>
            </a:r>
          </a:p>
          <a:p>
            <a:pPr marL="3657600" lvl="8" indent="0">
              <a:buNone/>
            </a:pPr>
            <a:r>
              <a:rPr lang="en-US" sz="2800" dirty="0"/>
              <a:t>Particle opsonization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1923E-1604-BA4A-89DA-EBE0EC210F1D}"/>
              </a:ext>
            </a:extLst>
          </p:cNvPr>
          <p:cNvSpPr txBox="1"/>
          <p:nvPr/>
        </p:nvSpPr>
        <p:spPr>
          <a:xfrm>
            <a:off x="1673772" y="5391806"/>
            <a:ext cx="884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molecular forces that contribute to antibody: antigen interactions, and how do you measure those forces?</a:t>
            </a:r>
          </a:p>
        </p:txBody>
      </p:sp>
    </p:spTree>
    <p:extLst>
      <p:ext uri="{BB962C8B-B14F-4D97-AF65-F5344CB8AC3E}">
        <p14:creationId xmlns:p14="http://schemas.microsoft.com/office/powerpoint/2010/main" val="33711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igure_04_09.jpg">
            <a:extLst>
              <a:ext uri="{FF2B5EF4-FFF2-40B4-BE49-F238E27FC236}">
                <a16:creationId xmlns:a16="http://schemas.microsoft.com/office/drawing/2014/main" id="{B6C7671F-DA07-A14E-A02B-CC8BA59E6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9" y="121332"/>
            <a:ext cx="6003925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02D213-1D81-214D-ABEC-F1A4E70479E2}"/>
              </a:ext>
            </a:extLst>
          </p:cNvPr>
          <p:cNvSpPr txBox="1"/>
          <p:nvPr/>
        </p:nvSpPr>
        <p:spPr>
          <a:xfrm>
            <a:off x="1059543" y="348342"/>
            <a:ext cx="393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forces the contribute to Ab binding to 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374FA-35F8-1E4A-AF05-A12968658D39}"/>
              </a:ext>
            </a:extLst>
          </p:cNvPr>
          <p:cNvSpPr txBox="1"/>
          <p:nvPr/>
        </p:nvSpPr>
        <p:spPr>
          <a:xfrm>
            <a:off x="754743" y="1741714"/>
            <a:ext cx="4717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Individually weak, but many of them combine to make high affinity interactions</a:t>
            </a:r>
          </a:p>
          <a:p>
            <a:endParaRPr lang="en-US" dirty="0"/>
          </a:p>
          <a:p>
            <a:r>
              <a:rPr lang="en-US" dirty="0"/>
              <a:t>Affinity of antibody is measured as affinity constant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A555C9-DEA8-C548-B6FC-EF9172056B6A}"/>
              </a:ext>
            </a:extLst>
          </p:cNvPr>
          <p:cNvGrpSpPr/>
          <p:nvPr/>
        </p:nvGrpSpPr>
        <p:grpSpPr>
          <a:xfrm>
            <a:off x="899886" y="3570514"/>
            <a:ext cx="3200107" cy="369332"/>
            <a:chOff x="899886" y="3570514"/>
            <a:chExt cx="3200107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027ADD-BD8E-9945-A8C4-405A9EB3468D}"/>
                </a:ext>
              </a:extLst>
            </p:cNvPr>
            <p:cNvSpPr txBox="1"/>
            <p:nvPr/>
          </p:nvSpPr>
          <p:spPr>
            <a:xfrm>
              <a:off x="899886" y="3570514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[Ab] [Ag]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7AB931-C064-AA47-9445-96C6F39B7337}"/>
                </a:ext>
              </a:extLst>
            </p:cNvPr>
            <p:cNvCxnSpPr/>
            <p:nvPr/>
          </p:nvCxnSpPr>
          <p:spPr>
            <a:xfrm>
              <a:off x="2220686" y="3638959"/>
              <a:ext cx="769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CC8906-DF2B-FD4F-BC61-7EAC83A98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686" y="3820388"/>
              <a:ext cx="7765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66FC3E-79B8-CD4A-B81E-9E0922572DD1}"/>
                </a:ext>
              </a:extLst>
            </p:cNvPr>
            <p:cNvSpPr txBox="1"/>
            <p:nvPr/>
          </p:nvSpPr>
          <p:spPr>
            <a:xfrm>
              <a:off x="3240462" y="3570514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/>
                <a:t>AbAg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0DD61E-431F-394F-9236-E7E9FA17F27E}"/>
              </a:ext>
            </a:extLst>
          </p:cNvPr>
          <p:cNvGrpSpPr/>
          <p:nvPr/>
        </p:nvGrpSpPr>
        <p:grpSpPr>
          <a:xfrm>
            <a:off x="879889" y="4250035"/>
            <a:ext cx="1647135" cy="786013"/>
            <a:chOff x="609600" y="4395834"/>
            <a:chExt cx="1647135" cy="7860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8B65C3-6296-0A43-89BE-069A8EF8D911}"/>
                </a:ext>
              </a:extLst>
            </p:cNvPr>
            <p:cNvSpPr txBox="1"/>
            <p:nvPr/>
          </p:nvSpPr>
          <p:spPr>
            <a:xfrm>
              <a:off x="609600" y="4630057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A</a:t>
              </a:r>
              <a:r>
                <a:rPr lang="en-US" dirty="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55DDB5-E806-8D43-95D4-54FE0E578E07}"/>
                </a:ext>
              </a:extLst>
            </p:cNvPr>
            <p:cNvSpPr txBox="1"/>
            <p:nvPr/>
          </p:nvSpPr>
          <p:spPr>
            <a:xfrm>
              <a:off x="1179196" y="4812515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[Ab] [Ag]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7DF88C-CEFA-9841-B7BA-C71C37751375}"/>
                </a:ext>
              </a:extLst>
            </p:cNvPr>
            <p:cNvSpPr txBox="1"/>
            <p:nvPr/>
          </p:nvSpPr>
          <p:spPr>
            <a:xfrm>
              <a:off x="1288199" y="4395834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/>
                <a:t>AbAg</a:t>
              </a:r>
              <a:r>
                <a:rPr lang="en-US" dirty="0"/>
                <a:t>]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CA982B-3559-574F-AE86-41518E2809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196" y="4765166"/>
              <a:ext cx="10775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26F5FB-D616-8548-8B03-71778DCBEC48}"/>
              </a:ext>
            </a:extLst>
          </p:cNvPr>
          <p:cNvSpPr txBox="1"/>
          <p:nvPr/>
        </p:nvSpPr>
        <p:spPr>
          <a:xfrm>
            <a:off x="3240462" y="4311293"/>
            <a:ext cx="201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 is association constant or affinity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611AD-F922-1E43-BA81-93B9F356F185}"/>
              </a:ext>
            </a:extLst>
          </p:cNvPr>
          <p:cNvSpPr txBox="1"/>
          <p:nvPr/>
        </p:nvSpPr>
        <p:spPr>
          <a:xfrm>
            <a:off x="95982" y="5132703"/>
            <a:ext cx="563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calculation for a monovalent Fab.  Bivalent antibodies have much higher apparent association with antigen called AVIDITY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F97DD6-2585-F341-A058-3998F8E5486B}"/>
              </a:ext>
            </a:extLst>
          </p:cNvPr>
          <p:cNvGrpSpPr/>
          <p:nvPr/>
        </p:nvGrpSpPr>
        <p:grpSpPr>
          <a:xfrm>
            <a:off x="566212" y="6369570"/>
            <a:ext cx="360" cy="360"/>
            <a:chOff x="566212" y="636957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8F5F0D-C82F-894A-A26B-353003F696EB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8F5F0D-C82F-894A-A26B-353003F696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FBD26D-02DB-4848-A1C4-299859CB248E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FBD26D-02DB-4848-A1C4-299859CB24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803C40-CE1E-614E-9F62-E65DE522CEBF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803C40-CE1E-614E-9F62-E65DE522CE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587A65-38DA-6A45-B9BD-2B62119F11E3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587A65-38DA-6A45-B9BD-2B62119F11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360AB8-BCA2-624A-AF8E-82720E8C525F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360AB8-BCA2-624A-AF8E-82720E8C52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580AE1-A817-4E42-9869-BBFE15D43F16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580AE1-A817-4E42-9869-BBFE15D43F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F2EFD9-68B2-5448-B075-839C7931347C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F2EFD9-68B2-5448-B075-839C7931347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BA72DE-6296-5943-B30E-B09B810B2268}"/>
                    </a:ext>
                  </a:extLst>
                </p14:cNvPr>
                <p14:cNvContentPartPr/>
                <p14:nvPr/>
              </p14:nvContentPartPr>
              <p14:xfrm>
                <a:off x="566212" y="636957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BA72DE-6296-5943-B30E-B09B810B22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572" y="6360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4532EC-9BB7-B34D-AE82-94FEF38544C6}"/>
              </a:ext>
            </a:extLst>
          </p:cNvPr>
          <p:cNvSpPr txBox="1"/>
          <p:nvPr/>
        </p:nvSpPr>
        <p:spPr>
          <a:xfrm>
            <a:off x="1059543" y="6248833"/>
            <a:ext cx="1042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equilibrium association </a:t>
            </a:r>
            <a:r>
              <a:rPr lang="en-US" b="1" dirty="0"/>
              <a:t>constant</a:t>
            </a:r>
            <a:r>
              <a:rPr lang="en-US" dirty="0"/>
              <a:t> (</a:t>
            </a:r>
            <a:r>
              <a:rPr lang="en-US" b="1" dirty="0"/>
              <a:t>Ka</a:t>
            </a:r>
            <a:r>
              <a:rPr lang="en-US" dirty="0"/>
              <a:t>) which is simply the reciprocal of equilibrium dissociation constant ( </a:t>
            </a:r>
            <a:r>
              <a:rPr lang="en-US" b="1" dirty="0" err="1"/>
              <a:t>Kd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1008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01B71-6E3D-EA42-9719-7F6833BB79E0}"/>
              </a:ext>
            </a:extLst>
          </p:cNvPr>
          <p:cNvSpPr txBox="1"/>
          <p:nvPr/>
        </p:nvSpPr>
        <p:spPr>
          <a:xfrm>
            <a:off x="595086" y="478971"/>
            <a:ext cx="428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measure affinity: Equilibrium dialysis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0DF4-CF53-C749-A33A-D8B94B1FE717}"/>
              </a:ext>
            </a:extLst>
          </p:cNvPr>
          <p:cNvSpPr txBox="1"/>
          <p:nvPr/>
        </p:nvSpPr>
        <p:spPr>
          <a:xfrm>
            <a:off x="110796" y="5897867"/>
            <a:ext cx="550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measures:  Surface plasmon resonance, ELISA, etc.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930255-675B-8441-93D4-3DC6518AC8AD}"/>
              </a:ext>
            </a:extLst>
          </p:cNvPr>
          <p:cNvGrpSpPr/>
          <p:nvPr/>
        </p:nvGrpSpPr>
        <p:grpSpPr>
          <a:xfrm>
            <a:off x="816343" y="1175486"/>
            <a:ext cx="877320" cy="719640"/>
            <a:chOff x="816343" y="1175486"/>
            <a:chExt cx="87732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61A188-A98E-7949-B6BE-64850FC0A642}"/>
                    </a:ext>
                  </a:extLst>
                </p14:cNvPr>
                <p14:cNvContentPartPr/>
                <p14:nvPr/>
              </p14:nvContentPartPr>
              <p14:xfrm>
                <a:off x="816343" y="1275926"/>
                <a:ext cx="383760" cy="42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61A188-A98E-7949-B6BE-64850FC0A6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0863" y="1260806"/>
                  <a:ext cx="4143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B8A146-6D5C-ED4B-87F9-28B47AA0F4CA}"/>
                    </a:ext>
                  </a:extLst>
                </p14:cNvPr>
                <p14:cNvContentPartPr/>
                <p14:nvPr/>
              </p14:nvContentPartPr>
              <p14:xfrm>
                <a:off x="903463" y="1499126"/>
                <a:ext cx="226080" cy="57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B8A146-6D5C-ED4B-87F9-28B47AA0F4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7983" y="1483646"/>
                  <a:ext cx="256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906A71-FE16-2140-ACCB-B932C3D4156C}"/>
                    </a:ext>
                  </a:extLst>
                </p14:cNvPr>
                <p14:cNvContentPartPr/>
                <p14:nvPr/>
              </p14:nvContentPartPr>
              <p14:xfrm>
                <a:off x="1229983" y="1455566"/>
                <a:ext cx="238320" cy="43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906A71-FE16-2140-ACCB-B932C3D415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4863" y="1440446"/>
                  <a:ext cx="268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169086-CC81-8C4A-B01C-608DD4C2D9CC}"/>
                    </a:ext>
                  </a:extLst>
                </p14:cNvPr>
                <p14:cNvContentPartPr/>
                <p14:nvPr/>
              </p14:nvContentPartPr>
              <p14:xfrm>
                <a:off x="1480183" y="1251806"/>
                <a:ext cx="152280" cy="10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169086-CC81-8C4A-B01C-608DD4C2D9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5063" y="1236326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7E61FC-974B-F440-9C0A-FC9DF1D118BD}"/>
                    </a:ext>
                  </a:extLst>
                </p14:cNvPr>
                <p14:cNvContentPartPr/>
                <p14:nvPr/>
              </p14:nvContentPartPr>
              <p14:xfrm>
                <a:off x="1524823" y="1197086"/>
                <a:ext cx="61560" cy="19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7E61FC-974B-F440-9C0A-FC9DF1D118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343" y="1181966"/>
                  <a:ext cx="92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C10F15-B153-A74A-85BD-186032828DED}"/>
                    </a:ext>
                  </a:extLst>
                </p14:cNvPr>
                <p14:cNvContentPartPr/>
                <p14:nvPr/>
              </p14:nvContentPartPr>
              <p14:xfrm>
                <a:off x="1534543" y="1175486"/>
                <a:ext cx="35640" cy="19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C10F15-B153-A74A-85BD-186032828D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9423" y="1160366"/>
                  <a:ext cx="66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702F2D-2CC3-4A44-B51F-C98E9057B0C3}"/>
                    </a:ext>
                  </a:extLst>
                </p14:cNvPr>
                <p14:cNvContentPartPr/>
                <p14:nvPr/>
              </p14:nvContentPartPr>
              <p14:xfrm>
                <a:off x="1425823" y="1259366"/>
                <a:ext cx="26784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702F2D-2CC3-4A44-B51F-C98E9057B0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0703" y="1244246"/>
                  <a:ext cx="2984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24EDA4-C1D5-1540-8D1E-130902183AAB}"/>
              </a:ext>
            </a:extLst>
          </p:cNvPr>
          <p:cNvGrpSpPr/>
          <p:nvPr/>
        </p:nvGrpSpPr>
        <p:grpSpPr>
          <a:xfrm>
            <a:off x="1927303" y="1073606"/>
            <a:ext cx="1269720" cy="484560"/>
            <a:chOff x="1927303" y="1073606"/>
            <a:chExt cx="12697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6CD192-4BF2-0A40-816F-CDAAE54CC8DA}"/>
                    </a:ext>
                  </a:extLst>
                </p14:cNvPr>
                <p14:cNvContentPartPr/>
                <p14:nvPr/>
              </p14:nvContentPartPr>
              <p14:xfrm>
                <a:off x="1927303" y="1251806"/>
                <a:ext cx="130320" cy="30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6CD192-4BF2-0A40-816F-CDAAE54CC8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2183" y="1236326"/>
                  <a:ext cx="160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9CC179-E07C-6E47-A401-3FC45F9E6EE5}"/>
                    </a:ext>
                  </a:extLst>
                </p14:cNvPr>
                <p14:cNvContentPartPr/>
                <p14:nvPr/>
              </p14:nvContentPartPr>
              <p14:xfrm>
                <a:off x="2198743" y="1295366"/>
                <a:ext cx="39960" cy="18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9CC179-E07C-6E47-A401-3FC45F9E6E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3623" y="1279886"/>
                  <a:ext cx="7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291FB9-B52A-1B41-98D6-3A96D7859CFD}"/>
                    </a:ext>
                  </a:extLst>
                </p14:cNvPr>
                <p14:cNvContentPartPr/>
                <p14:nvPr/>
              </p14:nvContentPartPr>
              <p14:xfrm>
                <a:off x="2293783" y="1404086"/>
                <a:ext cx="133920" cy="12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291FB9-B52A-1B41-98D6-3A96D7859C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78303" y="1388966"/>
                  <a:ext cx="164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014129-60B5-0440-A732-BE456BE0DEE1}"/>
                    </a:ext>
                  </a:extLst>
                </p14:cNvPr>
                <p14:cNvContentPartPr/>
                <p14:nvPr/>
              </p14:nvContentPartPr>
              <p14:xfrm>
                <a:off x="2448943" y="1240646"/>
                <a:ext cx="134280" cy="22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014129-60B5-0440-A732-BE456BE0DE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3823" y="1225526"/>
                  <a:ext cx="16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CD2041-45F1-0D4F-A625-56545F2BFAD7}"/>
                    </a:ext>
                  </a:extLst>
                </p14:cNvPr>
                <p14:cNvContentPartPr/>
                <p14:nvPr/>
              </p14:nvContentPartPr>
              <p14:xfrm>
                <a:off x="2601583" y="1345766"/>
                <a:ext cx="137160" cy="10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CD2041-45F1-0D4F-A625-56545F2BFA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6463" y="1330646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EB0490-D998-2C4F-AE1A-B00BA1F0A206}"/>
                    </a:ext>
                  </a:extLst>
                </p14:cNvPr>
                <p14:cNvContentPartPr/>
                <p14:nvPr/>
              </p14:nvContentPartPr>
              <p14:xfrm>
                <a:off x="2786623" y="1240646"/>
                <a:ext cx="168120" cy="22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EB0490-D998-2C4F-AE1A-B00BA1F0A2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71503" y="1225526"/>
                  <a:ext cx="198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7A731-B272-1844-860C-0503FA6101A8}"/>
                    </a:ext>
                  </a:extLst>
                </p14:cNvPr>
                <p14:cNvContentPartPr/>
                <p14:nvPr/>
              </p14:nvContentPartPr>
              <p14:xfrm>
                <a:off x="3015943" y="1073606"/>
                <a:ext cx="181080" cy="37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7A731-B272-1844-860C-0503FA6101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0823" y="1058126"/>
                  <a:ext cx="21168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269F59-D88B-3B46-9540-125288DB04F6}"/>
              </a:ext>
            </a:extLst>
          </p:cNvPr>
          <p:cNvGrpSpPr/>
          <p:nvPr/>
        </p:nvGrpSpPr>
        <p:grpSpPr>
          <a:xfrm>
            <a:off x="3415183" y="1121126"/>
            <a:ext cx="470880" cy="582840"/>
            <a:chOff x="3415183" y="1121126"/>
            <a:chExt cx="47088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92E083-1D37-A345-A445-764AF175AFFB}"/>
                    </a:ext>
                  </a:extLst>
                </p14:cNvPr>
                <p14:cNvContentPartPr/>
                <p14:nvPr/>
              </p14:nvContentPartPr>
              <p14:xfrm>
                <a:off x="3415183" y="1145246"/>
                <a:ext cx="152640" cy="30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92E083-1D37-A345-A445-764AF175AF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0063" y="1129766"/>
                  <a:ext cx="183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073ED3-0114-EE43-B2E6-5E0CF7366C0A}"/>
                    </a:ext>
                  </a:extLst>
                </p14:cNvPr>
                <p14:cNvContentPartPr/>
                <p14:nvPr/>
              </p14:nvContentPartPr>
              <p14:xfrm>
                <a:off x="3482863" y="1306166"/>
                <a:ext cx="180720" cy="3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073ED3-0114-EE43-B2E6-5E0CF7366C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7743" y="1290686"/>
                  <a:ext cx="211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1B993A-4E1C-AD40-B96F-C14441A0AA1B}"/>
                    </a:ext>
                  </a:extLst>
                </p14:cNvPr>
                <p14:cNvContentPartPr/>
                <p14:nvPr/>
              </p14:nvContentPartPr>
              <p14:xfrm>
                <a:off x="3586543" y="1304006"/>
                <a:ext cx="207360" cy="39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1B993A-4E1C-AD40-B96F-C14441A0AA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1423" y="1288886"/>
                  <a:ext cx="2379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2010D6-3126-9740-95F4-79216F63864D}"/>
                    </a:ext>
                  </a:extLst>
                </p14:cNvPr>
                <p14:cNvContentPartPr/>
                <p14:nvPr/>
              </p14:nvContentPartPr>
              <p14:xfrm>
                <a:off x="3766183" y="1121126"/>
                <a:ext cx="119880" cy="39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2010D6-3126-9740-95F4-79216F6386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51063" y="1105646"/>
                  <a:ext cx="15048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1A1AB7-6DF3-E945-88ED-A0B4B8FDD652}"/>
              </a:ext>
            </a:extLst>
          </p:cNvPr>
          <p:cNvGrpSpPr/>
          <p:nvPr/>
        </p:nvGrpSpPr>
        <p:grpSpPr>
          <a:xfrm>
            <a:off x="790783" y="1920326"/>
            <a:ext cx="473400" cy="276840"/>
            <a:chOff x="790783" y="1920326"/>
            <a:chExt cx="4734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61C4A2-6CC0-E24C-B0A4-5E2E2651CC32}"/>
                    </a:ext>
                  </a:extLst>
                </p14:cNvPr>
                <p14:cNvContentPartPr/>
                <p14:nvPr/>
              </p14:nvContentPartPr>
              <p14:xfrm>
                <a:off x="790783" y="1920326"/>
                <a:ext cx="196920" cy="27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61C4A2-6CC0-E24C-B0A4-5E2E2651CC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663" y="1905206"/>
                  <a:ext cx="227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2BFD90-F2A8-594B-A582-17A7354FA077}"/>
                    </a:ext>
                  </a:extLst>
                </p14:cNvPr>
                <p14:cNvContentPartPr/>
                <p14:nvPr/>
              </p14:nvContentPartPr>
              <p14:xfrm>
                <a:off x="881503" y="2061806"/>
                <a:ext cx="11268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2BFD90-F2A8-594B-A582-17A7354FA0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6383" y="2046686"/>
                  <a:ext cx="14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9CFBB7-2E34-2B47-A0BD-A50F6EA4E3AC}"/>
                    </a:ext>
                  </a:extLst>
                </p14:cNvPr>
                <p14:cNvContentPartPr/>
                <p14:nvPr/>
              </p14:nvContentPartPr>
              <p14:xfrm>
                <a:off x="1055743" y="1933286"/>
                <a:ext cx="208440" cy="20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9CFBB7-2E34-2B47-A0BD-A50F6EA4E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0623" y="1918166"/>
                  <a:ext cx="2390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2470B7-2C9E-654C-8AB7-13A8899566A5}"/>
              </a:ext>
            </a:extLst>
          </p:cNvPr>
          <p:cNvGrpSpPr/>
          <p:nvPr/>
        </p:nvGrpSpPr>
        <p:grpSpPr>
          <a:xfrm>
            <a:off x="1897423" y="1774166"/>
            <a:ext cx="820800" cy="397440"/>
            <a:chOff x="1897423" y="1774166"/>
            <a:chExt cx="8208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3E887B-BE98-D140-8B61-6993F15D7BC8}"/>
                    </a:ext>
                  </a:extLst>
                </p14:cNvPr>
                <p14:cNvContentPartPr/>
                <p14:nvPr/>
              </p14:nvContentPartPr>
              <p14:xfrm>
                <a:off x="1897423" y="1774166"/>
                <a:ext cx="105840" cy="39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3E887B-BE98-D140-8B61-6993F15D7B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2303" y="1759046"/>
                  <a:ext cx="136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8BB650-8033-034A-98DE-DEE658B2B451}"/>
                    </a:ext>
                  </a:extLst>
                </p14:cNvPr>
                <p14:cNvContentPartPr/>
                <p14:nvPr/>
              </p14:nvContentPartPr>
              <p14:xfrm>
                <a:off x="2139703" y="1793966"/>
                <a:ext cx="125280" cy="31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8BB650-8033-034A-98DE-DEE658B2B4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4583" y="1778846"/>
                  <a:ext cx="155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83BEA7-232F-8E48-A314-605119509B37}"/>
                    </a:ext>
                  </a:extLst>
                </p14:cNvPr>
                <p14:cNvContentPartPr/>
                <p14:nvPr/>
              </p14:nvContentPartPr>
              <p14:xfrm>
                <a:off x="2090023" y="1937966"/>
                <a:ext cx="22968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83BEA7-232F-8E48-A314-605119509B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4543" y="1922486"/>
                  <a:ext cx="260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052A7E-D904-E549-9B12-870477A01175}"/>
                    </a:ext>
                  </a:extLst>
                </p14:cNvPr>
                <p14:cNvContentPartPr/>
                <p14:nvPr/>
              </p14:nvContentPartPr>
              <p14:xfrm>
                <a:off x="2318623" y="1901606"/>
                <a:ext cx="399600" cy="182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052A7E-D904-E549-9B12-870477A011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3143" y="1886126"/>
                  <a:ext cx="4298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EDA23-0FAA-D843-8F44-CDDCFAF0FA6A}"/>
              </a:ext>
            </a:extLst>
          </p:cNvPr>
          <p:cNvGrpSpPr/>
          <p:nvPr/>
        </p:nvGrpSpPr>
        <p:grpSpPr>
          <a:xfrm>
            <a:off x="2934223" y="1676246"/>
            <a:ext cx="547920" cy="383400"/>
            <a:chOff x="2934223" y="1676246"/>
            <a:chExt cx="54792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867A12-5F3B-1947-BCE0-E40ADEE0ED8B}"/>
                    </a:ext>
                  </a:extLst>
                </p14:cNvPr>
                <p14:cNvContentPartPr/>
                <p14:nvPr/>
              </p14:nvContentPartPr>
              <p14:xfrm>
                <a:off x="2934223" y="1771286"/>
                <a:ext cx="171720" cy="275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867A12-5F3B-1947-BCE0-E40ADEE0ED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18743" y="1756166"/>
                  <a:ext cx="201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CDF1D8-16FD-1545-B740-5FE2EA55C4D6}"/>
                    </a:ext>
                  </a:extLst>
                </p14:cNvPr>
                <p14:cNvContentPartPr/>
                <p14:nvPr/>
              </p14:nvContentPartPr>
              <p14:xfrm>
                <a:off x="3004423" y="1766606"/>
                <a:ext cx="350280" cy="18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CDF1D8-16FD-1545-B740-5FE2EA55C4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8943" y="1751126"/>
                  <a:ext cx="38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F30453-44EF-D745-B257-4BC9FCC068DC}"/>
                    </a:ext>
                  </a:extLst>
                </p14:cNvPr>
                <p14:cNvContentPartPr/>
                <p14:nvPr/>
              </p14:nvContentPartPr>
              <p14:xfrm>
                <a:off x="3338503" y="1676246"/>
                <a:ext cx="143640" cy="38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F30453-44EF-D745-B257-4BC9FCC068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23383" y="1660766"/>
                  <a:ext cx="17388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CB268D2-AF22-E547-BE18-4C5733741A0B}"/>
              </a:ext>
            </a:extLst>
          </p:cNvPr>
          <p:cNvGrpSpPr/>
          <p:nvPr/>
        </p:nvGrpSpPr>
        <p:grpSpPr>
          <a:xfrm>
            <a:off x="696463" y="2372846"/>
            <a:ext cx="2496240" cy="682920"/>
            <a:chOff x="696463" y="2372846"/>
            <a:chExt cx="249624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4C3B3-1F1F-4347-B235-BA70F52B64D4}"/>
                    </a:ext>
                  </a:extLst>
                </p14:cNvPr>
                <p14:cNvContentPartPr/>
                <p14:nvPr/>
              </p14:nvContentPartPr>
              <p14:xfrm>
                <a:off x="696463" y="2462486"/>
                <a:ext cx="215640" cy="33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4C3B3-1F1F-4347-B235-BA70F52B64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343" y="2447006"/>
                  <a:ext cx="245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D8333A-894D-224A-8474-9BF46FAC4708}"/>
                    </a:ext>
                  </a:extLst>
                </p14:cNvPr>
                <p14:cNvContentPartPr/>
                <p14:nvPr/>
              </p14:nvContentPartPr>
              <p14:xfrm>
                <a:off x="816343" y="2619086"/>
                <a:ext cx="163080" cy="6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D8333A-894D-224A-8474-9BF46FAC47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0863" y="2603966"/>
                  <a:ext cx="19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8E761B-818D-104D-B615-17F44C16E5D7}"/>
                    </a:ext>
                  </a:extLst>
                </p14:cNvPr>
                <p14:cNvContentPartPr/>
                <p14:nvPr/>
              </p14:nvContentPartPr>
              <p14:xfrm>
                <a:off x="990583" y="2503526"/>
                <a:ext cx="164160" cy="25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8E761B-818D-104D-B615-17F44C16E5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5103" y="2488406"/>
                  <a:ext cx="194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6BED24-2996-E54A-A69B-B6599D094B17}"/>
                    </a:ext>
                  </a:extLst>
                </p14:cNvPr>
                <p14:cNvContentPartPr/>
                <p14:nvPr/>
              </p14:nvContentPartPr>
              <p14:xfrm>
                <a:off x="1186423" y="2439806"/>
                <a:ext cx="176760" cy="336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6BED24-2996-E54A-A69B-B6599D094B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0943" y="2424686"/>
                  <a:ext cx="207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BAE839-01CF-8E45-90C3-D11301E9292D}"/>
                    </a:ext>
                  </a:extLst>
                </p14:cNvPr>
                <p14:cNvContentPartPr/>
                <p14:nvPr/>
              </p14:nvContentPartPr>
              <p14:xfrm>
                <a:off x="1229623" y="2629166"/>
                <a:ext cx="121680" cy="1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BAE839-01CF-8E45-90C3-D11301E929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14503" y="2614046"/>
                  <a:ext cx="15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08BBC5-9849-0346-BDCE-9DC948EA7963}"/>
                    </a:ext>
                  </a:extLst>
                </p14:cNvPr>
                <p14:cNvContentPartPr/>
                <p14:nvPr/>
              </p14:nvContentPartPr>
              <p14:xfrm>
                <a:off x="1394503" y="2589206"/>
                <a:ext cx="158040" cy="46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08BBC5-9849-0346-BDCE-9DC948EA79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79023" y="2573726"/>
                  <a:ext cx="1886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3D116C-F5D7-D441-831F-DEFBCABE71C5}"/>
                    </a:ext>
                  </a:extLst>
                </p14:cNvPr>
                <p14:cNvContentPartPr/>
                <p14:nvPr/>
              </p14:nvContentPartPr>
              <p14:xfrm>
                <a:off x="1545703" y="2427206"/>
                <a:ext cx="138600" cy="141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3D116C-F5D7-D441-831F-DEFBCABE71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30223" y="2412086"/>
                  <a:ext cx="169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362C41-8886-304D-9C79-5509B2219606}"/>
                    </a:ext>
                  </a:extLst>
                </p14:cNvPr>
                <p14:cNvContentPartPr/>
                <p14:nvPr/>
              </p14:nvContentPartPr>
              <p14:xfrm>
                <a:off x="1558303" y="2383646"/>
                <a:ext cx="101520" cy="19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362C41-8886-304D-9C79-5509B22196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3183" y="2368526"/>
                  <a:ext cx="13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0A0016-A3CD-2A47-84E7-6D658A163510}"/>
                    </a:ext>
                  </a:extLst>
                </p14:cNvPr>
                <p14:cNvContentPartPr/>
                <p14:nvPr/>
              </p14:nvContentPartPr>
              <p14:xfrm>
                <a:off x="1592863" y="2372846"/>
                <a:ext cx="31680" cy="19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0A0016-A3CD-2A47-84E7-6D658A1635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7743" y="2357726"/>
                  <a:ext cx="61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167EA7-D753-8341-8C21-AFB01D0C94DC}"/>
                    </a:ext>
                  </a:extLst>
                </p14:cNvPr>
                <p14:cNvContentPartPr/>
                <p14:nvPr/>
              </p14:nvContentPartPr>
              <p14:xfrm>
                <a:off x="1551823" y="2477606"/>
                <a:ext cx="151200" cy="1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167EA7-D753-8341-8C21-AFB01D0C94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36703" y="246248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165520-FEA1-C848-8C46-6D54E81D4DB0}"/>
                    </a:ext>
                  </a:extLst>
                </p14:cNvPr>
                <p14:cNvContentPartPr/>
                <p14:nvPr/>
              </p14:nvContentPartPr>
              <p14:xfrm>
                <a:off x="1869343" y="2394806"/>
                <a:ext cx="90000" cy="41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165520-FEA1-C848-8C46-6D54E81D4D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54223" y="2379326"/>
                  <a:ext cx="1206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201F09-C5D9-3F4E-B4D7-E522B86D36E6}"/>
                    </a:ext>
                  </a:extLst>
                </p14:cNvPr>
                <p14:cNvContentPartPr/>
                <p14:nvPr/>
              </p14:nvContentPartPr>
              <p14:xfrm>
                <a:off x="2155183" y="2601446"/>
                <a:ext cx="30960" cy="12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201F09-C5D9-3F4E-B4D7-E522B86D36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40063" y="2586326"/>
                  <a:ext cx="6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CA7203-0670-F847-AEB7-AE8A1538EC36}"/>
                    </a:ext>
                  </a:extLst>
                </p14:cNvPr>
                <p14:cNvContentPartPr/>
                <p14:nvPr/>
              </p14:nvContentPartPr>
              <p14:xfrm>
                <a:off x="2200183" y="2503886"/>
                <a:ext cx="10080" cy="10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CA7203-0670-F847-AEB7-AE8A1538EC3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84703" y="2488406"/>
                  <a:ext cx="4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F97C5A-ED6A-B542-9199-ABDACAA6CFBC}"/>
                    </a:ext>
                  </a:extLst>
                </p14:cNvPr>
                <p14:cNvContentPartPr/>
                <p14:nvPr/>
              </p14:nvContentPartPr>
              <p14:xfrm>
                <a:off x="2209543" y="2557886"/>
                <a:ext cx="241920" cy="17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F97C5A-ED6A-B542-9199-ABDACAA6CF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4423" y="2542766"/>
                  <a:ext cx="27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F286D1-E4A9-2D4E-A550-65B2F9B9A3F4}"/>
                    </a:ext>
                  </a:extLst>
                </p14:cNvPr>
                <p14:cNvContentPartPr/>
                <p14:nvPr/>
              </p14:nvContentPartPr>
              <p14:xfrm>
                <a:off x="2503663" y="2579846"/>
                <a:ext cx="199080" cy="12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F286D1-E4A9-2D4E-A550-65B2F9B9A3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88183" y="2564366"/>
                  <a:ext cx="22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82A8DA-FC66-A74E-BBEE-99F5F08F37BB}"/>
                    </a:ext>
                  </a:extLst>
                </p14:cNvPr>
                <p14:cNvContentPartPr/>
                <p14:nvPr/>
              </p14:nvContentPartPr>
              <p14:xfrm>
                <a:off x="2743063" y="2607206"/>
                <a:ext cx="136440" cy="11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82A8DA-FC66-A74E-BBEE-99F5F08F37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27583" y="2592086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E73E9C-F3F2-E145-99DF-2705EEA0D18F}"/>
                    </a:ext>
                  </a:extLst>
                </p14:cNvPr>
                <p14:cNvContentPartPr/>
                <p14:nvPr/>
              </p14:nvContentPartPr>
              <p14:xfrm>
                <a:off x="2917303" y="2543846"/>
                <a:ext cx="275400" cy="15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E73E9C-F3F2-E145-99DF-2705EEA0D1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01823" y="2528726"/>
                  <a:ext cx="3056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9994E3-5995-5F43-B4B5-2178BB80C811}"/>
              </a:ext>
            </a:extLst>
          </p:cNvPr>
          <p:cNvGrpSpPr/>
          <p:nvPr/>
        </p:nvGrpSpPr>
        <p:grpSpPr>
          <a:xfrm>
            <a:off x="3520663" y="2332886"/>
            <a:ext cx="1248480" cy="471960"/>
            <a:chOff x="3520663" y="2332886"/>
            <a:chExt cx="124848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2D5B68-E33F-C948-90CA-C726B8E47141}"/>
                    </a:ext>
                  </a:extLst>
                </p14:cNvPr>
                <p14:cNvContentPartPr/>
                <p14:nvPr/>
              </p14:nvContentPartPr>
              <p14:xfrm>
                <a:off x="3520663" y="2501006"/>
                <a:ext cx="117000" cy="16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2D5B68-E33F-C948-90CA-C726B8E471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05543" y="2485526"/>
                  <a:ext cx="147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C9C750-57F9-BC4C-AA8B-3F48CAC4E938}"/>
                    </a:ext>
                  </a:extLst>
                </p14:cNvPr>
                <p14:cNvContentPartPr/>
                <p14:nvPr/>
              </p14:nvContentPartPr>
              <p14:xfrm>
                <a:off x="3691303" y="2522606"/>
                <a:ext cx="276840" cy="14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C9C750-57F9-BC4C-AA8B-3F48CAC4E9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75823" y="2507486"/>
                  <a:ext cx="30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0B92D3-836B-1A4B-915E-631D34DAE720}"/>
                    </a:ext>
                  </a:extLst>
                </p14:cNvPr>
                <p14:cNvContentPartPr/>
                <p14:nvPr/>
              </p14:nvContentPartPr>
              <p14:xfrm>
                <a:off x="3940423" y="2553566"/>
                <a:ext cx="126000" cy="9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0B92D3-836B-1A4B-915E-631D34DAE7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5303" y="2538446"/>
                  <a:ext cx="156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66C509-FC8F-5D4B-A8F6-8F05D786D95D}"/>
                    </a:ext>
                  </a:extLst>
                </p14:cNvPr>
                <p14:cNvContentPartPr/>
                <p14:nvPr/>
              </p14:nvContentPartPr>
              <p14:xfrm>
                <a:off x="4140943" y="2526926"/>
                <a:ext cx="93600" cy="24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66C509-FC8F-5D4B-A8F6-8F05D786D9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5463" y="2511806"/>
                  <a:ext cx="124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E37A60-2FD2-9446-803A-388074324145}"/>
                    </a:ext>
                  </a:extLst>
                </p14:cNvPr>
                <p14:cNvContentPartPr/>
                <p14:nvPr/>
              </p14:nvContentPartPr>
              <p14:xfrm>
                <a:off x="4245343" y="2438366"/>
                <a:ext cx="374040" cy="18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E37A60-2FD2-9446-803A-3880743241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29863" y="2422886"/>
                  <a:ext cx="40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C179A7-29BD-524D-9AAC-F69663D8C054}"/>
                    </a:ext>
                  </a:extLst>
                </p14:cNvPr>
                <p14:cNvContentPartPr/>
                <p14:nvPr/>
              </p14:nvContentPartPr>
              <p14:xfrm>
                <a:off x="4515703" y="2481926"/>
                <a:ext cx="78480" cy="181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8C179A7-29BD-524D-9AAC-F69663D8C0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00223" y="2466446"/>
                  <a:ext cx="108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403DE8-EE6A-9540-A959-128C2304D138}"/>
                    </a:ext>
                  </a:extLst>
                </p14:cNvPr>
                <p14:cNvContentPartPr/>
                <p14:nvPr/>
              </p14:nvContentPartPr>
              <p14:xfrm>
                <a:off x="4581583" y="2332886"/>
                <a:ext cx="187560" cy="47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403DE8-EE6A-9540-A959-128C2304D1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6463" y="2317406"/>
                  <a:ext cx="217800" cy="50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A14B61-BFE9-EE4D-85A3-D00AAA2F0B7F}"/>
                  </a:ext>
                </a:extLst>
              </p14:cNvPr>
              <p14:cNvContentPartPr/>
              <p14:nvPr/>
            </p14:nvContentPartPr>
            <p14:xfrm>
              <a:off x="5584183" y="1310846"/>
              <a:ext cx="1532160" cy="9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A14B61-BFE9-EE4D-85A3-D00AAA2F0B7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9063" y="1295726"/>
                <a:ext cx="156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50FC3E-2006-E743-BF09-24689F44EACB}"/>
                  </a:ext>
                </a:extLst>
              </p14:cNvPr>
              <p14:cNvContentPartPr/>
              <p14:nvPr/>
            </p14:nvContentPartPr>
            <p14:xfrm>
              <a:off x="5617303" y="2358086"/>
              <a:ext cx="218160" cy="258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50FC3E-2006-E743-BF09-24689F44EAC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602183" y="2342966"/>
                <a:ext cx="2487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E1895115-9C02-C440-807B-8B1180998136}"/>
              </a:ext>
            </a:extLst>
          </p:cNvPr>
          <p:cNvGrpSpPr/>
          <p:nvPr/>
        </p:nvGrpSpPr>
        <p:grpSpPr>
          <a:xfrm>
            <a:off x="5499583" y="905846"/>
            <a:ext cx="1754280" cy="1932840"/>
            <a:chOff x="5499583" y="905846"/>
            <a:chExt cx="1754280" cy="19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251FAF-296E-3A46-8898-35A331D540DD}"/>
                    </a:ext>
                  </a:extLst>
                </p14:cNvPr>
                <p14:cNvContentPartPr/>
                <p14:nvPr/>
              </p14:nvContentPartPr>
              <p14:xfrm>
                <a:off x="5581303" y="905846"/>
                <a:ext cx="1672560" cy="23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251FAF-296E-3A46-8898-35A331D540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6183" y="890726"/>
                  <a:ext cx="1702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939D77-49D0-644F-A78B-4D8E2467E3A9}"/>
                    </a:ext>
                  </a:extLst>
                </p14:cNvPr>
                <p14:cNvContentPartPr/>
                <p14:nvPr/>
              </p14:nvContentPartPr>
              <p14:xfrm>
                <a:off x="5499583" y="1142726"/>
                <a:ext cx="60480" cy="153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939D77-49D0-644F-A78B-4D8E2467E3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84463" y="1127606"/>
                  <a:ext cx="91080" cy="15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3A02E8D-BCB4-414C-914A-D177BA66F263}"/>
                    </a:ext>
                  </a:extLst>
                </p14:cNvPr>
                <p14:cNvContentPartPr/>
                <p14:nvPr/>
              </p14:nvContentPartPr>
              <p14:xfrm>
                <a:off x="5551423" y="2513246"/>
                <a:ext cx="1632960" cy="325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3A02E8D-BCB4-414C-914A-D177BA66F2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36303" y="2498126"/>
                  <a:ext cx="1663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26582E-8CE1-F048-B041-E7475C7F7682}"/>
                    </a:ext>
                  </a:extLst>
                </p14:cNvPr>
                <p14:cNvContentPartPr/>
                <p14:nvPr/>
              </p14:nvContentPartPr>
              <p14:xfrm>
                <a:off x="7126783" y="1044806"/>
                <a:ext cx="90720" cy="154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26582E-8CE1-F048-B041-E7475C7F76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11663" y="1029686"/>
                  <a:ext cx="120960" cy="15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00CC17-25EC-C342-9B19-CBA2DA4D71C6}"/>
                    </a:ext>
                  </a:extLst>
                </p14:cNvPr>
                <p14:cNvContentPartPr/>
                <p14:nvPr/>
              </p14:nvContentPartPr>
              <p14:xfrm>
                <a:off x="5798383" y="1665446"/>
                <a:ext cx="1002600" cy="747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00CC17-25EC-C342-9B19-CBA2DA4D71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83263" y="1649966"/>
                  <a:ext cx="10332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026E9E-8D16-D74C-AE0E-FE81E0E5B2AE}"/>
                    </a:ext>
                  </a:extLst>
                </p14:cNvPr>
                <p14:cNvContentPartPr/>
                <p14:nvPr/>
              </p14:nvContentPartPr>
              <p14:xfrm>
                <a:off x="6737983" y="1546286"/>
                <a:ext cx="219240" cy="20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026E9E-8D16-D74C-AE0E-FE81E0E5B2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2863" y="1531166"/>
                  <a:ext cx="249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96DBC4-31EF-2546-A8E1-DA3BB3AF39F3}"/>
                    </a:ext>
                  </a:extLst>
                </p14:cNvPr>
                <p14:cNvContentPartPr/>
                <p14:nvPr/>
              </p14:nvContentPartPr>
              <p14:xfrm>
                <a:off x="6164503" y="1963526"/>
                <a:ext cx="147960" cy="176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96DBC4-31EF-2546-A8E1-DA3BB3AF39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49023" y="1948406"/>
                  <a:ext cx="17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2EB992-78BC-5041-8671-20D3AF0CED85}"/>
                    </a:ext>
                  </a:extLst>
                </p14:cNvPr>
                <p14:cNvContentPartPr/>
                <p14:nvPr/>
              </p14:nvContentPartPr>
              <p14:xfrm>
                <a:off x="6248023" y="2052806"/>
                <a:ext cx="5508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2EB992-78BC-5041-8671-20D3AF0CED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32903" y="2037686"/>
                  <a:ext cx="8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15035C-509E-CE4C-B14B-992FB6374F8E}"/>
                    </a:ext>
                  </a:extLst>
                </p14:cNvPr>
                <p14:cNvContentPartPr/>
                <p14:nvPr/>
              </p14:nvContentPartPr>
              <p14:xfrm>
                <a:off x="6357103" y="1937606"/>
                <a:ext cx="89280" cy="13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15035C-509E-CE4C-B14B-992FB6374F8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41983" y="1922126"/>
                  <a:ext cx="119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84F0AC-C5CF-E444-AAB6-6D53BFDA1F15}"/>
                    </a:ext>
                  </a:extLst>
                </p14:cNvPr>
                <p14:cNvContentPartPr/>
                <p14:nvPr/>
              </p14:nvContentPartPr>
              <p14:xfrm>
                <a:off x="6434863" y="2292926"/>
                <a:ext cx="176760" cy="229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84F0AC-C5CF-E444-AAB6-6D53BFDA1F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19743" y="2277806"/>
                  <a:ext cx="207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7480757-57A4-5C4C-BB89-5656BA47CB82}"/>
                    </a:ext>
                  </a:extLst>
                </p14:cNvPr>
                <p14:cNvContentPartPr/>
                <p14:nvPr/>
              </p14:nvContentPartPr>
              <p14:xfrm>
                <a:off x="6520183" y="2427566"/>
                <a:ext cx="9216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7480757-57A4-5C4C-BB89-5656BA47CB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5063" y="2412086"/>
                  <a:ext cx="122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6B0628-2D66-B04E-B378-4CAAE6138700}"/>
                    </a:ext>
                  </a:extLst>
                </p14:cNvPr>
                <p14:cNvContentPartPr/>
                <p14:nvPr/>
              </p14:nvContentPartPr>
              <p14:xfrm>
                <a:off x="6554023" y="2382926"/>
                <a:ext cx="173880" cy="29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6B0628-2D66-B04E-B378-4CAAE61387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38543" y="2367806"/>
                  <a:ext cx="204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4D74F3-1138-084A-8EC8-AE161B81E893}"/>
                    </a:ext>
                  </a:extLst>
                </p14:cNvPr>
                <p14:cNvContentPartPr/>
                <p14:nvPr/>
              </p14:nvContentPartPr>
              <p14:xfrm>
                <a:off x="6792343" y="2274926"/>
                <a:ext cx="85320" cy="10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4D74F3-1138-084A-8EC8-AE161B81E8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7223" y="2259806"/>
                  <a:ext cx="115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7DAFE3-DA0A-1149-A7F5-2F83BB69CB8C}"/>
                    </a:ext>
                  </a:extLst>
                </p14:cNvPr>
                <p14:cNvContentPartPr/>
                <p14:nvPr/>
              </p14:nvContentPartPr>
              <p14:xfrm>
                <a:off x="6770383" y="2242166"/>
                <a:ext cx="122760" cy="14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7DAFE3-DA0A-1149-A7F5-2F83BB69CB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55263" y="2227046"/>
                  <a:ext cx="153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963D20-E6EF-1044-8A16-BB40D3164321}"/>
                    </a:ext>
                  </a:extLst>
                </p14:cNvPr>
                <p14:cNvContentPartPr/>
                <p14:nvPr/>
              </p14:nvContentPartPr>
              <p14:xfrm>
                <a:off x="6791263" y="2242166"/>
                <a:ext cx="46080" cy="17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963D20-E6EF-1044-8A16-BB40D31643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75783" y="2227046"/>
                  <a:ext cx="76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428158E-BE8F-D249-B0FF-2C52EFAA8461}"/>
                    </a:ext>
                  </a:extLst>
                </p14:cNvPr>
                <p14:cNvContentPartPr/>
                <p14:nvPr/>
              </p14:nvContentPartPr>
              <p14:xfrm>
                <a:off x="6749143" y="2318486"/>
                <a:ext cx="17640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428158E-BE8F-D249-B0FF-2C52EFAA84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3663" y="2303366"/>
                  <a:ext cx="206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7101023-28B2-2B41-96BD-2A81784E18B2}"/>
              </a:ext>
            </a:extLst>
          </p:cNvPr>
          <p:cNvGrpSpPr/>
          <p:nvPr/>
        </p:nvGrpSpPr>
        <p:grpSpPr>
          <a:xfrm>
            <a:off x="7391383" y="1360526"/>
            <a:ext cx="1759680" cy="450360"/>
            <a:chOff x="7391383" y="1360526"/>
            <a:chExt cx="17596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3D8682-9BE0-7440-9566-60A8118737F1}"/>
                    </a:ext>
                  </a:extLst>
                </p14:cNvPr>
                <p14:cNvContentPartPr/>
                <p14:nvPr/>
              </p14:nvContentPartPr>
              <p14:xfrm>
                <a:off x="7391383" y="1738886"/>
                <a:ext cx="1290240" cy="68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3D8682-9BE0-7440-9566-60A8118737F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75903" y="1723766"/>
                  <a:ext cx="1320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2D3619-8A32-6842-B2AF-71B7CBCE39CA}"/>
                    </a:ext>
                  </a:extLst>
                </p14:cNvPr>
                <p14:cNvContentPartPr/>
                <p14:nvPr/>
              </p14:nvContentPartPr>
              <p14:xfrm>
                <a:off x="8653903" y="1665446"/>
                <a:ext cx="250920" cy="145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2D3619-8A32-6842-B2AF-71B7CBCE39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8783" y="1649966"/>
                  <a:ext cx="281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9C7867-F4ED-1341-85A7-7F410DFB3424}"/>
                    </a:ext>
                  </a:extLst>
                </p14:cNvPr>
                <p14:cNvContentPartPr/>
                <p14:nvPr/>
              </p14:nvContentPartPr>
              <p14:xfrm>
                <a:off x="7551943" y="1425686"/>
                <a:ext cx="78480" cy="250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9C7867-F4ED-1341-85A7-7F410DFB34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36823" y="1410566"/>
                  <a:ext cx="108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5C3E85-782F-2040-A728-6D788397A575}"/>
                    </a:ext>
                  </a:extLst>
                </p14:cNvPr>
                <p14:cNvContentPartPr/>
                <p14:nvPr/>
              </p14:nvContentPartPr>
              <p14:xfrm>
                <a:off x="7478503" y="1558886"/>
                <a:ext cx="274680" cy="113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5C3E85-782F-2040-A728-6D788397A5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63023" y="1543406"/>
                  <a:ext cx="30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2FA4F5-9B7D-1942-BADF-B67935432095}"/>
                    </a:ext>
                  </a:extLst>
                </p14:cNvPr>
                <p14:cNvContentPartPr/>
                <p14:nvPr/>
              </p14:nvContentPartPr>
              <p14:xfrm>
                <a:off x="7902943" y="1514246"/>
                <a:ext cx="129240" cy="10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2FA4F5-9B7D-1942-BADF-B679354320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87463" y="1499126"/>
                  <a:ext cx="15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E69BE0-3E9D-E041-85E4-C16D14F7B440}"/>
                    </a:ext>
                  </a:extLst>
                </p14:cNvPr>
                <p14:cNvContentPartPr/>
                <p14:nvPr/>
              </p14:nvContentPartPr>
              <p14:xfrm>
                <a:off x="8019223" y="1534766"/>
                <a:ext cx="168840" cy="257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E69BE0-3E9D-E041-85E4-C16D14F7B4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04103" y="1519286"/>
                  <a:ext cx="199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5FDFA5-ADD7-A440-BEDB-E3CB005011D0}"/>
                    </a:ext>
                  </a:extLst>
                </p14:cNvPr>
                <p14:cNvContentPartPr/>
                <p14:nvPr/>
              </p14:nvContentPartPr>
              <p14:xfrm>
                <a:off x="8196703" y="1523966"/>
                <a:ext cx="83880" cy="82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5FDFA5-ADD7-A440-BEDB-E3CB005011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81583" y="1508486"/>
                  <a:ext cx="11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DF9092D-077B-B543-B996-C20CDBF3510C}"/>
                    </a:ext>
                  </a:extLst>
                </p14:cNvPr>
                <p14:cNvContentPartPr/>
                <p14:nvPr/>
              </p14:nvContentPartPr>
              <p14:xfrm>
                <a:off x="8316583" y="1512806"/>
                <a:ext cx="32760" cy="6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DF9092D-077B-B543-B996-C20CDBF351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01463" y="1497686"/>
                  <a:ext cx="63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A2418D-647D-7546-B478-25887D979B85}"/>
                    </a:ext>
                  </a:extLst>
                </p14:cNvPr>
                <p14:cNvContentPartPr/>
                <p14:nvPr/>
              </p14:nvContentPartPr>
              <p14:xfrm>
                <a:off x="8349343" y="1436846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A2418D-647D-7546-B478-25887D979B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33863" y="1421366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9A49E4-83EB-6F47-8D2E-8BE59731EBBE}"/>
                    </a:ext>
                  </a:extLst>
                </p14:cNvPr>
                <p14:cNvContentPartPr/>
                <p14:nvPr/>
              </p14:nvContentPartPr>
              <p14:xfrm>
                <a:off x="8414503" y="1360526"/>
                <a:ext cx="25200" cy="227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9A49E4-83EB-6F47-8D2E-8BE59731EB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99383" y="1345406"/>
                  <a:ext cx="55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73964F-3E9D-AE46-AC55-4C6A230C24D3}"/>
                    </a:ext>
                  </a:extLst>
                </p14:cNvPr>
                <p14:cNvContentPartPr/>
                <p14:nvPr/>
              </p14:nvContentPartPr>
              <p14:xfrm>
                <a:off x="8468863" y="1512806"/>
                <a:ext cx="21960" cy="71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73964F-3E9D-AE46-AC55-4C6A230C24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53743" y="1497686"/>
                  <a:ext cx="52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A807BA-0E1A-4844-B87D-15F6410E8DD1}"/>
                    </a:ext>
                  </a:extLst>
                </p14:cNvPr>
                <p14:cNvContentPartPr/>
                <p14:nvPr/>
              </p14:nvContentPartPr>
              <p14:xfrm>
                <a:off x="8504503" y="1416686"/>
                <a:ext cx="8280" cy="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A807BA-0E1A-4844-B87D-15F6410E8D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89383" y="1401566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6D296C-A4E5-1F44-9DE0-3189640B1859}"/>
                    </a:ext>
                  </a:extLst>
                </p14:cNvPr>
                <p14:cNvContentPartPr/>
                <p14:nvPr/>
              </p14:nvContentPartPr>
              <p14:xfrm>
                <a:off x="8528263" y="1360526"/>
                <a:ext cx="82800" cy="240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6D296C-A4E5-1F44-9DE0-3189640B185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13143" y="1345406"/>
                  <a:ext cx="113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BDEA8B-5952-1A48-9AAA-131546A996BF}"/>
                    </a:ext>
                  </a:extLst>
                </p14:cNvPr>
                <p14:cNvContentPartPr/>
                <p14:nvPr/>
              </p14:nvContentPartPr>
              <p14:xfrm>
                <a:off x="8665063" y="1470686"/>
                <a:ext cx="75960" cy="7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BDEA8B-5952-1A48-9AAA-131546A996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49583" y="1455206"/>
                  <a:ext cx="106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69F6C3-FABC-7745-9681-66533BEC7AD8}"/>
                    </a:ext>
                  </a:extLst>
                </p14:cNvPr>
                <p14:cNvContentPartPr/>
                <p14:nvPr/>
              </p14:nvContentPartPr>
              <p14:xfrm>
                <a:off x="8795383" y="1480406"/>
                <a:ext cx="13320" cy="7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69F6C3-FABC-7745-9681-66533BEC7A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80263" y="1464926"/>
                  <a:ext cx="4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210866-A133-5942-A84D-1FF2754C593F}"/>
                    </a:ext>
                  </a:extLst>
                </p14:cNvPr>
                <p14:cNvContentPartPr/>
                <p14:nvPr/>
              </p14:nvContentPartPr>
              <p14:xfrm>
                <a:off x="8817343" y="1425686"/>
                <a:ext cx="3960" cy="1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210866-A133-5942-A84D-1FF2754C59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01863" y="1410566"/>
                  <a:ext cx="34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4A1DE87-5722-D44C-B5C7-BAA82CC9C4FC}"/>
                    </a:ext>
                  </a:extLst>
                </p14:cNvPr>
                <p14:cNvContentPartPr/>
                <p14:nvPr/>
              </p14:nvContentPartPr>
              <p14:xfrm>
                <a:off x="8871703" y="1469246"/>
                <a:ext cx="87840" cy="64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4A1DE87-5722-D44C-B5C7-BAA82CC9C4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56583" y="1454126"/>
                  <a:ext cx="118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F4E2EC-D3DF-9B45-AAAF-5988738F0D31}"/>
                    </a:ext>
                  </a:extLst>
                </p14:cNvPr>
                <p14:cNvContentPartPr/>
                <p14:nvPr/>
              </p14:nvContentPartPr>
              <p14:xfrm>
                <a:off x="8991583" y="1469246"/>
                <a:ext cx="159480" cy="7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F4E2EC-D3DF-9B45-AAAF-5988738F0D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76103" y="1454126"/>
                  <a:ext cx="1897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8360C41-BF16-494B-8C64-D378CD1C24F7}"/>
                  </a:ext>
                </a:extLst>
              </p14:cNvPr>
              <p14:cNvContentPartPr/>
              <p14:nvPr/>
            </p14:nvContentPartPr>
            <p14:xfrm>
              <a:off x="9448783" y="1256486"/>
              <a:ext cx="1585080" cy="182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8360C41-BF16-494B-8C64-D378CD1C24F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33303" y="1241366"/>
                <a:ext cx="161568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E7D2512-AE57-2C42-92BC-1309047DA4D9}"/>
              </a:ext>
            </a:extLst>
          </p:cNvPr>
          <p:cNvGrpSpPr/>
          <p:nvPr/>
        </p:nvGrpSpPr>
        <p:grpSpPr>
          <a:xfrm>
            <a:off x="9400903" y="905486"/>
            <a:ext cx="1721520" cy="1752480"/>
            <a:chOff x="9400903" y="905486"/>
            <a:chExt cx="1721520" cy="17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54B271-9C77-9E4B-B267-18B93C764482}"/>
                    </a:ext>
                  </a:extLst>
                </p14:cNvPr>
                <p14:cNvContentPartPr/>
                <p14:nvPr/>
              </p14:nvContentPartPr>
              <p14:xfrm>
                <a:off x="9448783" y="905486"/>
                <a:ext cx="1673640" cy="261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54B271-9C77-9E4B-B267-18B93C7644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3303" y="890366"/>
                  <a:ext cx="1704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1285A75-B3A1-6149-88C7-82B3216D9A95}"/>
                    </a:ext>
                  </a:extLst>
                </p14:cNvPr>
                <p14:cNvContentPartPr/>
                <p14:nvPr/>
              </p14:nvContentPartPr>
              <p14:xfrm>
                <a:off x="9400903" y="1109966"/>
                <a:ext cx="75240" cy="140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1285A75-B3A1-6149-88C7-82B3216D9A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85423" y="1094846"/>
                  <a:ext cx="105840" cy="14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057D40-5FAF-014F-8F38-E526D014A51F}"/>
                    </a:ext>
                  </a:extLst>
                </p14:cNvPr>
                <p14:cNvContentPartPr/>
                <p14:nvPr/>
              </p14:nvContentPartPr>
              <p14:xfrm>
                <a:off x="9470383" y="2400926"/>
                <a:ext cx="1580040" cy="25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057D40-5FAF-014F-8F38-E526D014A5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55263" y="2385446"/>
                  <a:ext cx="1610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47D4EAE-E1BC-B948-901C-3881ABB2C9BC}"/>
                    </a:ext>
                  </a:extLst>
                </p14:cNvPr>
                <p14:cNvContentPartPr/>
                <p14:nvPr/>
              </p14:nvContentPartPr>
              <p14:xfrm>
                <a:off x="10980943" y="1034006"/>
                <a:ext cx="56160" cy="1392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7D4EAE-E1BC-B948-901C-3881ABB2C9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65463" y="1018886"/>
                  <a:ext cx="86760" cy="14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66F84CD-00D0-CB45-8246-F784D0358E1A}"/>
                    </a:ext>
                  </a:extLst>
                </p14:cNvPr>
                <p14:cNvContentPartPr/>
                <p14:nvPr/>
              </p14:nvContentPartPr>
              <p14:xfrm>
                <a:off x="9587336" y="1555480"/>
                <a:ext cx="1173240" cy="75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66F84CD-00D0-CB45-8246-F784D0358E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72216" y="1540000"/>
                  <a:ext cx="12038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286494-0A6E-E941-804D-46033A3C8C52}"/>
                    </a:ext>
                  </a:extLst>
                </p14:cNvPr>
                <p14:cNvContentPartPr/>
                <p14:nvPr/>
              </p14:nvContentPartPr>
              <p14:xfrm>
                <a:off x="9492656" y="2257480"/>
                <a:ext cx="108360" cy="151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B286494-0A6E-E941-804D-46033A3C8C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77176" y="2242360"/>
                  <a:ext cx="13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E4B1D2-A3E4-7D40-9A68-B4962E9126C5}"/>
                    </a:ext>
                  </a:extLst>
                </p14:cNvPr>
                <p14:cNvContentPartPr/>
                <p14:nvPr/>
              </p14:nvContentPartPr>
              <p14:xfrm>
                <a:off x="10688216" y="1468360"/>
                <a:ext cx="138960" cy="15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E4B1D2-A3E4-7D40-9A68-B4962E9126C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73096" y="1453240"/>
                  <a:ext cx="169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E58DF7-0EC2-FA45-8048-0A6B6296DE37}"/>
                    </a:ext>
                  </a:extLst>
                </p14:cNvPr>
                <p14:cNvContentPartPr/>
                <p14:nvPr/>
              </p14:nvContentPartPr>
              <p14:xfrm>
                <a:off x="9709016" y="2145520"/>
                <a:ext cx="82440" cy="11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E58DF7-0EC2-FA45-8048-0A6B6296DE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93536" y="2130400"/>
                  <a:ext cx="113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076810F-5EBA-0B45-8FB2-5ED215BFE2C1}"/>
                    </a:ext>
                  </a:extLst>
                </p14:cNvPr>
                <p14:cNvContentPartPr/>
                <p14:nvPr/>
              </p14:nvContentPartPr>
              <p14:xfrm>
                <a:off x="9724496" y="2200960"/>
                <a:ext cx="32760" cy="1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076810F-5EBA-0B45-8FB2-5ED215BFE2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09376" y="2185840"/>
                  <a:ext cx="63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4DC30B8-27A5-FE45-AB01-FE01B149D0E2}"/>
                    </a:ext>
                  </a:extLst>
                </p14:cNvPr>
                <p14:cNvContentPartPr/>
                <p14:nvPr/>
              </p14:nvContentPartPr>
              <p14:xfrm>
                <a:off x="9783536" y="2107360"/>
                <a:ext cx="65880" cy="9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4DC30B8-27A5-FE45-AB01-FE01B149D0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68416" y="2091880"/>
                  <a:ext cx="96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2BE06A-2A5A-7B4C-BE9D-583A9B8F9B08}"/>
                    </a:ext>
                  </a:extLst>
                </p14:cNvPr>
                <p14:cNvContentPartPr/>
                <p14:nvPr/>
              </p14:nvContentPartPr>
              <p14:xfrm>
                <a:off x="9948056" y="1985320"/>
                <a:ext cx="82440" cy="12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2BE06A-2A5A-7B4C-BE9D-583A9B8F9B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32936" y="1970200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541AA4-8AE7-064A-8572-0FA0C9919084}"/>
                    </a:ext>
                  </a:extLst>
                </p14:cNvPr>
                <p14:cNvContentPartPr/>
                <p14:nvPr/>
              </p14:nvContentPartPr>
              <p14:xfrm>
                <a:off x="9967856" y="2031400"/>
                <a:ext cx="5256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541AA4-8AE7-064A-8572-0FA0C99190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52736" y="2015920"/>
                  <a:ext cx="8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654DC9-59B2-6048-84EA-F77A6BBF6879}"/>
                    </a:ext>
                  </a:extLst>
                </p14:cNvPr>
                <p14:cNvContentPartPr/>
                <p14:nvPr/>
              </p14:nvContentPartPr>
              <p14:xfrm>
                <a:off x="10038776" y="1994320"/>
                <a:ext cx="81720" cy="128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654DC9-59B2-6048-84EA-F77A6BBF68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23656" y="1978840"/>
                  <a:ext cx="111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546E72-19B3-2C42-8482-FD2F30168A47}"/>
                    </a:ext>
                  </a:extLst>
                </p14:cNvPr>
                <p14:cNvContentPartPr/>
                <p14:nvPr/>
              </p14:nvContentPartPr>
              <p14:xfrm>
                <a:off x="10198976" y="1807840"/>
                <a:ext cx="80280" cy="12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546E72-19B3-2C42-8482-FD2F30168A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3856" y="1792360"/>
                  <a:ext cx="110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DD0ED6-AEDB-034D-A8E1-36260071C917}"/>
                    </a:ext>
                  </a:extLst>
                </p14:cNvPr>
                <p14:cNvContentPartPr/>
                <p14:nvPr/>
              </p14:nvContentPartPr>
              <p14:xfrm>
                <a:off x="10215176" y="1873360"/>
                <a:ext cx="4824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DD0ED6-AEDB-034D-A8E1-36260071C91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00056" y="1858240"/>
                  <a:ext cx="78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1422AE-B499-384B-9D21-F8E4020CABA8}"/>
                    </a:ext>
                  </a:extLst>
                </p14:cNvPr>
                <p14:cNvContentPartPr/>
                <p14:nvPr/>
              </p14:nvContentPartPr>
              <p14:xfrm>
                <a:off x="10266296" y="1769680"/>
                <a:ext cx="91440" cy="125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1422AE-B499-384B-9D21-F8E4020CAB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50816" y="1754560"/>
                  <a:ext cx="12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587DB56-310D-334E-8DBA-9EB899CB3960}"/>
                    </a:ext>
                  </a:extLst>
                </p14:cNvPr>
                <p14:cNvContentPartPr/>
                <p14:nvPr/>
              </p14:nvContentPartPr>
              <p14:xfrm>
                <a:off x="10372136" y="1734040"/>
                <a:ext cx="93600" cy="134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587DB56-310D-334E-8DBA-9EB899CB39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57016" y="1718560"/>
                  <a:ext cx="12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F304B6-B86D-FD4B-9CE4-56319EDCA682}"/>
                    </a:ext>
                  </a:extLst>
                </p14:cNvPr>
                <p14:cNvContentPartPr/>
                <p14:nvPr/>
              </p14:nvContentPartPr>
              <p14:xfrm>
                <a:off x="10391936" y="1793080"/>
                <a:ext cx="56160" cy="1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F304B6-B86D-FD4B-9CE4-56319EDCA6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76456" y="1777960"/>
                  <a:ext cx="8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1D0B6C-92A6-5A4C-937E-9DEEBA70C6A8}"/>
                    </a:ext>
                  </a:extLst>
                </p14:cNvPr>
                <p14:cNvContentPartPr/>
                <p14:nvPr/>
              </p14:nvContentPartPr>
              <p14:xfrm>
                <a:off x="10456736" y="1743040"/>
                <a:ext cx="106560" cy="19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1D0B6C-92A6-5A4C-937E-9DEEBA70C6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41616" y="1727920"/>
                  <a:ext cx="137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A18E826-51A6-9841-BE85-8E7B7ADA3EDA}"/>
                    </a:ext>
                  </a:extLst>
                </p14:cNvPr>
                <p14:cNvContentPartPr/>
                <p14:nvPr/>
              </p14:nvContentPartPr>
              <p14:xfrm>
                <a:off x="10493816" y="1666360"/>
                <a:ext cx="67680" cy="28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A18E826-51A6-9841-BE85-8E7B7ADA3E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78696" y="1650880"/>
                  <a:ext cx="97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F3E258-DB97-6A4A-8493-F2F795612891}"/>
                    </a:ext>
                  </a:extLst>
                </p14:cNvPr>
                <p14:cNvContentPartPr/>
                <p14:nvPr/>
              </p14:nvContentPartPr>
              <p14:xfrm>
                <a:off x="10512176" y="1623160"/>
                <a:ext cx="18720" cy="10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F3E258-DB97-6A4A-8493-F2F7956128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97056" y="1608040"/>
                  <a:ext cx="4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27A992-BA0A-A84A-99C7-3A080E321059}"/>
                    </a:ext>
                  </a:extLst>
                </p14:cNvPr>
                <p14:cNvContentPartPr/>
                <p14:nvPr/>
              </p14:nvContentPartPr>
              <p14:xfrm>
                <a:off x="10474376" y="1657000"/>
                <a:ext cx="87840" cy="38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27A992-BA0A-A84A-99C7-3A080E3210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58896" y="1641880"/>
                  <a:ext cx="118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E2AEE30-18B0-7245-8402-606A32225DF3}"/>
                    </a:ext>
                  </a:extLst>
                </p14:cNvPr>
                <p14:cNvContentPartPr/>
                <p14:nvPr/>
              </p14:nvContentPartPr>
              <p14:xfrm>
                <a:off x="10493816" y="1628560"/>
                <a:ext cx="31680" cy="6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E2AEE30-18B0-7245-8402-606A32225D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78696" y="1613080"/>
                  <a:ext cx="62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60CBD1-F095-8F4D-B5BD-2CB6BF9C5B50}"/>
                    </a:ext>
                  </a:extLst>
                </p14:cNvPr>
                <p14:cNvContentPartPr/>
                <p14:nvPr/>
              </p14:nvContentPartPr>
              <p14:xfrm>
                <a:off x="10038416" y="1918720"/>
                <a:ext cx="27720" cy="29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60CBD1-F095-8F4D-B5BD-2CB6BF9C5B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3296" y="1903600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27A853-5C46-C446-BE40-AC5909E08223}"/>
                    </a:ext>
                  </a:extLst>
                </p14:cNvPr>
                <p14:cNvContentPartPr/>
                <p14:nvPr/>
              </p14:nvContentPartPr>
              <p14:xfrm>
                <a:off x="10038056" y="1883440"/>
                <a:ext cx="24480" cy="70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27A853-5C46-C446-BE40-AC5909E082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22936" y="1868320"/>
                  <a:ext cx="54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77F418-15CD-C84F-ACD9-73DDCD027D83}"/>
                    </a:ext>
                  </a:extLst>
                </p14:cNvPr>
                <p14:cNvContentPartPr/>
                <p14:nvPr/>
              </p14:nvContentPartPr>
              <p14:xfrm>
                <a:off x="10030856" y="1883440"/>
                <a:ext cx="21600" cy="69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77F418-15CD-C84F-ACD9-73DDCD027D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15376" y="1868320"/>
                  <a:ext cx="5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7BDA64-78B4-B64A-B873-1B96043C53E4}"/>
                    </a:ext>
                  </a:extLst>
                </p14:cNvPr>
                <p14:cNvContentPartPr/>
                <p14:nvPr/>
              </p14:nvContentPartPr>
              <p14:xfrm>
                <a:off x="10011056" y="1915120"/>
                <a:ext cx="79560" cy="1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7BDA64-78B4-B64A-B873-1B96043C53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95936" y="1899640"/>
                  <a:ext cx="109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2511E6F-96D9-A94C-8D3E-2E47DDD1DF81}"/>
              </a:ext>
            </a:extLst>
          </p:cNvPr>
          <p:cNvGrpSpPr/>
          <p:nvPr/>
        </p:nvGrpSpPr>
        <p:grpSpPr>
          <a:xfrm>
            <a:off x="10473296" y="2122840"/>
            <a:ext cx="234720" cy="291960"/>
            <a:chOff x="10473296" y="2122840"/>
            <a:chExt cx="2347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C935B4B-E42B-3F4D-89FE-AC1A1CB38202}"/>
                    </a:ext>
                  </a:extLst>
                </p14:cNvPr>
                <p14:cNvContentPartPr/>
                <p14:nvPr/>
              </p14:nvContentPartPr>
              <p14:xfrm>
                <a:off x="10473296" y="2199520"/>
                <a:ext cx="79560" cy="167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C935B4B-E42B-3F4D-89FE-AC1A1CB382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58176" y="2184400"/>
                  <a:ext cx="110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D430248-383D-E949-80DE-E16E4A4FDE79}"/>
                    </a:ext>
                  </a:extLst>
                </p14:cNvPr>
                <p14:cNvContentPartPr/>
                <p14:nvPr/>
              </p14:nvContentPartPr>
              <p14:xfrm>
                <a:off x="10505696" y="2251000"/>
                <a:ext cx="50040" cy="1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D430248-383D-E949-80DE-E16E4A4FDE7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90216" y="2235520"/>
                  <a:ext cx="80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C4FB5BB-5AA3-2146-8336-17650F3D1BA7}"/>
                    </a:ext>
                  </a:extLst>
                </p14:cNvPr>
                <p14:cNvContentPartPr/>
                <p14:nvPr/>
              </p14:nvContentPartPr>
              <p14:xfrm>
                <a:off x="10580216" y="2236600"/>
                <a:ext cx="97560" cy="178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C4FB5BB-5AA3-2146-8336-17650F3D1B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64736" y="2221480"/>
                  <a:ext cx="128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49AC2F-D10A-3A40-9D36-EFF8C1BEA0E1}"/>
                    </a:ext>
                  </a:extLst>
                </p14:cNvPr>
                <p14:cNvContentPartPr/>
                <p14:nvPr/>
              </p14:nvContentPartPr>
              <p14:xfrm>
                <a:off x="10638896" y="2158120"/>
                <a:ext cx="61920" cy="4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49AC2F-D10A-3A40-9D36-EFF8C1BEA0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23776" y="2143000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028BFB6-EB96-8242-B2F6-2E74C0C0FF91}"/>
                    </a:ext>
                  </a:extLst>
                </p14:cNvPr>
                <p14:cNvContentPartPr/>
                <p14:nvPr/>
              </p14:nvContentPartPr>
              <p14:xfrm>
                <a:off x="10646816" y="2126800"/>
                <a:ext cx="36000" cy="92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028BFB6-EB96-8242-B2F6-2E74C0C0FF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31696" y="2111680"/>
                  <a:ext cx="66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8A92D6-8570-1845-B822-CD394E148BE4}"/>
                    </a:ext>
                  </a:extLst>
                </p14:cNvPr>
                <p14:cNvContentPartPr/>
                <p14:nvPr/>
              </p14:nvContentPartPr>
              <p14:xfrm>
                <a:off x="10650776" y="2122840"/>
                <a:ext cx="14760" cy="102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8A92D6-8570-1845-B822-CD394E148B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35656" y="2107720"/>
                  <a:ext cx="4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B90AB0-F553-944E-9800-44A566D8DC64}"/>
                    </a:ext>
                  </a:extLst>
                </p14:cNvPr>
                <p14:cNvContentPartPr/>
                <p14:nvPr/>
              </p14:nvContentPartPr>
              <p14:xfrm>
                <a:off x="10607576" y="2164240"/>
                <a:ext cx="100440" cy="21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B90AB0-F553-944E-9800-44A566D8DC6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2456" y="2149120"/>
                  <a:ext cx="131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C7741B3-6A17-A846-BDF0-0CC0954DC696}"/>
              </a:ext>
            </a:extLst>
          </p:cNvPr>
          <p:cNvGrpSpPr/>
          <p:nvPr/>
        </p:nvGrpSpPr>
        <p:grpSpPr>
          <a:xfrm>
            <a:off x="1828012" y="3040290"/>
            <a:ext cx="10125000" cy="3740760"/>
            <a:chOff x="1828012" y="3040290"/>
            <a:chExt cx="10125000" cy="37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A7FDBC-5B81-9547-8181-0C95B707E975}"/>
                    </a:ext>
                  </a:extLst>
                </p14:cNvPr>
                <p14:cNvContentPartPr/>
                <p14:nvPr/>
              </p14:nvContentPartPr>
              <p14:xfrm>
                <a:off x="2008372" y="3500370"/>
                <a:ext cx="88200" cy="29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A7FDBC-5B81-9547-8181-0C95B707E9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2892" y="3484890"/>
                  <a:ext cx="118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17EC6E8-EF4F-F94F-9FC6-7B55769A9044}"/>
                    </a:ext>
                  </a:extLst>
                </p14:cNvPr>
                <p14:cNvContentPartPr/>
                <p14:nvPr/>
              </p14:nvContentPartPr>
              <p14:xfrm>
                <a:off x="2014492" y="3271770"/>
                <a:ext cx="75240" cy="5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17EC6E8-EF4F-F94F-9FC6-7B55769A90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99012" y="3256290"/>
                  <a:ext cx="105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850AD38-3493-8D4B-8781-71C91FE9529B}"/>
                    </a:ext>
                  </a:extLst>
                </p14:cNvPr>
                <p14:cNvContentPartPr/>
                <p14:nvPr/>
              </p14:nvContentPartPr>
              <p14:xfrm>
                <a:off x="2271532" y="3226050"/>
                <a:ext cx="161640" cy="473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850AD38-3493-8D4B-8781-71C91FE9529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56412" y="3210570"/>
                  <a:ext cx="1918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EE74B8-F362-1D40-A90E-9FDA15B4406A}"/>
                    </a:ext>
                  </a:extLst>
                </p14:cNvPr>
                <p14:cNvContentPartPr/>
                <p14:nvPr/>
              </p14:nvContentPartPr>
              <p14:xfrm>
                <a:off x="2228692" y="3604410"/>
                <a:ext cx="133560" cy="24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EE74B8-F362-1D40-A90E-9FDA15B440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13212" y="3588930"/>
                  <a:ext cx="163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29A4F57-8DB8-6547-91C5-2BFAD100D973}"/>
                    </a:ext>
                  </a:extLst>
                </p14:cNvPr>
                <p14:cNvContentPartPr/>
                <p14:nvPr/>
              </p14:nvContentPartPr>
              <p14:xfrm>
                <a:off x="1885972" y="4171770"/>
                <a:ext cx="48240" cy="159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29A4F57-8DB8-6547-91C5-2BFAD100D9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70492" y="4156650"/>
                  <a:ext cx="78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2294DB-FE8B-0D49-9C93-C5B75758FBC9}"/>
                    </a:ext>
                  </a:extLst>
                </p14:cNvPr>
                <p14:cNvContentPartPr/>
                <p14:nvPr/>
              </p14:nvContentPartPr>
              <p14:xfrm>
                <a:off x="1880932" y="3991050"/>
                <a:ext cx="33840" cy="23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2294DB-FE8B-0D49-9C93-C5B75758FB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65452" y="3975930"/>
                  <a:ext cx="64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6BF9EE5-968C-E14A-A96F-7EFBAE7C6DE9}"/>
                    </a:ext>
                  </a:extLst>
                </p14:cNvPr>
                <p14:cNvContentPartPr/>
                <p14:nvPr/>
              </p14:nvContentPartPr>
              <p14:xfrm>
                <a:off x="2042932" y="4143330"/>
                <a:ext cx="183600" cy="175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6BF9EE5-968C-E14A-A96F-7EFBAE7C6D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027812" y="4127850"/>
                  <a:ext cx="213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878EF6-67E3-6847-B879-291B323C23DF}"/>
                    </a:ext>
                  </a:extLst>
                </p14:cNvPr>
                <p14:cNvContentPartPr/>
                <p14:nvPr/>
              </p14:nvContentPartPr>
              <p14:xfrm>
                <a:off x="9370732" y="3040290"/>
                <a:ext cx="443160" cy="79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878EF6-67E3-6847-B879-291B323C23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55612" y="3024810"/>
                  <a:ext cx="47376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9E4936-324E-7F4A-B460-6407AEBDE675}"/>
                    </a:ext>
                  </a:extLst>
                </p14:cNvPr>
                <p14:cNvContentPartPr/>
                <p14:nvPr/>
              </p14:nvContentPartPr>
              <p14:xfrm>
                <a:off x="10055452" y="3102930"/>
                <a:ext cx="198720" cy="432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9E4936-324E-7F4A-B460-6407AEBDE6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40332" y="3087450"/>
                  <a:ext cx="2293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C2ADCC4-CE78-C24A-A796-2FBD331B4FE8}"/>
                    </a:ext>
                  </a:extLst>
                </p14:cNvPr>
                <p14:cNvContentPartPr/>
                <p14:nvPr/>
              </p14:nvContentPartPr>
              <p14:xfrm>
                <a:off x="10105132" y="3137490"/>
                <a:ext cx="468000" cy="360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C2ADCC4-CE78-C24A-A796-2FBD331B4FE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89652" y="3122010"/>
                  <a:ext cx="498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C1CAD42-C502-174C-90C9-5839F96966A1}"/>
                    </a:ext>
                  </a:extLst>
                </p14:cNvPr>
                <p14:cNvContentPartPr/>
                <p14:nvPr/>
              </p14:nvContentPartPr>
              <p14:xfrm>
                <a:off x="2754652" y="3543210"/>
                <a:ext cx="195840" cy="606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C1CAD42-C502-174C-90C9-5839F96966A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39172" y="3527730"/>
                  <a:ext cx="22644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58FE2D-78FB-D24D-8097-A604B4105724}"/>
                    </a:ext>
                  </a:extLst>
                </p14:cNvPr>
                <p14:cNvContentPartPr/>
                <p14:nvPr/>
              </p14:nvContentPartPr>
              <p14:xfrm>
                <a:off x="3055612" y="3559050"/>
                <a:ext cx="123480" cy="194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58FE2D-78FB-D24D-8097-A604B41057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40492" y="3543930"/>
                  <a:ext cx="153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AB4CB5-60DB-8242-B5B6-944D65F4526B}"/>
                    </a:ext>
                  </a:extLst>
                </p14:cNvPr>
                <p14:cNvContentPartPr/>
                <p14:nvPr/>
              </p14:nvContentPartPr>
              <p14:xfrm>
                <a:off x="3243172" y="3614490"/>
                <a:ext cx="150480" cy="133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AB4CB5-60DB-8242-B5B6-944D65F452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28052" y="3599370"/>
                  <a:ext cx="181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E31123-C273-CE40-B692-495CB0E23C04}"/>
                    </a:ext>
                  </a:extLst>
                </p14:cNvPr>
                <p14:cNvContentPartPr/>
                <p14:nvPr/>
              </p14:nvContentPartPr>
              <p14:xfrm>
                <a:off x="3802972" y="3314610"/>
                <a:ext cx="43560" cy="468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E31123-C273-CE40-B692-495CB0E23C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87852" y="3299130"/>
                  <a:ext cx="741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4F34C47-DC31-BB44-BCED-C0BFD60639E1}"/>
                    </a:ext>
                  </a:extLst>
                </p14:cNvPr>
                <p14:cNvContentPartPr/>
                <p14:nvPr/>
              </p14:nvContentPartPr>
              <p14:xfrm>
                <a:off x="3852652" y="3457530"/>
                <a:ext cx="420480" cy="30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4F34C47-DC31-BB44-BCED-C0BFD60639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37532" y="3442050"/>
                  <a:ext cx="451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89E5B3-8CE9-9C42-BF56-477DC7E4C391}"/>
                    </a:ext>
                  </a:extLst>
                </p14:cNvPr>
                <p14:cNvContentPartPr/>
                <p14:nvPr/>
              </p14:nvContentPartPr>
              <p14:xfrm>
                <a:off x="4343332" y="3503970"/>
                <a:ext cx="157320" cy="191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89E5B3-8CE9-9C42-BF56-477DC7E4C3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27852" y="3488490"/>
                  <a:ext cx="187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DC5E4E-CB41-1045-B6B2-618B6996D048}"/>
                    </a:ext>
                  </a:extLst>
                </p14:cNvPr>
                <p14:cNvContentPartPr/>
                <p14:nvPr/>
              </p14:nvContentPartPr>
              <p14:xfrm>
                <a:off x="4557532" y="3434850"/>
                <a:ext cx="264240" cy="247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DC5E4E-CB41-1045-B6B2-618B6996D0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42412" y="3419730"/>
                  <a:ext cx="294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EF5131E-2DFC-5749-916C-BAC871DBDBEF}"/>
                    </a:ext>
                  </a:extLst>
                </p14:cNvPr>
                <p14:cNvContentPartPr/>
                <p14:nvPr/>
              </p14:nvContentPartPr>
              <p14:xfrm>
                <a:off x="5226412" y="3376530"/>
                <a:ext cx="231840" cy="260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EF5131E-2DFC-5749-916C-BAC871DBDBE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11292" y="3361410"/>
                  <a:ext cx="262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EDA5BAC-BF61-E84A-A0A0-891F6F67C15E}"/>
                    </a:ext>
                  </a:extLst>
                </p14:cNvPr>
                <p14:cNvContentPartPr/>
                <p14:nvPr/>
              </p14:nvContentPartPr>
              <p14:xfrm>
                <a:off x="5600452" y="3285810"/>
                <a:ext cx="60120" cy="37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EDA5BAC-BF61-E84A-A0A0-891F6F67C1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5332" y="3270690"/>
                  <a:ext cx="90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C927BA9-E3E1-6F4D-AD5C-8014C802DC4B}"/>
                    </a:ext>
                  </a:extLst>
                </p14:cNvPr>
                <p14:cNvContentPartPr/>
                <p14:nvPr/>
              </p14:nvContentPartPr>
              <p14:xfrm>
                <a:off x="5529172" y="3488490"/>
                <a:ext cx="818640" cy="185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C927BA9-E3E1-6F4D-AD5C-8014C802DC4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13692" y="3473370"/>
                  <a:ext cx="84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6E751AC-4D2A-714B-B28C-0944648129BA}"/>
                    </a:ext>
                  </a:extLst>
                </p14:cNvPr>
                <p14:cNvContentPartPr/>
                <p14:nvPr/>
              </p14:nvContentPartPr>
              <p14:xfrm>
                <a:off x="6548692" y="3186090"/>
                <a:ext cx="9360" cy="444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6E751AC-4D2A-714B-B28C-0944648129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3212" y="3170610"/>
                  <a:ext cx="39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B10AD9-3087-7B4B-88FC-B2F68B124195}"/>
                    </a:ext>
                  </a:extLst>
                </p14:cNvPr>
                <p14:cNvContentPartPr/>
                <p14:nvPr/>
              </p14:nvContentPartPr>
              <p14:xfrm>
                <a:off x="6386332" y="3497850"/>
                <a:ext cx="394200" cy="147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B10AD9-3087-7B4B-88FC-B2F68B1241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70852" y="3482730"/>
                  <a:ext cx="42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CD7AFC0-0C62-B744-8E90-57658BE79919}"/>
                    </a:ext>
                  </a:extLst>
                </p14:cNvPr>
                <p14:cNvContentPartPr/>
                <p14:nvPr/>
              </p14:nvContentPartPr>
              <p14:xfrm>
                <a:off x="6772252" y="3371850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CD7AFC0-0C62-B744-8E90-57658BE799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56772" y="33563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66B13A-1044-CB4C-AB39-85330B6339C6}"/>
                    </a:ext>
                  </a:extLst>
                </p14:cNvPr>
                <p14:cNvContentPartPr/>
                <p14:nvPr/>
              </p14:nvContentPartPr>
              <p14:xfrm>
                <a:off x="6886372" y="3471570"/>
                <a:ext cx="275760" cy="12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66B13A-1044-CB4C-AB39-85330B6339C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71252" y="3456450"/>
                  <a:ext cx="306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9D50551-70E0-9548-90F1-D5ECB2798592}"/>
                    </a:ext>
                  </a:extLst>
                </p14:cNvPr>
                <p14:cNvContentPartPr/>
                <p14:nvPr/>
              </p14:nvContentPartPr>
              <p14:xfrm>
                <a:off x="7235572" y="3424050"/>
                <a:ext cx="216360" cy="587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9D50551-70E0-9548-90F1-D5ECB27985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20452" y="3408570"/>
                  <a:ext cx="2469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4B10042-CFBB-CF46-8500-1C3E4117C116}"/>
                    </a:ext>
                  </a:extLst>
                </p14:cNvPr>
                <p14:cNvContentPartPr/>
                <p14:nvPr/>
              </p14:nvContentPartPr>
              <p14:xfrm>
                <a:off x="7859812" y="3328650"/>
                <a:ext cx="159840" cy="233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4B10042-CFBB-CF46-8500-1C3E4117C11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44692" y="3313170"/>
                  <a:ext cx="190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D5E29DD-D5AF-CF45-928A-0D5CECDD01FD}"/>
                    </a:ext>
                  </a:extLst>
                </p14:cNvPr>
                <p14:cNvContentPartPr/>
                <p14:nvPr/>
              </p14:nvContentPartPr>
              <p14:xfrm>
                <a:off x="8115772" y="3373650"/>
                <a:ext cx="528120" cy="213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D5E29DD-D5AF-CF45-928A-0D5CECDD01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00652" y="3358170"/>
                  <a:ext cx="558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693F2C-675E-E449-B693-AB3B55A7AA57}"/>
                    </a:ext>
                  </a:extLst>
                </p14:cNvPr>
                <p14:cNvContentPartPr/>
                <p14:nvPr/>
              </p14:nvContentPartPr>
              <p14:xfrm>
                <a:off x="8709052" y="3343050"/>
                <a:ext cx="224640" cy="212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693F2C-675E-E449-B693-AB3B55A7AA5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93932" y="3327570"/>
                  <a:ext cx="255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6583A02-912D-104B-9161-C7818DAAEDF8}"/>
                    </a:ext>
                  </a:extLst>
                </p14:cNvPr>
                <p14:cNvContentPartPr/>
                <p14:nvPr/>
              </p14:nvContentPartPr>
              <p14:xfrm>
                <a:off x="9029452" y="3543210"/>
                <a:ext cx="2880" cy="3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6583A02-912D-104B-9161-C7818DAAED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14332" y="3527730"/>
                  <a:ext cx="3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D56DE86-5DEC-214F-AFF2-04453DA8065E}"/>
                    </a:ext>
                  </a:extLst>
                </p14:cNvPr>
                <p14:cNvContentPartPr/>
                <p14:nvPr/>
              </p14:nvContentPartPr>
              <p14:xfrm>
                <a:off x="3047692" y="3928770"/>
                <a:ext cx="187560" cy="38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D56DE86-5DEC-214F-AFF2-04453DA8065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32212" y="3913650"/>
                  <a:ext cx="2181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7DB65FA-AD4B-194B-8172-AD4556155E47}"/>
                    </a:ext>
                  </a:extLst>
                </p14:cNvPr>
                <p14:cNvContentPartPr/>
                <p14:nvPr/>
              </p14:nvContentPartPr>
              <p14:xfrm>
                <a:off x="3300412" y="4171770"/>
                <a:ext cx="105480" cy="104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7DB65FA-AD4B-194B-8172-AD4556155E4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84932" y="4156650"/>
                  <a:ext cx="135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CAAF11-4AAF-9548-AFAD-C96CD83DFB74}"/>
                    </a:ext>
                  </a:extLst>
                </p14:cNvPr>
                <p14:cNvContentPartPr/>
                <p14:nvPr/>
              </p14:nvContentPartPr>
              <p14:xfrm>
                <a:off x="3366292" y="4033890"/>
                <a:ext cx="5760" cy="9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CAAF11-4AAF-9548-AFAD-C96CD83DFB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350812" y="4018410"/>
                  <a:ext cx="36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4DB7EF0-2471-8F49-A550-1BBA6280C344}"/>
                    </a:ext>
                  </a:extLst>
                </p14:cNvPr>
                <p14:cNvContentPartPr/>
                <p14:nvPr/>
              </p14:nvContentPartPr>
              <p14:xfrm>
                <a:off x="3500212" y="4143330"/>
                <a:ext cx="355320" cy="144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4DB7EF0-2471-8F49-A550-1BBA6280C34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85092" y="4127850"/>
                  <a:ext cx="385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EEA09C1-EEFC-9947-9898-EE5AE61A22B3}"/>
                    </a:ext>
                  </a:extLst>
                </p14:cNvPr>
                <p14:cNvContentPartPr/>
                <p14:nvPr/>
              </p14:nvContentPartPr>
              <p14:xfrm>
                <a:off x="3787852" y="3963330"/>
                <a:ext cx="180360" cy="291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EEA09C1-EEFC-9947-9898-EE5AE61A22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72732" y="3948210"/>
                  <a:ext cx="210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C2B101-2BC1-0B45-9DA0-F875801F25EA}"/>
                    </a:ext>
                  </a:extLst>
                </p14:cNvPr>
                <p14:cNvContentPartPr/>
                <p14:nvPr/>
              </p14:nvContentPartPr>
              <p14:xfrm>
                <a:off x="4029052" y="4171770"/>
                <a:ext cx="510480" cy="448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C2B101-2BC1-0B45-9DA0-F875801F25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13572" y="4156650"/>
                  <a:ext cx="5410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9FC503-9299-C144-912E-FF84CB78C10C}"/>
                    </a:ext>
                  </a:extLst>
                </p14:cNvPr>
                <p14:cNvContentPartPr/>
                <p14:nvPr/>
              </p14:nvContentPartPr>
              <p14:xfrm>
                <a:off x="4643212" y="4200210"/>
                <a:ext cx="83520" cy="12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9FC503-9299-C144-912E-FF84CB78C1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28092" y="4185090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C647FCF-6706-E54C-BA23-29F378E3B10D}"/>
                    </a:ext>
                  </a:extLst>
                </p14:cNvPr>
                <p14:cNvContentPartPr/>
                <p14:nvPr/>
              </p14:nvContentPartPr>
              <p14:xfrm>
                <a:off x="4711252" y="4115970"/>
                <a:ext cx="254160" cy="236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C647FCF-6706-E54C-BA23-29F378E3B10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96132" y="4100850"/>
                  <a:ext cx="284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432A346-7978-1D44-AA82-D5405A9A6D4D}"/>
                    </a:ext>
                  </a:extLst>
                </p14:cNvPr>
                <p14:cNvContentPartPr/>
                <p14:nvPr/>
              </p14:nvContentPartPr>
              <p14:xfrm>
                <a:off x="5457532" y="3954690"/>
                <a:ext cx="1236960" cy="287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432A346-7978-1D44-AA82-D5405A9A6D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442412" y="3939570"/>
                  <a:ext cx="1267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E163492-DB10-E445-B37C-68C99E6B2714}"/>
                    </a:ext>
                  </a:extLst>
                </p14:cNvPr>
                <p14:cNvContentPartPr/>
                <p14:nvPr/>
              </p14:nvContentPartPr>
              <p14:xfrm>
                <a:off x="6729052" y="3800250"/>
                <a:ext cx="199440" cy="41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E163492-DB10-E445-B37C-68C99E6B271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13932" y="3785130"/>
                  <a:ext cx="230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A9946BB-51B1-8B47-B45B-14D43D25C3D4}"/>
                    </a:ext>
                  </a:extLst>
                </p14:cNvPr>
                <p14:cNvContentPartPr/>
                <p14:nvPr/>
              </p14:nvContentPartPr>
              <p14:xfrm>
                <a:off x="6929212" y="3959370"/>
                <a:ext cx="1218240" cy="216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A9946BB-51B1-8B47-B45B-14D43D25C3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14092" y="3944250"/>
                  <a:ext cx="1248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4BC784B-2F9A-1D4D-B657-6004415FF1FF}"/>
                    </a:ext>
                  </a:extLst>
                </p14:cNvPr>
                <p14:cNvContentPartPr/>
                <p14:nvPr/>
              </p14:nvContentPartPr>
              <p14:xfrm>
                <a:off x="8343652" y="4086090"/>
                <a:ext cx="41040" cy="180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4BC784B-2F9A-1D4D-B657-6004415FF1F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28532" y="4070970"/>
                  <a:ext cx="7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EC0DA76-008D-0547-A194-7AE03617F5B7}"/>
                    </a:ext>
                  </a:extLst>
                </p14:cNvPr>
                <p14:cNvContentPartPr/>
                <p14:nvPr/>
              </p14:nvContentPartPr>
              <p14:xfrm>
                <a:off x="8615092" y="3935970"/>
                <a:ext cx="643680" cy="237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EC0DA76-008D-0547-A194-7AE03617F5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99972" y="3920490"/>
                  <a:ext cx="674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96EB111-F41F-D940-984C-83C780D0BF25}"/>
                    </a:ext>
                  </a:extLst>
                </p14:cNvPr>
                <p14:cNvContentPartPr/>
                <p14:nvPr/>
              </p14:nvContentPartPr>
              <p14:xfrm>
                <a:off x="9356692" y="3843090"/>
                <a:ext cx="191520" cy="330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96EB111-F41F-D940-984C-83C780D0BF2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41572" y="3827970"/>
                  <a:ext cx="222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C0D9825-F1AC-5542-9E67-B7965B82A629}"/>
                    </a:ext>
                  </a:extLst>
                </p14:cNvPr>
                <p14:cNvContentPartPr/>
                <p14:nvPr/>
              </p14:nvContentPartPr>
              <p14:xfrm>
                <a:off x="1828012" y="4655610"/>
                <a:ext cx="128520" cy="29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C0D9825-F1AC-5542-9E67-B7965B82A62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12892" y="4640490"/>
                  <a:ext cx="158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45A48C-D02F-464F-ABD3-8664FA68F425}"/>
                    </a:ext>
                  </a:extLst>
                </p14:cNvPr>
                <p14:cNvContentPartPr/>
                <p14:nvPr/>
              </p14:nvContentPartPr>
              <p14:xfrm>
                <a:off x="2085412" y="4716090"/>
                <a:ext cx="482760" cy="252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45A48C-D02F-464F-ABD3-8664FA68F42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70292" y="4700610"/>
                  <a:ext cx="513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B340FA2-8597-494A-BACF-9C0737ABB9FD}"/>
                    </a:ext>
                  </a:extLst>
                </p14:cNvPr>
                <p14:cNvContentPartPr/>
                <p14:nvPr/>
              </p14:nvContentPartPr>
              <p14:xfrm>
                <a:off x="2724772" y="4657410"/>
                <a:ext cx="139320" cy="223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B340FA2-8597-494A-BACF-9C0737ABB9F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09652" y="4642290"/>
                  <a:ext cx="169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3EF188F-9923-A748-8207-50ED7714A190}"/>
                    </a:ext>
                  </a:extLst>
                </p14:cNvPr>
                <p14:cNvContentPartPr/>
                <p14:nvPr/>
              </p14:nvContentPartPr>
              <p14:xfrm>
                <a:off x="9969412" y="3640410"/>
                <a:ext cx="246960" cy="530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3EF188F-9923-A748-8207-50ED7714A19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53932" y="3625290"/>
                  <a:ext cx="2775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F594C2A-0E85-BC48-A03E-271FA6B2250A}"/>
                    </a:ext>
                  </a:extLst>
                </p14:cNvPr>
                <p14:cNvContentPartPr/>
                <p14:nvPr/>
              </p14:nvContentPartPr>
              <p14:xfrm>
                <a:off x="9886972" y="3926610"/>
                <a:ext cx="396000" cy="173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F594C2A-0E85-BC48-A03E-271FA6B2250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71492" y="3911130"/>
                  <a:ext cx="42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147E1F0-884E-B34F-8967-C956ED5B60EF}"/>
                    </a:ext>
                  </a:extLst>
                </p14:cNvPr>
                <p14:cNvContentPartPr/>
                <p14:nvPr/>
              </p14:nvContentPartPr>
              <p14:xfrm>
                <a:off x="10286932" y="3893490"/>
                <a:ext cx="466560" cy="224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147E1F0-884E-B34F-8967-C956ED5B60E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71452" y="3878370"/>
                  <a:ext cx="49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BEB1A5C-6D3E-5D4D-AE86-31855635DD8E}"/>
                    </a:ext>
                  </a:extLst>
                </p14:cNvPr>
                <p14:cNvContentPartPr/>
                <p14:nvPr/>
              </p14:nvContentPartPr>
              <p14:xfrm>
                <a:off x="11062732" y="3627450"/>
                <a:ext cx="266760" cy="449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BEB1A5C-6D3E-5D4D-AE86-31855635DD8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047612" y="3612330"/>
                  <a:ext cx="2970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C2A519-0221-9A41-986D-A70F7424BB6A}"/>
                    </a:ext>
                  </a:extLst>
                </p14:cNvPr>
                <p14:cNvContentPartPr/>
                <p14:nvPr/>
              </p14:nvContentPartPr>
              <p14:xfrm>
                <a:off x="11158492" y="3885930"/>
                <a:ext cx="226080" cy="52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C2A519-0221-9A41-986D-A70F7424BB6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43012" y="3870810"/>
                  <a:ext cx="256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934FAB4-F55E-C444-859E-8D29AEE9E976}"/>
                    </a:ext>
                  </a:extLst>
                </p14:cNvPr>
                <p14:cNvContentPartPr/>
                <p14:nvPr/>
              </p14:nvContentPartPr>
              <p14:xfrm>
                <a:off x="11388532" y="3857490"/>
                <a:ext cx="210600" cy="587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934FAB4-F55E-C444-859E-8D29AEE9E97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73412" y="3842370"/>
                  <a:ext cx="24120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DD8E83-D791-C642-8250-DBD6546F987F}"/>
                    </a:ext>
                  </a:extLst>
                </p14:cNvPr>
                <p14:cNvContentPartPr/>
                <p14:nvPr/>
              </p14:nvContentPartPr>
              <p14:xfrm>
                <a:off x="11629732" y="3614490"/>
                <a:ext cx="180360" cy="283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DD8E83-D791-C642-8250-DBD6546F987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614612" y="3599370"/>
                  <a:ext cx="210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1C5A1C8-6811-6747-8224-06DBE07E9917}"/>
                    </a:ext>
                  </a:extLst>
                </p14:cNvPr>
                <p14:cNvContentPartPr/>
                <p14:nvPr/>
              </p14:nvContentPartPr>
              <p14:xfrm>
                <a:off x="11564572" y="3528810"/>
                <a:ext cx="265680" cy="355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1C5A1C8-6811-6747-8224-06DBE07E99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549452" y="3513690"/>
                  <a:ext cx="2962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24C5757-047F-A244-86DA-BB0CF42DCBF4}"/>
                    </a:ext>
                  </a:extLst>
                </p14:cNvPr>
                <p14:cNvContentPartPr/>
                <p14:nvPr/>
              </p14:nvContentPartPr>
              <p14:xfrm>
                <a:off x="11635852" y="3485970"/>
                <a:ext cx="86400" cy="39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24C5757-047F-A244-86DA-BB0CF42DCBF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20732" y="3470850"/>
                  <a:ext cx="116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3BAF584-A6BC-494E-BD04-FAEF460F6735}"/>
                    </a:ext>
                  </a:extLst>
                </p14:cNvPr>
                <p14:cNvContentPartPr/>
                <p14:nvPr/>
              </p14:nvContentPartPr>
              <p14:xfrm>
                <a:off x="11558452" y="3697290"/>
                <a:ext cx="253440" cy="3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3BAF584-A6BC-494E-BD04-FAEF460F67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542972" y="3682170"/>
                  <a:ext cx="28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D8AECB3-0D51-634C-90F7-99B33AF04936}"/>
                    </a:ext>
                  </a:extLst>
                </p14:cNvPr>
                <p14:cNvContentPartPr/>
                <p14:nvPr/>
              </p14:nvContentPartPr>
              <p14:xfrm>
                <a:off x="3014572" y="4814730"/>
                <a:ext cx="147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D8AECB3-0D51-634C-90F7-99B33AF0493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99092" y="4799250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A09693-4720-3D44-9150-7771D9438047}"/>
                    </a:ext>
                  </a:extLst>
                </p14:cNvPr>
                <p14:cNvContentPartPr/>
                <p14:nvPr/>
              </p14:nvContentPartPr>
              <p14:xfrm>
                <a:off x="3243172" y="4659210"/>
                <a:ext cx="493200" cy="198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A09693-4720-3D44-9150-7771D943804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27692" y="4644090"/>
                  <a:ext cx="523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A268EEB-240D-C04A-B6C8-F2310100ADDE}"/>
                    </a:ext>
                  </a:extLst>
                </p14:cNvPr>
                <p14:cNvContentPartPr/>
                <p14:nvPr/>
              </p14:nvContentPartPr>
              <p14:xfrm>
                <a:off x="3286012" y="4455090"/>
                <a:ext cx="86040" cy="13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A268EEB-240D-C04A-B6C8-F2310100ADD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70532" y="4439970"/>
                  <a:ext cx="11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928EE94-C90B-BC42-A043-21E1B22218EC}"/>
                    </a:ext>
                  </a:extLst>
                </p14:cNvPr>
                <p14:cNvContentPartPr/>
                <p14:nvPr/>
              </p14:nvContentPartPr>
              <p14:xfrm>
                <a:off x="4470772" y="4482810"/>
                <a:ext cx="285840" cy="432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928EE94-C90B-BC42-A043-21E1B22218E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55652" y="4467330"/>
                  <a:ext cx="316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2BF74E6-4538-7C4E-9E84-5D3A85B0707F}"/>
                    </a:ext>
                  </a:extLst>
                </p14:cNvPr>
                <p14:cNvContentPartPr/>
                <p14:nvPr/>
              </p14:nvContentPartPr>
              <p14:xfrm>
                <a:off x="4857412" y="4729050"/>
                <a:ext cx="70560" cy="10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2BF74E6-4538-7C4E-9E84-5D3A85B0707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42292" y="4713570"/>
                  <a:ext cx="10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B3823C3-E174-BF4D-B74D-3E7798E917EA}"/>
                    </a:ext>
                  </a:extLst>
                </p14:cNvPr>
                <p14:cNvContentPartPr/>
                <p14:nvPr/>
              </p14:nvContentPartPr>
              <p14:xfrm>
                <a:off x="4886212" y="4628970"/>
                <a:ext cx="6840" cy="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B3823C3-E174-BF4D-B74D-3E7798E917E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70732" y="4613850"/>
                  <a:ext cx="3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6AFF66-9D03-344B-817A-793C68C60A27}"/>
                    </a:ext>
                  </a:extLst>
                </p14:cNvPr>
                <p14:cNvContentPartPr/>
                <p14:nvPr/>
              </p14:nvContentPartPr>
              <p14:xfrm>
                <a:off x="5021212" y="4686210"/>
                <a:ext cx="249840" cy="166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6AFF66-9D03-344B-817A-793C68C60A2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06092" y="4670730"/>
                  <a:ext cx="28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85C899E-8E1B-354A-A0D3-162289250BBA}"/>
                    </a:ext>
                  </a:extLst>
                </p14:cNvPr>
                <p14:cNvContentPartPr/>
                <p14:nvPr/>
              </p14:nvContentPartPr>
              <p14:xfrm>
                <a:off x="5371852" y="4471650"/>
                <a:ext cx="80280" cy="331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85C899E-8E1B-354A-A0D3-162289250BB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56732" y="4456530"/>
                  <a:ext cx="110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AA1850-AEC4-A549-B583-81F6DC222BCE}"/>
                    </a:ext>
                  </a:extLst>
                </p14:cNvPr>
                <p14:cNvContentPartPr/>
                <p14:nvPr/>
              </p14:nvContentPartPr>
              <p14:xfrm>
                <a:off x="5557612" y="4657410"/>
                <a:ext cx="195120" cy="215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2AA1850-AEC4-A549-B583-81F6DC222BC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542492" y="4642290"/>
                  <a:ext cx="225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1A12C16-070E-324F-9BEA-808ADD1DFF25}"/>
                    </a:ext>
                  </a:extLst>
                </p14:cNvPr>
                <p14:cNvContentPartPr/>
                <p14:nvPr/>
              </p14:nvContentPartPr>
              <p14:xfrm>
                <a:off x="5550412" y="4814730"/>
                <a:ext cx="278640" cy="317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1A12C16-070E-324F-9BEA-808ADD1DFF2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35292" y="4799610"/>
                  <a:ext cx="309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0B64840-5DE9-8740-ABD8-28CEAAB0B49D}"/>
                    </a:ext>
                  </a:extLst>
                </p14:cNvPr>
                <p14:cNvContentPartPr/>
                <p14:nvPr/>
              </p14:nvContentPartPr>
              <p14:xfrm>
                <a:off x="5870452" y="4621770"/>
                <a:ext cx="172440" cy="275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0B64840-5DE9-8740-ABD8-28CEAAB0B49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855332" y="4606290"/>
                  <a:ext cx="202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21EDA88-DC6D-7749-8867-C24F88D338FD}"/>
                    </a:ext>
                  </a:extLst>
                </p14:cNvPr>
                <p14:cNvContentPartPr/>
                <p14:nvPr/>
              </p14:nvContentPartPr>
              <p14:xfrm>
                <a:off x="6100492" y="4671810"/>
                <a:ext cx="208800" cy="185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21EDA88-DC6D-7749-8867-C24F88D338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085372" y="4656330"/>
                  <a:ext cx="239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ABE344-C0F0-FF4A-BC2A-66141B77FD5F}"/>
                    </a:ext>
                  </a:extLst>
                </p14:cNvPr>
                <p14:cNvContentPartPr/>
                <p14:nvPr/>
              </p14:nvContentPartPr>
              <p14:xfrm>
                <a:off x="6429172" y="4443210"/>
                <a:ext cx="44280" cy="320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ABE344-C0F0-FF4A-BC2A-66141B77FD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414052" y="4428090"/>
                  <a:ext cx="74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435E0BC-C9F8-4741-9C52-687A07A19948}"/>
                    </a:ext>
                  </a:extLst>
                </p14:cNvPr>
                <p14:cNvContentPartPr/>
                <p14:nvPr/>
              </p14:nvContentPartPr>
              <p14:xfrm>
                <a:off x="6371932" y="4540410"/>
                <a:ext cx="341280" cy="279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435E0BC-C9F8-4741-9C52-687A07A1994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56812" y="4525290"/>
                  <a:ext cx="371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61C9E08-A38A-8F4E-9473-B528771E21A5}"/>
                    </a:ext>
                  </a:extLst>
                </p14:cNvPr>
                <p14:cNvContentPartPr/>
                <p14:nvPr/>
              </p14:nvContentPartPr>
              <p14:xfrm>
                <a:off x="6912652" y="4757490"/>
                <a:ext cx="33840" cy="161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61C9E08-A38A-8F4E-9473-B528771E21A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97532" y="4742370"/>
                  <a:ext cx="64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7D8BA53-1718-BD4D-9C70-28B3E9B801A8}"/>
                    </a:ext>
                  </a:extLst>
                </p14:cNvPr>
                <p14:cNvContentPartPr/>
                <p14:nvPr/>
              </p14:nvContentPartPr>
              <p14:xfrm>
                <a:off x="7409452" y="4586130"/>
                <a:ext cx="307440" cy="479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7D8BA53-1718-BD4D-9C70-28B3E9B801A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94332" y="4571010"/>
                  <a:ext cx="3380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9E2C078-5B29-D54C-AC20-A8E5E6C90C5C}"/>
                    </a:ext>
                  </a:extLst>
                </p14:cNvPr>
                <p14:cNvContentPartPr/>
                <p14:nvPr/>
              </p14:nvContentPartPr>
              <p14:xfrm>
                <a:off x="7770532" y="4583610"/>
                <a:ext cx="185040" cy="191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9E2C078-5B29-D54C-AC20-A8E5E6C90C5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755052" y="4568490"/>
                  <a:ext cx="215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9D910FC-5F42-284E-A302-13FC04771C3A}"/>
                    </a:ext>
                  </a:extLst>
                </p14:cNvPr>
                <p14:cNvContentPartPr/>
                <p14:nvPr/>
              </p14:nvContentPartPr>
              <p14:xfrm>
                <a:off x="7799332" y="4537530"/>
                <a:ext cx="155880" cy="97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9D910FC-5F42-284E-A302-13FC04771C3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84212" y="4522050"/>
                  <a:ext cx="18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97ABD84-4CC0-B74B-8F56-4897464B017D}"/>
                    </a:ext>
                  </a:extLst>
                </p14:cNvPr>
                <p14:cNvContentPartPr/>
                <p14:nvPr/>
              </p14:nvContentPartPr>
              <p14:xfrm>
                <a:off x="8029372" y="4600530"/>
                <a:ext cx="164160" cy="174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97ABD84-4CC0-B74B-8F56-4897464B017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14252" y="4585050"/>
                  <a:ext cx="194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BA2E298-6F0C-434E-AF78-E897DC6BBB5D}"/>
                    </a:ext>
                  </a:extLst>
                </p14:cNvPr>
                <p14:cNvContentPartPr/>
                <p14:nvPr/>
              </p14:nvContentPartPr>
              <p14:xfrm>
                <a:off x="8584132" y="4556250"/>
                <a:ext cx="159840" cy="199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BA2E298-6F0C-434E-AF78-E897DC6BBB5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569012" y="4541130"/>
                  <a:ext cx="190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867A41D-5BF0-3B41-8721-333E0B836B55}"/>
                    </a:ext>
                  </a:extLst>
                </p14:cNvPr>
                <p14:cNvContentPartPr/>
                <p14:nvPr/>
              </p14:nvContentPartPr>
              <p14:xfrm>
                <a:off x="8829652" y="4614570"/>
                <a:ext cx="569160" cy="144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867A41D-5BF0-3B41-8721-333E0B836B5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14172" y="4599450"/>
                  <a:ext cx="599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66BA875-2ACA-0C44-AAC6-9A50F8031911}"/>
                    </a:ext>
                  </a:extLst>
                </p14:cNvPr>
                <p14:cNvContentPartPr/>
                <p14:nvPr/>
              </p14:nvContentPartPr>
              <p14:xfrm>
                <a:off x="9921892" y="4500450"/>
                <a:ext cx="165600" cy="213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66BA875-2ACA-0C44-AAC6-9A50F803191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906412" y="4484970"/>
                  <a:ext cx="195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746CF5E-7FF6-4C4C-8B5B-98A17F3F45C5}"/>
                    </a:ext>
                  </a:extLst>
                </p14:cNvPr>
                <p14:cNvContentPartPr/>
                <p14:nvPr/>
              </p14:nvContentPartPr>
              <p14:xfrm>
                <a:off x="10121332" y="4330530"/>
                <a:ext cx="482040" cy="37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746CF5E-7FF6-4C4C-8B5B-98A17F3F45C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05852" y="4315050"/>
                  <a:ext cx="512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1185D8D-135F-6940-A527-855D72BFC69C}"/>
                    </a:ext>
                  </a:extLst>
                </p14:cNvPr>
                <p14:cNvContentPartPr/>
                <p14:nvPr/>
              </p14:nvContentPartPr>
              <p14:xfrm>
                <a:off x="10700212" y="4528890"/>
                <a:ext cx="72720" cy="124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1185D8D-135F-6940-A527-855D72BFC69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85092" y="4513770"/>
                  <a:ext cx="103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62A2C56-9A86-FD49-AE16-A6ABC3DD1E63}"/>
                    </a:ext>
                  </a:extLst>
                </p14:cNvPr>
                <p14:cNvContentPartPr/>
                <p14:nvPr/>
              </p14:nvContentPartPr>
              <p14:xfrm>
                <a:off x="10872652" y="4293810"/>
                <a:ext cx="315720" cy="347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62A2C56-9A86-FD49-AE16-A6ABC3DD1E6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57532" y="4278330"/>
                  <a:ext cx="345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1561CB5-A657-9745-8778-BEA5C5F33250}"/>
                    </a:ext>
                  </a:extLst>
                </p14:cNvPr>
                <p14:cNvContentPartPr/>
                <p14:nvPr/>
              </p14:nvContentPartPr>
              <p14:xfrm>
                <a:off x="11229772" y="4486050"/>
                <a:ext cx="226080" cy="141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1561CB5-A657-9745-8778-BEA5C5F3325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214652" y="4470930"/>
                  <a:ext cx="256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C6C4AC4-B966-4444-A67B-A4E2B6A7FF8B}"/>
                    </a:ext>
                  </a:extLst>
                </p14:cNvPr>
                <p14:cNvContentPartPr/>
                <p14:nvPr/>
              </p14:nvContentPartPr>
              <p14:xfrm>
                <a:off x="11474932" y="4312890"/>
                <a:ext cx="407880" cy="312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C6C4AC4-B966-4444-A67B-A4E2B6A7FF8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59812" y="4297770"/>
                  <a:ext cx="438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0D2C016-A861-B64E-ADDB-1DBAC77FA597}"/>
                    </a:ext>
                  </a:extLst>
                </p14:cNvPr>
                <p14:cNvContentPartPr/>
                <p14:nvPr/>
              </p14:nvContentPartPr>
              <p14:xfrm>
                <a:off x="6029212" y="5086170"/>
                <a:ext cx="36000" cy="355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0D2C016-A861-B64E-ADDB-1DBAC77FA59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13732" y="5071050"/>
                  <a:ext cx="66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7A9A134-C588-7644-A682-8686111FCE8D}"/>
                    </a:ext>
                  </a:extLst>
                </p14:cNvPr>
                <p14:cNvContentPartPr/>
                <p14:nvPr/>
              </p14:nvContentPartPr>
              <p14:xfrm>
                <a:off x="5943172" y="5049090"/>
                <a:ext cx="688680" cy="375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7A9A134-C588-7644-A682-8686111FCE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28052" y="5033610"/>
                  <a:ext cx="719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360C623-362F-FE42-9CAE-B562CB32E593}"/>
                    </a:ext>
                  </a:extLst>
                </p14:cNvPr>
                <p14:cNvContentPartPr/>
                <p14:nvPr/>
              </p14:nvContentPartPr>
              <p14:xfrm>
                <a:off x="7300732" y="5138730"/>
                <a:ext cx="764640" cy="247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360C623-362F-FE42-9CAE-B562CB32E59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85252" y="5123610"/>
                  <a:ext cx="794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FACA697-5FFF-6249-8E51-40EB638B2896}"/>
                    </a:ext>
                  </a:extLst>
                </p14:cNvPr>
                <p14:cNvContentPartPr/>
                <p14:nvPr/>
              </p14:nvContentPartPr>
              <p14:xfrm>
                <a:off x="8243932" y="4986090"/>
                <a:ext cx="74880" cy="372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FACA697-5FFF-6249-8E51-40EB638B289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28452" y="4970970"/>
                  <a:ext cx="105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C1EDD59-09DB-8945-8604-9882A16818E0}"/>
                    </a:ext>
                  </a:extLst>
                </p14:cNvPr>
                <p14:cNvContentPartPr/>
                <p14:nvPr/>
              </p14:nvContentPartPr>
              <p14:xfrm>
                <a:off x="8229532" y="5180490"/>
                <a:ext cx="303840" cy="20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C1EDD59-09DB-8945-8604-9882A16818E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14052" y="5165370"/>
                  <a:ext cx="33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E82EEA3-26DA-5B46-BE05-46734008A5ED}"/>
                    </a:ext>
                  </a:extLst>
                </p14:cNvPr>
                <p14:cNvContentPartPr/>
                <p14:nvPr/>
              </p14:nvContentPartPr>
              <p14:xfrm>
                <a:off x="8586652" y="5357610"/>
                <a:ext cx="36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E82EEA3-26DA-5B46-BE05-46734008A5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71532" y="53424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3C3279D-908F-8846-BAD0-20E9EC6C5909}"/>
                    </a:ext>
                  </a:extLst>
                </p14:cNvPr>
                <p14:cNvContentPartPr/>
                <p14:nvPr/>
              </p14:nvContentPartPr>
              <p14:xfrm>
                <a:off x="8771692" y="5143410"/>
                <a:ext cx="519120" cy="235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3C3279D-908F-8846-BAD0-20E9EC6C590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56572" y="5127930"/>
                  <a:ext cx="549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E91268A-22CA-8941-B007-DBA8E3B4DAE8}"/>
                    </a:ext>
                  </a:extLst>
                </p14:cNvPr>
                <p14:cNvContentPartPr/>
                <p14:nvPr/>
              </p14:nvContentPartPr>
              <p14:xfrm>
                <a:off x="9390532" y="5014890"/>
                <a:ext cx="186840" cy="329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E91268A-22CA-8941-B007-DBA8E3B4DAE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75052" y="4999410"/>
                  <a:ext cx="217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F5A152B-E586-2D4A-B5F0-4DB4D4C813C5}"/>
                    </a:ext>
                  </a:extLst>
                </p14:cNvPr>
                <p14:cNvContentPartPr/>
                <p14:nvPr/>
              </p14:nvContentPartPr>
              <p14:xfrm>
                <a:off x="9952852" y="5184810"/>
                <a:ext cx="202680" cy="360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F5A152B-E586-2D4A-B5F0-4DB4D4C813C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37732" y="5169690"/>
                  <a:ext cx="233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6B1FB1C-B290-9346-B5E0-703C16E4C078}"/>
                    </a:ext>
                  </a:extLst>
                </p14:cNvPr>
                <p14:cNvContentPartPr/>
                <p14:nvPr/>
              </p14:nvContentPartPr>
              <p14:xfrm>
                <a:off x="10158412" y="4979970"/>
                <a:ext cx="278640" cy="317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6B1FB1C-B290-9346-B5E0-703C16E4C0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42932" y="4964490"/>
                  <a:ext cx="309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159DCC4-4B7D-5E4D-8383-F13C70E13260}"/>
                    </a:ext>
                  </a:extLst>
                </p14:cNvPr>
                <p14:cNvContentPartPr/>
                <p14:nvPr/>
              </p14:nvContentPartPr>
              <p14:xfrm>
                <a:off x="10472692" y="5143410"/>
                <a:ext cx="180000" cy="153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159DCC4-4B7D-5E4D-8383-F13C70E132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57212" y="5127930"/>
                  <a:ext cx="210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E8C3B1D-2B3F-D643-BAA9-D1D57AE6374C}"/>
                    </a:ext>
                  </a:extLst>
                </p14:cNvPr>
                <p14:cNvContentPartPr/>
                <p14:nvPr/>
              </p14:nvContentPartPr>
              <p14:xfrm>
                <a:off x="10739452" y="5082570"/>
                <a:ext cx="319320" cy="582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E8C3B1D-2B3F-D643-BAA9-D1D57AE6374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24332" y="5067450"/>
                  <a:ext cx="3499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5BAB356-FBD2-A244-A88B-322212E55FFB}"/>
                    </a:ext>
                  </a:extLst>
                </p14:cNvPr>
                <p14:cNvContentPartPr/>
                <p14:nvPr/>
              </p14:nvContentPartPr>
              <p14:xfrm>
                <a:off x="11289892" y="5028930"/>
                <a:ext cx="27000" cy="210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5BAB356-FBD2-A244-A88B-322212E55FF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74772" y="5013810"/>
                  <a:ext cx="57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85BB242-A904-3D43-8FD7-F776C2629153}"/>
                    </a:ext>
                  </a:extLst>
                </p14:cNvPr>
                <p14:cNvContentPartPr/>
                <p14:nvPr/>
              </p14:nvContentPartPr>
              <p14:xfrm>
                <a:off x="11301412" y="4955850"/>
                <a:ext cx="54720" cy="10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85BB242-A904-3D43-8FD7-F776C262915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85932" y="4940370"/>
                  <a:ext cx="85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95B37CE-A86A-534B-B4D2-C5EC737B6330}"/>
                    </a:ext>
                  </a:extLst>
                </p14:cNvPr>
                <p14:cNvContentPartPr/>
                <p14:nvPr/>
              </p14:nvContentPartPr>
              <p14:xfrm>
                <a:off x="11429932" y="4852530"/>
                <a:ext cx="298800" cy="382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95B37CE-A86A-534B-B4D2-C5EC737B633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14452" y="4837410"/>
                  <a:ext cx="3290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D1FCCFF-95D3-0343-9B9A-02EA1B97DC9C}"/>
                    </a:ext>
                  </a:extLst>
                </p14:cNvPr>
                <p14:cNvContentPartPr/>
                <p14:nvPr/>
              </p14:nvContentPartPr>
              <p14:xfrm>
                <a:off x="11586892" y="5027130"/>
                <a:ext cx="366120" cy="164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D1FCCFF-95D3-0343-9B9A-02EA1B97DC9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71772" y="5012010"/>
                  <a:ext cx="396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BF6871A-2D18-0B4C-98B9-7D70924F2A68}"/>
                    </a:ext>
                  </a:extLst>
                </p14:cNvPr>
                <p14:cNvContentPartPr/>
                <p14:nvPr/>
              </p14:nvContentPartPr>
              <p14:xfrm>
                <a:off x="6072772" y="5714730"/>
                <a:ext cx="91080" cy="450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BF6871A-2D18-0B4C-98B9-7D70924F2A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57292" y="5699610"/>
                  <a:ext cx="1216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0E4AE09-49B7-5945-B568-5731E8A988CE}"/>
                    </a:ext>
                  </a:extLst>
                </p14:cNvPr>
                <p14:cNvContentPartPr/>
                <p14:nvPr/>
              </p14:nvContentPartPr>
              <p14:xfrm>
                <a:off x="6041092" y="5786370"/>
                <a:ext cx="308520" cy="45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0E4AE09-49B7-5945-B568-5731E8A988C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25972" y="5770890"/>
                  <a:ext cx="3391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573FEDD-C144-7448-8CB3-6E4FD2E7406C}"/>
                    </a:ext>
                  </a:extLst>
                </p14:cNvPr>
                <p14:cNvContentPartPr/>
                <p14:nvPr/>
              </p14:nvContentPartPr>
              <p14:xfrm>
                <a:off x="6529252" y="5925690"/>
                <a:ext cx="230040" cy="46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573FEDD-C144-7448-8CB3-6E4FD2E7406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14132" y="5910570"/>
                  <a:ext cx="260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6750ED6-D157-454A-8F86-DF7E05641374}"/>
                    </a:ext>
                  </a:extLst>
                </p14:cNvPr>
                <p14:cNvContentPartPr/>
                <p14:nvPr/>
              </p14:nvContentPartPr>
              <p14:xfrm>
                <a:off x="6529252" y="6018210"/>
                <a:ext cx="217440" cy="46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6750ED6-D157-454A-8F86-DF7E056413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14132" y="6002730"/>
                  <a:ext cx="24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E59AF04-5179-6440-AF4B-66032DB8EFF1}"/>
                    </a:ext>
                  </a:extLst>
                </p14:cNvPr>
                <p14:cNvContentPartPr/>
                <p14:nvPr/>
              </p14:nvContentPartPr>
              <p14:xfrm>
                <a:off x="7156732" y="5560650"/>
                <a:ext cx="213840" cy="316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E59AF04-5179-6440-AF4B-66032DB8EFF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41612" y="5545530"/>
                  <a:ext cx="244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E3EBC12-2B4B-9944-B376-24E9B338896D}"/>
                    </a:ext>
                  </a:extLst>
                </p14:cNvPr>
                <p14:cNvContentPartPr/>
                <p14:nvPr/>
              </p14:nvContentPartPr>
              <p14:xfrm>
                <a:off x="7243492" y="5757570"/>
                <a:ext cx="183240" cy="6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E3EBC12-2B4B-9944-B376-24E9B338896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28372" y="5742450"/>
                  <a:ext cx="21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9D6DB1B-FEEA-274F-95C4-A23BDE056912}"/>
                    </a:ext>
                  </a:extLst>
                </p14:cNvPr>
                <p14:cNvContentPartPr/>
                <p14:nvPr/>
              </p14:nvContentPartPr>
              <p14:xfrm>
                <a:off x="7492972" y="5614650"/>
                <a:ext cx="187200" cy="249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9D6DB1B-FEEA-274F-95C4-A23BDE05691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77852" y="5599530"/>
                  <a:ext cx="217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52D51AA-6371-C747-AAD0-4669A16B746F}"/>
                    </a:ext>
                  </a:extLst>
                </p14:cNvPr>
                <p14:cNvContentPartPr/>
                <p14:nvPr/>
              </p14:nvContentPartPr>
              <p14:xfrm>
                <a:off x="7764052" y="5490090"/>
                <a:ext cx="253080" cy="347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52D51AA-6371-C747-AAD0-4669A16B746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48932" y="5474970"/>
                  <a:ext cx="283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5C54FE7-CC9C-3443-8C3F-58EA6F7C1165}"/>
                    </a:ext>
                  </a:extLst>
                </p14:cNvPr>
                <p14:cNvContentPartPr/>
                <p14:nvPr/>
              </p14:nvContentPartPr>
              <p14:xfrm>
                <a:off x="7858012" y="5686290"/>
                <a:ext cx="167400" cy="23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5C54FE7-CC9C-3443-8C3F-58EA6F7C116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42532" y="5671170"/>
                  <a:ext cx="197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2AF855A-3297-2745-B275-54C211B448E6}"/>
                    </a:ext>
                  </a:extLst>
                </p14:cNvPr>
                <p14:cNvContentPartPr/>
                <p14:nvPr/>
              </p14:nvContentPartPr>
              <p14:xfrm>
                <a:off x="8016052" y="5626890"/>
                <a:ext cx="154080" cy="501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2AF855A-3297-2745-B275-54C211B448E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00572" y="5611770"/>
                  <a:ext cx="1843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AD09420-0F37-A44C-BD57-3F2C6556695D}"/>
                    </a:ext>
                  </a:extLst>
                </p14:cNvPr>
                <p14:cNvContentPartPr/>
                <p14:nvPr/>
              </p14:nvContentPartPr>
              <p14:xfrm>
                <a:off x="8271652" y="5422410"/>
                <a:ext cx="221760" cy="446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AD09420-0F37-A44C-BD57-3F2C655669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56532" y="5407290"/>
                  <a:ext cx="252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484F05C-EE54-2349-A3B3-E4159A9D27F3}"/>
                    </a:ext>
                  </a:extLst>
                </p14:cNvPr>
                <p14:cNvContentPartPr/>
                <p14:nvPr/>
              </p14:nvContentPartPr>
              <p14:xfrm>
                <a:off x="7037932" y="5418450"/>
                <a:ext cx="377280" cy="513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484F05C-EE54-2349-A3B3-E4159A9D27F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22812" y="5403330"/>
                  <a:ext cx="4078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E122296-B17D-0B43-B5A3-A45EB5D8641D}"/>
                    </a:ext>
                  </a:extLst>
                </p14:cNvPr>
                <p14:cNvContentPartPr/>
                <p14:nvPr/>
              </p14:nvContentPartPr>
              <p14:xfrm>
                <a:off x="7219732" y="6091290"/>
                <a:ext cx="1078200" cy="21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E122296-B17D-0B43-B5A3-A45EB5D8641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04252" y="6075810"/>
                  <a:ext cx="1108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DDF072E-D6D0-0D44-817F-62DA72A865BB}"/>
                    </a:ext>
                  </a:extLst>
                </p14:cNvPr>
                <p14:cNvContentPartPr/>
                <p14:nvPr/>
              </p14:nvContentPartPr>
              <p14:xfrm>
                <a:off x="7051972" y="6269850"/>
                <a:ext cx="263520" cy="347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DDF072E-D6D0-0D44-817F-62DA72A865B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36492" y="6254730"/>
                  <a:ext cx="294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EE38DCA-5A31-E540-8BCC-465D7E29A2E0}"/>
                    </a:ext>
                  </a:extLst>
                </p14:cNvPr>
                <p14:cNvContentPartPr/>
                <p14:nvPr/>
              </p14:nvContentPartPr>
              <p14:xfrm>
                <a:off x="7366612" y="6295050"/>
                <a:ext cx="209520" cy="253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EE38DCA-5A31-E540-8BCC-465D7E29A2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51132" y="6279930"/>
                  <a:ext cx="239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35F4FA-C2E8-744C-850E-4D7B827B8DD7}"/>
                    </a:ext>
                  </a:extLst>
                </p14:cNvPr>
                <p14:cNvContentPartPr/>
                <p14:nvPr/>
              </p14:nvContentPartPr>
              <p14:xfrm>
                <a:off x="7443652" y="6439050"/>
                <a:ext cx="161640" cy="15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35F4FA-C2E8-744C-850E-4D7B827B8DD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428532" y="6423930"/>
                  <a:ext cx="191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E6BE937-61BB-0F49-9C4F-04BAF5091D21}"/>
                    </a:ext>
                  </a:extLst>
                </p14:cNvPr>
                <p14:cNvContentPartPr/>
                <p14:nvPr/>
              </p14:nvContentPartPr>
              <p14:xfrm>
                <a:off x="7686292" y="6300450"/>
                <a:ext cx="153720" cy="251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E6BE937-61BB-0F49-9C4F-04BAF5091D2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71172" y="6285330"/>
                  <a:ext cx="184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40AD150-8C15-2B43-B533-1861DE41273A}"/>
                    </a:ext>
                  </a:extLst>
                </p14:cNvPr>
                <p14:cNvContentPartPr/>
                <p14:nvPr/>
              </p14:nvContentPartPr>
              <p14:xfrm>
                <a:off x="7872412" y="6220530"/>
                <a:ext cx="182520" cy="407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40AD150-8C15-2B43-B533-1861DE41273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856932" y="6205050"/>
                  <a:ext cx="2127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2AE752E-5E97-D143-A6D3-251F6A4DFAA6}"/>
                    </a:ext>
                  </a:extLst>
                </p14:cNvPr>
                <p14:cNvContentPartPr/>
                <p14:nvPr/>
              </p14:nvContentPartPr>
              <p14:xfrm>
                <a:off x="8266612" y="6250770"/>
                <a:ext cx="218520" cy="284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2AE752E-5E97-D143-A6D3-251F6A4DFAA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251492" y="6235290"/>
                  <a:ext cx="248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6625F6D-EBBA-2A47-BFCA-FCCF4A4742AD}"/>
                    </a:ext>
                  </a:extLst>
                </p14:cNvPr>
                <p14:cNvContentPartPr/>
                <p14:nvPr/>
              </p14:nvContentPartPr>
              <p14:xfrm>
                <a:off x="8272372" y="6409170"/>
                <a:ext cx="219960" cy="20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6625F6D-EBBA-2A47-BFCA-FCCF4A4742A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256892" y="6394050"/>
                  <a:ext cx="25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2DB167E-DD36-C645-B785-3DFA235A4F34}"/>
                    </a:ext>
                  </a:extLst>
                </p14:cNvPr>
                <p14:cNvContentPartPr/>
                <p14:nvPr/>
              </p14:nvContentPartPr>
              <p14:xfrm>
                <a:off x="8486932" y="6357690"/>
                <a:ext cx="203760" cy="423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2DB167E-DD36-C645-B785-3DFA235A4F3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71812" y="6342570"/>
                  <a:ext cx="234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8EDECFB-CF39-2442-BB9D-48B702CC2517}"/>
                    </a:ext>
                  </a:extLst>
                </p14:cNvPr>
                <p14:cNvContentPartPr/>
                <p14:nvPr/>
              </p14:nvContentPartPr>
              <p14:xfrm>
                <a:off x="8758012" y="6196050"/>
                <a:ext cx="267840" cy="3708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8EDECFB-CF39-2442-BB9D-48B702CC251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42892" y="6180930"/>
                  <a:ext cx="298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DDBA38C-0470-1B47-BB87-FC311F31E091}"/>
                    </a:ext>
                  </a:extLst>
                </p14:cNvPr>
                <p14:cNvContentPartPr/>
                <p14:nvPr/>
              </p14:nvContentPartPr>
              <p14:xfrm>
                <a:off x="8111452" y="6129090"/>
                <a:ext cx="218160" cy="475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DDBA38C-0470-1B47-BB87-FC311F31E09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96332" y="6113970"/>
                  <a:ext cx="2487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DCCA717-1E5C-3B48-AF75-B18F662B4CE7}"/>
                    </a:ext>
                  </a:extLst>
                </p14:cNvPr>
                <p14:cNvContentPartPr/>
                <p14:nvPr/>
              </p14:nvContentPartPr>
              <p14:xfrm>
                <a:off x="6324412" y="6175530"/>
                <a:ext cx="164520" cy="310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DCCA717-1E5C-3B48-AF75-B18F662B4CE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09292" y="6160050"/>
                  <a:ext cx="195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3ECEC81-06BF-5247-A5FA-B2A54D9B9147}"/>
                    </a:ext>
                  </a:extLst>
                </p14:cNvPr>
                <p14:cNvContentPartPr/>
                <p14:nvPr/>
              </p14:nvContentPartPr>
              <p14:xfrm>
                <a:off x="6314692" y="6358410"/>
                <a:ext cx="131040" cy="28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3ECEC81-06BF-5247-A5FA-B2A54D9B914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99572" y="6343290"/>
                  <a:ext cx="1612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09C5EDB3-80C9-3945-8D03-B299F826481D}"/>
                  </a:ext>
                </a:extLst>
              </p14:cNvPr>
              <p14:cNvContentPartPr/>
              <p14:nvPr/>
            </p14:nvContentPartPr>
            <p14:xfrm>
              <a:off x="9886972" y="1249290"/>
              <a:ext cx="1181160" cy="1990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09C5EDB3-80C9-3945-8D03-B299F826481D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856012" y="1218690"/>
                <a:ext cx="124236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207EBFA-3201-184A-9690-ABFF76401382}"/>
              </a:ext>
            </a:extLst>
          </p:cNvPr>
          <p:cNvGrpSpPr/>
          <p:nvPr/>
        </p:nvGrpSpPr>
        <p:grpSpPr>
          <a:xfrm>
            <a:off x="9400972" y="1254690"/>
            <a:ext cx="1535760" cy="231480"/>
            <a:chOff x="9400972" y="1254690"/>
            <a:chExt cx="15357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A5861EB-CF46-0B4B-8BE6-28FD23EB5954}"/>
                    </a:ext>
                  </a:extLst>
                </p14:cNvPr>
                <p14:cNvContentPartPr/>
                <p14:nvPr/>
              </p14:nvContentPartPr>
              <p14:xfrm>
                <a:off x="9400972" y="1303650"/>
                <a:ext cx="1535760" cy="182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A5861EB-CF46-0B4B-8BE6-28FD23EB595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0372" y="1273050"/>
                  <a:ext cx="1596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07C8CC8-D78A-6A43-800E-1728D3A4C3FC}"/>
                    </a:ext>
                  </a:extLst>
                </p14:cNvPr>
                <p14:cNvContentPartPr/>
                <p14:nvPr/>
              </p14:nvContentPartPr>
              <p14:xfrm>
                <a:off x="9529492" y="1320930"/>
                <a:ext cx="1397520" cy="146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07C8CC8-D78A-6A43-800E-1728D3A4C3F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98892" y="1289970"/>
                  <a:ext cx="1458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79E1536-9CC7-5342-9AB4-12F315C8213F}"/>
                    </a:ext>
                  </a:extLst>
                </p14:cNvPr>
                <p14:cNvContentPartPr/>
                <p14:nvPr/>
              </p14:nvContentPartPr>
              <p14:xfrm>
                <a:off x="10016572" y="1254690"/>
                <a:ext cx="487080" cy="120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79E1536-9CC7-5342-9AB4-12F315C8213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985972" y="1224090"/>
                  <a:ext cx="548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333F67E-EB68-254C-8EA4-0B3A3704D5E5}"/>
                    </a:ext>
                  </a:extLst>
                </p14:cNvPr>
                <p14:cNvContentPartPr/>
                <p14:nvPr/>
              </p14:nvContentPartPr>
              <p14:xfrm>
                <a:off x="9458212" y="1325610"/>
                <a:ext cx="78480" cy="87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333F67E-EB68-254C-8EA4-0B3A3704D5E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27612" y="1295010"/>
                  <a:ext cx="1400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4C81F00-F2BC-E94F-93DD-95C2E17DFC43}"/>
              </a:ext>
            </a:extLst>
          </p:cNvPr>
          <p:cNvGrpSpPr/>
          <p:nvPr/>
        </p:nvGrpSpPr>
        <p:grpSpPr>
          <a:xfrm>
            <a:off x="5582092" y="1300050"/>
            <a:ext cx="1584360" cy="248040"/>
            <a:chOff x="5582092" y="1300050"/>
            <a:chExt cx="15843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A5FC1AE-9641-6742-9E6A-FD3EDCCFA1CA}"/>
                    </a:ext>
                  </a:extLst>
                </p14:cNvPr>
                <p14:cNvContentPartPr/>
                <p14:nvPr/>
              </p14:nvContentPartPr>
              <p14:xfrm>
                <a:off x="5643292" y="1364130"/>
                <a:ext cx="1497240" cy="183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A5FC1AE-9641-6742-9E6A-FD3EDCCFA1C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12692" y="1333530"/>
                  <a:ext cx="1558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A3FBFB9-614A-CB43-81AD-249239833807}"/>
                    </a:ext>
                  </a:extLst>
                </p14:cNvPr>
                <p14:cNvContentPartPr/>
                <p14:nvPr/>
              </p14:nvContentPartPr>
              <p14:xfrm>
                <a:off x="5643292" y="1330290"/>
                <a:ext cx="1523160" cy="151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A3FBFB9-614A-CB43-81AD-24923983380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12692" y="1299330"/>
                  <a:ext cx="1584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1CE7F55-9580-0B4D-AD38-27D51A9A4CD4}"/>
                    </a:ext>
                  </a:extLst>
                </p14:cNvPr>
                <p14:cNvContentPartPr/>
                <p14:nvPr/>
              </p14:nvContentPartPr>
              <p14:xfrm>
                <a:off x="5582092" y="1302930"/>
                <a:ext cx="1530360" cy="156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1CE7F55-9580-0B4D-AD38-27D51A9A4CD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551492" y="1272330"/>
                  <a:ext cx="1591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9DEAC65-D735-C341-8595-9866C8F63236}"/>
                    </a:ext>
                  </a:extLst>
                </p14:cNvPr>
                <p14:cNvContentPartPr/>
                <p14:nvPr/>
              </p14:nvContentPartPr>
              <p14:xfrm>
                <a:off x="5614852" y="1300050"/>
                <a:ext cx="1537560" cy="120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9DEAC65-D735-C341-8595-9866C8F6323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584252" y="1269450"/>
                  <a:ext cx="1599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5154314-6559-294A-8B1E-CE5D732B0A78}"/>
                    </a:ext>
                  </a:extLst>
                </p14:cNvPr>
                <p14:cNvContentPartPr/>
                <p14:nvPr/>
              </p14:nvContentPartPr>
              <p14:xfrm>
                <a:off x="5886292" y="1346490"/>
                <a:ext cx="56880" cy="25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5154314-6559-294A-8B1E-CE5D732B0A7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855692" y="1315890"/>
                  <a:ext cx="118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EAE14D8-47E6-5B4C-A125-5BF0A18432D7}"/>
                    </a:ext>
                  </a:extLst>
                </p14:cNvPr>
                <p14:cNvContentPartPr/>
                <p14:nvPr/>
              </p14:nvContentPartPr>
              <p14:xfrm>
                <a:off x="6657772" y="1320930"/>
                <a:ext cx="61920" cy="51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EAE14D8-47E6-5B4C-A125-5BF0A18432D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627172" y="1289970"/>
                  <a:ext cx="123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2A21DEB-1330-3C41-903C-2CA5FB5B1F02}"/>
              </a:ext>
            </a:extLst>
          </p:cNvPr>
          <p:cNvGrpSpPr/>
          <p:nvPr/>
        </p:nvGrpSpPr>
        <p:grpSpPr>
          <a:xfrm>
            <a:off x="5857852" y="2443050"/>
            <a:ext cx="509400" cy="114480"/>
            <a:chOff x="5857852" y="2443050"/>
            <a:chExt cx="5094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A78BF3B-2B12-9E47-8058-CF88495B7DCC}"/>
                    </a:ext>
                  </a:extLst>
                </p14:cNvPr>
                <p14:cNvContentPartPr/>
                <p14:nvPr/>
              </p14:nvContentPartPr>
              <p14:xfrm>
                <a:off x="5857852" y="2520810"/>
                <a:ext cx="122040" cy="367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A78BF3B-2B12-9E47-8058-CF88495B7DC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26892" y="2490210"/>
                  <a:ext cx="18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45E91E5-A5DD-A64D-B269-548D2F92E894}"/>
                    </a:ext>
                  </a:extLst>
                </p14:cNvPr>
                <p14:cNvContentPartPr/>
                <p14:nvPr/>
              </p14:nvContentPartPr>
              <p14:xfrm>
                <a:off x="6172132" y="2457450"/>
                <a:ext cx="88560" cy="3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45E91E5-A5DD-A64D-B269-548D2F92E89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141532" y="2426490"/>
                  <a:ext cx="149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7084171-9BA7-3C41-8608-3078B1871389}"/>
                    </a:ext>
                  </a:extLst>
                </p14:cNvPr>
                <p14:cNvContentPartPr/>
                <p14:nvPr/>
              </p14:nvContentPartPr>
              <p14:xfrm>
                <a:off x="6286252" y="2443050"/>
                <a:ext cx="81000" cy="11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7084171-9BA7-3C41-8608-3078B187138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255652" y="2412450"/>
                  <a:ext cx="1425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417FD8E-291A-B845-B599-0A39996DC8D2}"/>
              </a:ext>
            </a:extLst>
          </p:cNvPr>
          <p:cNvGrpSpPr/>
          <p:nvPr/>
        </p:nvGrpSpPr>
        <p:grpSpPr>
          <a:xfrm>
            <a:off x="6829132" y="2471490"/>
            <a:ext cx="286200" cy="17280"/>
            <a:chOff x="6829132" y="2471490"/>
            <a:chExt cx="28620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1A7C45D-C680-0F49-B0D8-6F6BC82F87E7}"/>
                    </a:ext>
                  </a:extLst>
                </p14:cNvPr>
                <p14:cNvContentPartPr/>
                <p14:nvPr/>
              </p14:nvContentPartPr>
              <p14:xfrm>
                <a:off x="6829132" y="2484450"/>
                <a:ext cx="82080" cy="4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1A7C45D-C680-0F49-B0D8-6F6BC82F87E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98532" y="2453490"/>
                  <a:ext cx="143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83234D0-836E-214A-9BC0-2C1E98804A87}"/>
                    </a:ext>
                  </a:extLst>
                </p14:cNvPr>
                <p14:cNvContentPartPr/>
                <p14:nvPr/>
              </p14:nvContentPartPr>
              <p14:xfrm>
                <a:off x="7000852" y="2471490"/>
                <a:ext cx="113400" cy="100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83234D0-836E-214A-9BC0-2C1E98804A8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970252" y="2440890"/>
                  <a:ext cx="174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1D41796-F2D6-6F44-98FE-E98208F42BBF}"/>
                    </a:ext>
                  </a:extLst>
                </p14:cNvPr>
                <p14:cNvContentPartPr/>
                <p14:nvPr/>
              </p14:nvContentPartPr>
              <p14:xfrm>
                <a:off x="7114972" y="2471490"/>
                <a:ext cx="360" cy="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1D41796-F2D6-6F44-98FE-E98208F42BB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084372" y="2440890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A12B9BEE-BA5A-DE41-9D66-8E48A3CD229F}"/>
              </a:ext>
            </a:extLst>
          </p:cNvPr>
          <p:cNvGrpSpPr/>
          <p:nvPr/>
        </p:nvGrpSpPr>
        <p:grpSpPr>
          <a:xfrm>
            <a:off x="9515452" y="2400210"/>
            <a:ext cx="1458360" cy="157320"/>
            <a:chOff x="9515452" y="2400210"/>
            <a:chExt cx="14583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822E8B1-7003-8A46-9156-73B5BD91FAF1}"/>
                    </a:ext>
                  </a:extLst>
                </p14:cNvPr>
                <p14:cNvContentPartPr/>
                <p14:nvPr/>
              </p14:nvContentPartPr>
              <p14:xfrm>
                <a:off x="9515452" y="2518290"/>
                <a:ext cx="142200" cy="39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822E8B1-7003-8A46-9156-73B5BD91FAF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84852" y="2487690"/>
                  <a:ext cx="203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256CC47-7DC6-8047-AA69-637F0C2D754E}"/>
                    </a:ext>
                  </a:extLst>
                </p14:cNvPr>
                <p14:cNvContentPartPr/>
                <p14:nvPr/>
              </p14:nvContentPartPr>
              <p14:xfrm>
                <a:off x="9800932" y="2441610"/>
                <a:ext cx="133200" cy="16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256CC47-7DC6-8047-AA69-637F0C2D754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770332" y="2411010"/>
                  <a:ext cx="19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832B571-D555-2B48-B5BF-3B07C65CCE73}"/>
                    </a:ext>
                  </a:extLst>
                </p14:cNvPr>
                <p14:cNvContentPartPr/>
                <p14:nvPr/>
              </p14:nvContentPartPr>
              <p14:xfrm>
                <a:off x="10058332" y="2428650"/>
                <a:ext cx="66240" cy="7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832B571-D555-2B48-B5BF-3B07C65CCE7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027732" y="2398050"/>
                  <a:ext cx="127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9C79AE8-9C34-584E-8649-6B278015AC27}"/>
                    </a:ext>
                  </a:extLst>
                </p14:cNvPr>
                <p14:cNvContentPartPr/>
                <p14:nvPr/>
              </p14:nvContentPartPr>
              <p14:xfrm>
                <a:off x="10186852" y="2428290"/>
                <a:ext cx="60840" cy="36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9C79AE8-9C34-584E-8649-6B278015AC2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156252" y="2397690"/>
                  <a:ext cx="122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B9D3E45-F022-344D-8F5C-1395F9987503}"/>
                    </a:ext>
                  </a:extLst>
                </p14:cNvPr>
                <p14:cNvContentPartPr/>
                <p14:nvPr/>
              </p14:nvContentPartPr>
              <p14:xfrm>
                <a:off x="10429492" y="2420730"/>
                <a:ext cx="124200" cy="226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B9D3E45-F022-344D-8F5C-1395F998750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398892" y="2389770"/>
                  <a:ext cx="185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A829348-5FA6-014A-9271-229B4012CB40}"/>
                    </a:ext>
                  </a:extLst>
                </p14:cNvPr>
                <p14:cNvContentPartPr/>
                <p14:nvPr/>
              </p14:nvContentPartPr>
              <p14:xfrm>
                <a:off x="10758172" y="2400210"/>
                <a:ext cx="122400" cy="11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A829348-5FA6-014A-9271-229B4012CB4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27572" y="2369610"/>
                  <a:ext cx="183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8749113-477A-B84B-BAC8-71EC1F5A1631}"/>
                    </a:ext>
                  </a:extLst>
                </p14:cNvPr>
                <p14:cNvContentPartPr/>
                <p14:nvPr/>
              </p14:nvContentPartPr>
              <p14:xfrm>
                <a:off x="10915492" y="2400210"/>
                <a:ext cx="58320" cy="23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8749113-477A-B84B-BAC8-71EC1F5A163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884892" y="2369610"/>
                  <a:ext cx="119520" cy="8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271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94AE6-9BB3-7342-86EA-27E899D6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0" y="0"/>
            <a:ext cx="5349662" cy="43522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D2386C-C4FB-3D47-8BD0-5D0B827A573B}"/>
              </a:ext>
            </a:extLst>
          </p:cNvPr>
          <p:cNvGrpSpPr/>
          <p:nvPr/>
        </p:nvGrpSpPr>
        <p:grpSpPr>
          <a:xfrm>
            <a:off x="2665372" y="5314410"/>
            <a:ext cx="360" cy="360"/>
            <a:chOff x="2665372" y="531441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293723-AC7E-C94A-A54B-6B9D6CD14E72}"/>
                    </a:ext>
                  </a:extLst>
                </p14:cNvPr>
                <p14:cNvContentPartPr/>
                <p14:nvPr/>
              </p14:nvContentPartPr>
              <p14:xfrm>
                <a:off x="2665372" y="5314410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293723-AC7E-C94A-A54B-6B9D6CD14E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6732" y="5305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C369C6-CA46-2743-8DDF-7950D68E25CE}"/>
                    </a:ext>
                  </a:extLst>
                </p14:cNvPr>
                <p14:cNvContentPartPr/>
                <p14:nvPr/>
              </p14:nvContentPartPr>
              <p14:xfrm>
                <a:off x="2665372" y="531441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C369C6-CA46-2743-8DDF-7950D68E25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6732" y="5305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9D5EE2-F11F-3845-A468-E5DF5314C4C6}"/>
              </a:ext>
            </a:extLst>
          </p:cNvPr>
          <p:cNvSpPr/>
          <p:nvPr/>
        </p:nvSpPr>
        <p:spPr>
          <a:xfrm>
            <a:off x="976312" y="452985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K</a:t>
            </a:r>
            <a:r>
              <a:rPr lang="en-US" sz="1600" b="1" i="1" u="none" strike="noStrike" baseline="-25000" dirty="0">
                <a:solidFill>
                  <a:srgbClr val="333333"/>
                </a:solidFill>
                <a:effectLst/>
                <a:latin typeface="inherit"/>
              </a:rPr>
              <a:t>D</a:t>
            </a:r>
            <a:r>
              <a:rPr lang="en-US" sz="1600" b="1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distribution </a:t>
            </a:r>
            <a:r>
              <a:rPr lang="en-US" sz="1600" b="1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RabMAb</a:t>
            </a:r>
            <a:r>
              <a:rPr lang="en-US" sz="1600" b="1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antibodies vs. mouse </a:t>
            </a:r>
            <a:r>
              <a:rPr lang="en-US" sz="1600" b="1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MAbs</a:t>
            </a:r>
            <a:r>
              <a:rPr lang="en-US" sz="1600" b="1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In this comparison the K</a:t>
            </a:r>
            <a:r>
              <a:rPr lang="en-US" sz="1600" b="0" i="1" u="none" strike="noStrike" baseline="-25000" dirty="0">
                <a:solidFill>
                  <a:srgbClr val="333333"/>
                </a:solidFill>
                <a:effectLst/>
                <a:latin typeface="inherit"/>
              </a:rPr>
              <a:t>D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values for 88 mouse </a:t>
            </a:r>
            <a:r>
              <a:rPr lang="en-US" sz="1600" b="0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MAbs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were derived from published literature. The individual measurements for each mouse </a:t>
            </a:r>
            <a:r>
              <a:rPr lang="en-US" sz="1600" b="0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MAb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K</a:t>
            </a:r>
            <a:r>
              <a:rPr lang="en-US" sz="1600" b="0" i="1" u="none" strike="noStrike" baseline="-25000" dirty="0">
                <a:solidFill>
                  <a:srgbClr val="333333"/>
                </a:solidFill>
                <a:effectLst/>
                <a:latin typeface="inherit"/>
              </a:rPr>
              <a:t>D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value may have been developed using a number of various methods and approaches. The K</a:t>
            </a:r>
            <a:r>
              <a:rPr lang="en-US" sz="1600" b="0" i="1" u="none" strike="noStrike" baseline="-25000" dirty="0">
                <a:solidFill>
                  <a:srgbClr val="333333"/>
                </a:solidFill>
                <a:effectLst/>
                <a:latin typeface="inherit"/>
              </a:rPr>
              <a:t>D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measurement values for the 863 </a:t>
            </a:r>
            <a:r>
              <a:rPr lang="en-US" sz="1600" b="0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RabMAb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antibodies were all from the </a:t>
            </a:r>
            <a:r>
              <a:rPr lang="en-US" sz="1600" b="0" i="1" u="none" strike="noStrike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Ol</a:t>
            </a:r>
            <a:r>
              <a:rPr lang="en-US" sz="1600" b="0" i="1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-RD measurement project.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FACD6-24EC-9840-9D83-2F4A1FA497EF}"/>
              </a:ext>
            </a:extLst>
          </p:cNvPr>
          <p:cNvSpPr txBox="1"/>
          <p:nvPr/>
        </p:nvSpPr>
        <p:spPr>
          <a:xfrm>
            <a:off x="685800" y="6415088"/>
            <a:ext cx="974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www.abcam.com</a:t>
            </a:r>
            <a:r>
              <a:rPr lang="en-US" dirty="0"/>
              <a:t>/primary-antibodies/</a:t>
            </a:r>
            <a:r>
              <a:rPr lang="en-US" dirty="0" err="1"/>
              <a:t>kd</a:t>
            </a:r>
            <a:r>
              <a:rPr lang="en-US" dirty="0"/>
              <a:t>-value-a-</a:t>
            </a:r>
            <a:r>
              <a:rPr lang="en-US" dirty="0" err="1"/>
              <a:t>quantitive</a:t>
            </a:r>
            <a:r>
              <a:rPr lang="en-US" dirty="0"/>
              <a:t>-measurement-of-antibody-affinity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F74F6-CCFD-BB4C-937C-6C37155193DE}"/>
              </a:ext>
            </a:extLst>
          </p:cNvPr>
          <p:cNvSpPr txBox="1"/>
          <p:nvPr/>
        </p:nvSpPr>
        <p:spPr>
          <a:xfrm>
            <a:off x="5786438" y="1671638"/>
            <a:ext cx="42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Rabbit monoclonals vs mouse monoclonals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BC94A-E303-7046-87D1-57659A301C07}"/>
              </a:ext>
            </a:extLst>
          </p:cNvPr>
          <p:cNvSpPr txBox="1"/>
          <p:nvPr/>
        </p:nvSpPr>
        <p:spPr>
          <a:xfrm>
            <a:off x="5028569" y="2328148"/>
            <a:ext cx="574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D</a:t>
            </a:r>
            <a:r>
              <a:rPr lang="en-US" dirty="0"/>
              <a:t>​ is the equilibrium dissociation constant, a ratio of </a:t>
            </a:r>
            <a:r>
              <a:rPr lang="en-US" dirty="0" err="1"/>
              <a:t>k</a:t>
            </a:r>
            <a:r>
              <a:rPr lang="en-US" baseline="-25000" dirty="0" err="1"/>
              <a:t>off</a:t>
            </a:r>
            <a:r>
              <a:rPr lang="en-US" dirty="0"/>
              <a:t>/</a:t>
            </a:r>
            <a:r>
              <a:rPr lang="en-US" dirty="0" err="1"/>
              <a:t>k</a:t>
            </a:r>
            <a:r>
              <a:rPr lang="en-US" baseline="-25000" dirty="0" err="1"/>
              <a:t>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7F0A2D-242F-5143-A9DD-EDA1573898C4}"/>
                  </a:ext>
                </a:extLst>
              </p14:cNvPr>
              <p14:cNvContentPartPr/>
              <p14:nvPr/>
            </p14:nvContentPartPr>
            <p14:xfrm>
              <a:off x="2001948" y="3168633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7F0A2D-242F-5143-A9DD-EDA1573898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3308" y="31596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AB4ACA-2354-9241-ABD2-A82D6DB53DA7}"/>
                  </a:ext>
                </a:extLst>
              </p14:cNvPr>
              <p14:cNvContentPartPr/>
              <p14:nvPr/>
            </p14:nvContentPartPr>
            <p14:xfrm>
              <a:off x="2001948" y="3020673"/>
              <a:ext cx="1730880" cy="227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AB4ACA-2354-9241-ABD2-A82D6DB53D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3308" y="3011673"/>
                <a:ext cx="1748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C9A53B-3F5A-AD4E-BDC0-B671820D0010}"/>
                  </a:ext>
                </a:extLst>
              </p14:cNvPr>
              <p14:cNvContentPartPr/>
              <p14:nvPr/>
            </p14:nvContentPartPr>
            <p14:xfrm>
              <a:off x="2822028" y="673113"/>
              <a:ext cx="1240200" cy="37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C9A53B-3F5A-AD4E-BDC0-B671820D00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3028" y="664473"/>
                <a:ext cx="1257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1E5E8F-DB7F-BB45-9C09-A0FDBBE36B71}"/>
                  </a:ext>
                </a:extLst>
              </p14:cNvPr>
              <p14:cNvContentPartPr/>
              <p14:nvPr/>
            </p14:nvContentPartPr>
            <p14:xfrm>
              <a:off x="2017788" y="3004833"/>
              <a:ext cx="1719720" cy="225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1E5E8F-DB7F-BB45-9C09-A0FDBBE36B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9148" y="2995833"/>
                <a:ext cx="173736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70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79D384-425B-4A48-9CD5-BA6F2FFBF65B}"/>
                  </a:ext>
                </a:extLst>
              </p14:cNvPr>
              <p14:cNvContentPartPr/>
              <p14:nvPr/>
            </p14:nvContentPartPr>
            <p14:xfrm>
              <a:off x="965812" y="80613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79D384-425B-4A48-9CD5-BA6F2FFBF6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812" y="78849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DC8AB61-0836-ED47-BE67-0272E01ECED4}"/>
              </a:ext>
            </a:extLst>
          </p:cNvPr>
          <p:cNvSpPr txBox="1"/>
          <p:nvPr/>
        </p:nvSpPr>
        <p:spPr>
          <a:xfrm>
            <a:off x="965812" y="806130"/>
            <a:ext cx="596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Assays of Antibody-Antigen interactions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1D67D-5D9C-B449-B46F-3DFEB59A4CC1}"/>
              </a:ext>
            </a:extLst>
          </p:cNvPr>
          <p:cNvSpPr txBox="1"/>
          <p:nvPr/>
        </p:nvSpPr>
        <p:spPr>
          <a:xfrm>
            <a:off x="965812" y="1900237"/>
            <a:ext cx="604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in solution (e.g. Landsteiner experiment)</a:t>
            </a:r>
          </a:p>
          <a:p>
            <a:r>
              <a:rPr lang="en-US" dirty="0"/>
              <a:t>Precipitation in agarose (e.g. Koehler and Milstein experiment)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E75756-B1F1-A349-989F-8F078B9F3ACE}"/>
              </a:ext>
            </a:extLst>
          </p:cNvPr>
          <p:cNvGrpSpPr/>
          <p:nvPr/>
        </p:nvGrpSpPr>
        <p:grpSpPr>
          <a:xfrm>
            <a:off x="738652" y="3123450"/>
            <a:ext cx="2245320" cy="947880"/>
            <a:chOff x="738652" y="3123450"/>
            <a:chExt cx="224532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8EB5C5-F9EB-B94E-B0B6-B92815F7AB53}"/>
                    </a:ext>
                  </a:extLst>
                </p14:cNvPr>
                <p14:cNvContentPartPr/>
                <p14:nvPr/>
              </p14:nvContentPartPr>
              <p14:xfrm>
                <a:off x="759532" y="3123450"/>
                <a:ext cx="2224440" cy="621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8EB5C5-F9EB-B94E-B0B6-B92815F7AB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932" y="3092850"/>
                  <a:ext cx="228600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29C2C1-9521-D940-A6A3-EF7529E937FC}"/>
                    </a:ext>
                  </a:extLst>
                </p14:cNvPr>
                <p14:cNvContentPartPr/>
                <p14:nvPr/>
              </p14:nvContentPartPr>
              <p14:xfrm>
                <a:off x="750532" y="3700170"/>
                <a:ext cx="40320" cy="33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29C2C1-9521-D940-A6A3-EF7529E937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9932" y="3669570"/>
                  <a:ext cx="101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D26E70-4C34-A841-8742-8F02E4F51FA3}"/>
                    </a:ext>
                  </a:extLst>
                </p14:cNvPr>
                <p14:cNvContentPartPr/>
                <p14:nvPr/>
              </p14:nvContentPartPr>
              <p14:xfrm>
                <a:off x="2886052" y="3170250"/>
                <a:ext cx="59040" cy="40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D26E70-4C34-A841-8742-8F02E4F51F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5092" y="3139290"/>
                  <a:ext cx="1206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8C91F9-42DB-C54B-BE03-FACAE0CB0DB4}"/>
                    </a:ext>
                  </a:extLst>
                </p14:cNvPr>
                <p14:cNvContentPartPr/>
                <p14:nvPr/>
              </p14:nvContentPartPr>
              <p14:xfrm>
                <a:off x="738652" y="3551490"/>
                <a:ext cx="2208600" cy="51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8C91F9-42DB-C54B-BE03-FACAE0CB0D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052" y="3520890"/>
                  <a:ext cx="2269800" cy="58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D5C4D-7C1B-EF4F-8FD1-9559CBB5E1E9}"/>
              </a:ext>
            </a:extLst>
          </p:cNvPr>
          <p:cNvGrpSpPr/>
          <p:nvPr/>
        </p:nvGrpSpPr>
        <p:grpSpPr>
          <a:xfrm>
            <a:off x="783292" y="3407130"/>
            <a:ext cx="2116440" cy="440640"/>
            <a:chOff x="783292" y="3407130"/>
            <a:chExt cx="2116440" cy="440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609810-9D70-124F-BFC6-79075C6A24EF}"/>
                    </a:ext>
                  </a:extLst>
                </p14:cNvPr>
                <p14:cNvContentPartPr/>
                <p14:nvPr/>
              </p14:nvContentPartPr>
              <p14:xfrm>
                <a:off x="794452" y="3843090"/>
                <a:ext cx="1980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609810-9D70-124F-BFC6-79075C6A24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812" y="3834450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45EF72-9503-3248-8D97-3517955CC581}"/>
                    </a:ext>
                  </a:extLst>
                </p14:cNvPr>
                <p14:cNvContentPartPr/>
                <p14:nvPr/>
              </p14:nvContentPartPr>
              <p14:xfrm>
                <a:off x="783292" y="3407130"/>
                <a:ext cx="2116440" cy="44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45EF72-9503-3248-8D97-3517955CC5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652" y="3398490"/>
                  <a:ext cx="213408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78918-2AFF-204E-A85C-FF57442E2CDB}"/>
              </a:ext>
            </a:extLst>
          </p:cNvPr>
          <p:cNvGrpSpPr/>
          <p:nvPr/>
        </p:nvGrpSpPr>
        <p:grpSpPr>
          <a:xfrm>
            <a:off x="1214212" y="6100650"/>
            <a:ext cx="38520" cy="28800"/>
            <a:chOff x="1214212" y="6100650"/>
            <a:chExt cx="38520" cy="28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FD2E56-579E-EE41-9BAC-F5D2F4F63D12}"/>
                    </a:ext>
                  </a:extLst>
                </p14:cNvPr>
                <p14:cNvContentPartPr/>
                <p14:nvPr/>
              </p14:nvContentPartPr>
              <p14:xfrm>
                <a:off x="1214212" y="612909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FD2E56-579E-EE41-9BAC-F5D2F4F63D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5572" y="61204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AB7EB2-D6AA-4C41-A1D0-A57DD889014D}"/>
                    </a:ext>
                  </a:extLst>
                </p14:cNvPr>
                <p14:cNvContentPartPr/>
                <p14:nvPr/>
              </p14:nvContentPartPr>
              <p14:xfrm>
                <a:off x="1243012" y="6100650"/>
                <a:ext cx="972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AB7EB2-D6AA-4C41-A1D0-A57DD88901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34012" y="6091650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918113-6F7C-1F45-A03A-26CC93D7D5F6}"/>
              </a:ext>
            </a:extLst>
          </p:cNvPr>
          <p:cNvGrpSpPr/>
          <p:nvPr/>
        </p:nvGrpSpPr>
        <p:grpSpPr>
          <a:xfrm>
            <a:off x="775732" y="3221370"/>
            <a:ext cx="3241800" cy="766800"/>
            <a:chOff x="775732" y="3221370"/>
            <a:chExt cx="3241800" cy="766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782C5A-C44E-5D4D-94AE-85CB326BF27C}"/>
                    </a:ext>
                  </a:extLst>
                </p14:cNvPr>
                <p14:cNvContentPartPr/>
                <p14:nvPr/>
              </p14:nvContentPartPr>
              <p14:xfrm>
                <a:off x="785812" y="3298050"/>
                <a:ext cx="2002320" cy="51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782C5A-C44E-5D4D-94AE-85CB326BF2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812" y="3289410"/>
                  <a:ext cx="20199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AA31E0-6361-6E42-8F00-0678BDE90D0E}"/>
                    </a:ext>
                  </a:extLst>
                </p14:cNvPr>
                <p14:cNvContentPartPr/>
                <p14:nvPr/>
              </p14:nvContentPartPr>
              <p14:xfrm>
                <a:off x="775732" y="3771810"/>
                <a:ext cx="124560" cy="142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AA31E0-6361-6E42-8F00-0678BDE90D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7092" y="3762810"/>
                  <a:ext cx="14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E9E9A3-0503-6E49-8D49-EAA12E4E2536}"/>
                    </a:ext>
                  </a:extLst>
                </p14:cNvPr>
                <p14:cNvContentPartPr/>
                <p14:nvPr/>
              </p14:nvContentPartPr>
              <p14:xfrm>
                <a:off x="829732" y="3771810"/>
                <a:ext cx="150480" cy="17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E9E9A3-0503-6E49-8D49-EAA12E4E25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0732" y="3762810"/>
                  <a:ext cx="168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382D5C-D075-C646-A304-018B8D61BE3F}"/>
                    </a:ext>
                  </a:extLst>
                </p14:cNvPr>
                <p14:cNvContentPartPr/>
                <p14:nvPr/>
              </p14:nvContentPartPr>
              <p14:xfrm>
                <a:off x="907852" y="3757410"/>
                <a:ext cx="178200" cy="230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382D5C-D075-C646-A304-018B8D61BE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212" y="3748770"/>
                  <a:ext cx="195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681B74-5DAE-5E4D-9B9B-6F750BECB464}"/>
                    </a:ext>
                  </a:extLst>
                </p14:cNvPr>
                <p14:cNvContentPartPr/>
                <p14:nvPr/>
              </p14:nvContentPartPr>
              <p14:xfrm>
                <a:off x="1039972" y="3757410"/>
                <a:ext cx="173160" cy="21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681B74-5DAE-5E4D-9B9B-6F750BECB4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0972" y="3748770"/>
                  <a:ext cx="190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1B5C5D-EF7A-124E-80DD-29B97F745C20}"/>
                    </a:ext>
                  </a:extLst>
                </p14:cNvPr>
                <p14:cNvContentPartPr/>
                <p14:nvPr/>
              </p14:nvContentPartPr>
              <p14:xfrm>
                <a:off x="1254532" y="3714570"/>
                <a:ext cx="160200" cy="21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1B5C5D-EF7A-124E-80DD-29B97F745C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5892" y="3705930"/>
                  <a:ext cx="177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DFCCC9-E3E4-1448-BE77-B3808A6AF031}"/>
                    </a:ext>
                  </a:extLst>
                </p14:cNvPr>
                <p14:cNvContentPartPr/>
                <p14:nvPr/>
              </p14:nvContentPartPr>
              <p14:xfrm>
                <a:off x="1350292" y="3700170"/>
                <a:ext cx="217080" cy="25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DFCCC9-E3E4-1448-BE77-B3808A6AF0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41652" y="3691530"/>
                  <a:ext cx="234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823B18-88A1-8C42-99C0-6803CA42D259}"/>
                    </a:ext>
                  </a:extLst>
                </p14:cNvPr>
                <p14:cNvContentPartPr/>
                <p14:nvPr/>
              </p14:nvContentPartPr>
              <p14:xfrm>
                <a:off x="1471252" y="3714570"/>
                <a:ext cx="200520" cy="22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823B18-88A1-8C42-99C0-6803CA42D2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62252" y="3705930"/>
                  <a:ext cx="218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ACDEB8-DA4C-514B-834B-7ED6BC9AEE8D}"/>
                    </a:ext>
                  </a:extLst>
                </p14:cNvPr>
                <p14:cNvContentPartPr/>
                <p14:nvPr/>
              </p14:nvContentPartPr>
              <p14:xfrm>
                <a:off x="1681492" y="3657330"/>
                <a:ext cx="218880" cy="2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ACDEB8-DA4C-514B-834B-7ED6BC9AEE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72852" y="3648690"/>
                  <a:ext cx="236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AF3ECF-03E8-2041-BEFB-E5F8E54C4E3B}"/>
                    </a:ext>
                  </a:extLst>
                </p14:cNvPr>
                <p14:cNvContentPartPr/>
                <p14:nvPr/>
              </p14:nvContentPartPr>
              <p14:xfrm>
                <a:off x="1819012" y="3643290"/>
                <a:ext cx="187200" cy="23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AF3ECF-03E8-2041-BEFB-E5F8E54C4E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0012" y="3634290"/>
                  <a:ext cx="204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F1F35B-4A84-864E-8B4D-0C14D1FB7813}"/>
                    </a:ext>
                  </a:extLst>
                </p14:cNvPr>
                <p14:cNvContentPartPr/>
                <p14:nvPr/>
              </p14:nvContentPartPr>
              <p14:xfrm>
                <a:off x="2037532" y="3586050"/>
                <a:ext cx="163080" cy="21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F1F35B-4A84-864E-8B4D-0C14D1FB78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8532" y="3577050"/>
                  <a:ext cx="180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A5A592-D4A8-8C47-AE77-56C8B0151FAB}"/>
                    </a:ext>
                  </a:extLst>
                </p14:cNvPr>
                <p14:cNvContentPartPr/>
                <p14:nvPr/>
              </p14:nvContentPartPr>
              <p14:xfrm>
                <a:off x="2225452" y="3514410"/>
                <a:ext cx="152640" cy="207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A5A592-D4A8-8C47-AE77-56C8B0151F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16452" y="3505770"/>
                  <a:ext cx="170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92AD05-354B-7B44-B473-8227946561FF}"/>
                    </a:ext>
                  </a:extLst>
                </p14:cNvPr>
                <p14:cNvContentPartPr/>
                <p14:nvPr/>
              </p14:nvContentPartPr>
              <p14:xfrm>
                <a:off x="2308252" y="3471570"/>
                <a:ext cx="206640" cy="273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92AD05-354B-7B44-B473-8227946561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9252" y="3462930"/>
                  <a:ext cx="224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055035-82A7-874B-AB80-AF594DBE2044}"/>
                    </a:ext>
                  </a:extLst>
                </p14:cNvPr>
                <p14:cNvContentPartPr/>
                <p14:nvPr/>
              </p14:nvContentPartPr>
              <p14:xfrm>
                <a:off x="2579692" y="3471570"/>
                <a:ext cx="49320" cy="161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055035-82A7-874B-AB80-AF594DBE20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71052" y="3462930"/>
                  <a:ext cx="66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4E5F14-D4F9-AE42-8F22-A6BCA53FEED8}"/>
                    </a:ext>
                  </a:extLst>
                </p14:cNvPr>
                <p14:cNvContentPartPr/>
                <p14:nvPr/>
              </p14:nvContentPartPr>
              <p14:xfrm>
                <a:off x="2627212" y="3414690"/>
                <a:ext cx="87480" cy="21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4E5F14-D4F9-AE42-8F22-A6BCA53FEE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8572" y="3405690"/>
                  <a:ext cx="10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59FAC1-728A-C847-88C2-3739F1499EF7}"/>
                    </a:ext>
                  </a:extLst>
                </p14:cNvPr>
                <p14:cNvContentPartPr/>
                <p14:nvPr/>
              </p14:nvContentPartPr>
              <p14:xfrm>
                <a:off x="2738452" y="3443130"/>
                <a:ext cx="76320" cy="16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59FAC1-728A-C847-88C2-3739F1499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9812" y="3434130"/>
                  <a:ext cx="93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30C64E-6112-EA4C-BBB9-B4882DEBC250}"/>
                    </a:ext>
                  </a:extLst>
                </p14:cNvPr>
                <p14:cNvContentPartPr/>
                <p14:nvPr/>
              </p14:nvContentPartPr>
              <p14:xfrm>
                <a:off x="1281172" y="3542490"/>
                <a:ext cx="219240" cy="140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30C64E-6112-EA4C-BBB9-B4882DEBC2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72172" y="3533490"/>
                  <a:ext cx="23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6D3E80-8136-6B40-9A2A-E0AD8670FE02}"/>
                    </a:ext>
                  </a:extLst>
                </p14:cNvPr>
                <p14:cNvContentPartPr/>
                <p14:nvPr/>
              </p14:nvContentPartPr>
              <p14:xfrm>
                <a:off x="1526332" y="3528090"/>
                <a:ext cx="116640" cy="6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6D3E80-8136-6B40-9A2A-E0AD8670FE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17692" y="3519450"/>
                  <a:ext cx="134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1D668A-EF96-AE42-9D76-8284EBBAFD6C}"/>
                    </a:ext>
                  </a:extLst>
                </p14:cNvPr>
                <p14:cNvContentPartPr/>
                <p14:nvPr/>
              </p14:nvContentPartPr>
              <p14:xfrm>
                <a:off x="1603372" y="3457530"/>
                <a:ext cx="282960" cy="12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1D668A-EF96-AE42-9D76-8284EBBAFD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94372" y="3448530"/>
                  <a:ext cx="30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3BF662-C17E-B444-8BEF-983623662C8E}"/>
                    </a:ext>
                  </a:extLst>
                </p14:cNvPr>
                <p14:cNvContentPartPr/>
                <p14:nvPr/>
              </p14:nvContentPartPr>
              <p14:xfrm>
                <a:off x="1731892" y="3466890"/>
                <a:ext cx="254160" cy="150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3BF662-C17E-B444-8BEF-983623662C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23252" y="3457890"/>
                  <a:ext cx="271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37E44A-CBEC-0A49-B407-DF0EC1708CB4}"/>
                    </a:ext>
                  </a:extLst>
                </p14:cNvPr>
                <p14:cNvContentPartPr/>
                <p14:nvPr/>
              </p14:nvContentPartPr>
              <p14:xfrm>
                <a:off x="1986412" y="3400290"/>
                <a:ext cx="242640" cy="128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37E44A-CBEC-0A49-B407-DF0EC1708C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77412" y="3391290"/>
                  <a:ext cx="260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1B54EC-28B8-8B4E-9BB5-2868BC020033}"/>
                    </a:ext>
                  </a:extLst>
                </p14:cNvPr>
                <p14:cNvContentPartPr/>
                <p14:nvPr/>
              </p14:nvContentPartPr>
              <p14:xfrm>
                <a:off x="2161732" y="3343050"/>
                <a:ext cx="267480" cy="12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1B54EC-28B8-8B4E-9BB5-2868BC0200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53092" y="3334410"/>
                  <a:ext cx="285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9B70EF-7B8F-7A41-851D-75524E28754A}"/>
                    </a:ext>
                  </a:extLst>
                </p14:cNvPr>
                <p14:cNvContentPartPr/>
                <p14:nvPr/>
              </p14:nvContentPartPr>
              <p14:xfrm>
                <a:off x="2355412" y="3343050"/>
                <a:ext cx="145080" cy="8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9B70EF-7B8F-7A41-851D-75524E2875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46772" y="3334410"/>
                  <a:ext cx="162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5E3BC0-F1B5-F74A-B3E1-B02654F88BF4}"/>
                    </a:ext>
                  </a:extLst>
                </p14:cNvPr>
                <p14:cNvContentPartPr/>
                <p14:nvPr/>
              </p14:nvContentPartPr>
              <p14:xfrm>
                <a:off x="2508412" y="3300210"/>
                <a:ext cx="141480" cy="76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5E3BC0-F1B5-F74A-B3E1-B02654F88B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99772" y="3291570"/>
                  <a:ext cx="159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6DF511-A644-274F-A545-FE8F633CDAB6}"/>
                    </a:ext>
                  </a:extLst>
                </p14:cNvPr>
                <p14:cNvContentPartPr/>
                <p14:nvPr/>
              </p14:nvContentPartPr>
              <p14:xfrm>
                <a:off x="2814412" y="3221370"/>
                <a:ext cx="1203120" cy="27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6DF511-A644-274F-A545-FE8F633CDA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5772" y="3212370"/>
                  <a:ext cx="122076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A125A6-357B-5B45-AE8A-3417F3A986EB}"/>
              </a:ext>
            </a:extLst>
          </p:cNvPr>
          <p:cNvGrpSpPr/>
          <p:nvPr/>
        </p:nvGrpSpPr>
        <p:grpSpPr>
          <a:xfrm>
            <a:off x="2762212" y="3067650"/>
            <a:ext cx="2732040" cy="859680"/>
            <a:chOff x="2762212" y="3067650"/>
            <a:chExt cx="273204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DE447F-4CE5-5B4D-BDFE-449FB92FEFE5}"/>
                    </a:ext>
                  </a:extLst>
                </p14:cNvPr>
                <p14:cNvContentPartPr/>
                <p14:nvPr/>
              </p14:nvContentPartPr>
              <p14:xfrm>
                <a:off x="2814412" y="3212010"/>
                <a:ext cx="1183320" cy="28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DE447F-4CE5-5B4D-BDFE-449FB92FEF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99292" y="3196890"/>
                  <a:ext cx="1213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A8CD15-AD5C-3F4C-9DBB-7A134D9FA2A1}"/>
                    </a:ext>
                  </a:extLst>
                </p14:cNvPr>
                <p14:cNvContentPartPr/>
                <p14:nvPr/>
              </p14:nvContentPartPr>
              <p14:xfrm>
                <a:off x="2762212" y="3357450"/>
                <a:ext cx="195480" cy="18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A8CD15-AD5C-3F4C-9DBB-7A134D9FA2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47092" y="3341970"/>
                  <a:ext cx="226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F61FD3-C93E-D348-BB7C-69A620F5C67C}"/>
                    </a:ext>
                  </a:extLst>
                </p14:cNvPr>
                <p14:cNvContentPartPr/>
                <p14:nvPr/>
              </p14:nvContentPartPr>
              <p14:xfrm>
                <a:off x="4016812" y="3067650"/>
                <a:ext cx="235080" cy="28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F61FD3-C93E-D348-BB7C-69A620F5C6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01692" y="3052170"/>
                  <a:ext cx="265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DA52D6-A67B-6449-9B66-C36679172B5A}"/>
                    </a:ext>
                  </a:extLst>
                </p14:cNvPr>
                <p14:cNvContentPartPr/>
                <p14:nvPr/>
              </p14:nvContentPartPr>
              <p14:xfrm>
                <a:off x="4100332" y="3242970"/>
                <a:ext cx="14220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DA52D6-A67B-6449-9B66-C36679172B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85212" y="3227850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947697-FE9D-F643-9BA0-AEE10A88E760}"/>
                    </a:ext>
                  </a:extLst>
                </p14:cNvPr>
                <p14:cNvContentPartPr/>
                <p14:nvPr/>
              </p14:nvContentPartPr>
              <p14:xfrm>
                <a:off x="4263412" y="3210210"/>
                <a:ext cx="177480" cy="34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947697-FE9D-F643-9BA0-AEE10A88E7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47932" y="3194730"/>
                  <a:ext cx="208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C4CBFE-E9B1-484C-9DF5-6FB5FC28C862}"/>
                    </a:ext>
                  </a:extLst>
                </p14:cNvPr>
                <p14:cNvContentPartPr/>
                <p14:nvPr/>
              </p14:nvContentPartPr>
              <p14:xfrm>
                <a:off x="4471852" y="3186090"/>
                <a:ext cx="479160" cy="17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C4CBFE-E9B1-484C-9DF5-6FB5FC28C8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6732" y="3170610"/>
                  <a:ext cx="509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CA4279-7100-B44B-B247-9050CB82C3A2}"/>
                    </a:ext>
                  </a:extLst>
                </p14:cNvPr>
                <p14:cNvContentPartPr/>
                <p14:nvPr/>
              </p14:nvContentPartPr>
              <p14:xfrm>
                <a:off x="4949932" y="3214530"/>
                <a:ext cx="93240" cy="14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CA4279-7100-B44B-B247-9050CB82C3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4812" y="3199410"/>
                  <a:ext cx="123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2365D1-7380-FD46-8481-6C1A38E06B9E}"/>
                    </a:ext>
                  </a:extLst>
                </p14:cNvPr>
                <p14:cNvContentPartPr/>
                <p14:nvPr/>
              </p14:nvContentPartPr>
              <p14:xfrm>
                <a:off x="5101132" y="3181770"/>
                <a:ext cx="393120" cy="19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2365D1-7380-FD46-8481-6C1A38E06B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5652" y="3166650"/>
                  <a:ext cx="423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5F2746-69C3-B74D-8F21-3AAB16759A27}"/>
                    </a:ext>
                  </a:extLst>
                </p14:cNvPr>
                <p14:cNvContentPartPr/>
                <p14:nvPr/>
              </p14:nvContentPartPr>
              <p14:xfrm>
                <a:off x="4068652" y="3490650"/>
                <a:ext cx="870480" cy="436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5F2746-69C3-B74D-8F21-3AAB16759A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53532" y="3475530"/>
                  <a:ext cx="90108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50C4C8B-0ECD-6D43-AA73-797334DE48C2}"/>
              </a:ext>
            </a:extLst>
          </p:cNvPr>
          <p:cNvGrpSpPr/>
          <p:nvPr/>
        </p:nvGrpSpPr>
        <p:grpSpPr>
          <a:xfrm>
            <a:off x="1924852" y="4157370"/>
            <a:ext cx="1481760" cy="596160"/>
            <a:chOff x="1924852" y="4157370"/>
            <a:chExt cx="148176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CADBB4-2940-B44F-9DED-17F7E67A8FEC}"/>
                    </a:ext>
                  </a:extLst>
                </p14:cNvPr>
                <p14:cNvContentPartPr/>
                <p14:nvPr/>
              </p14:nvContentPartPr>
              <p14:xfrm>
                <a:off x="1924852" y="4186170"/>
                <a:ext cx="375840" cy="41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CADBB4-2940-B44F-9DED-17F7E67A8F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09732" y="4170690"/>
                  <a:ext cx="4060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1D2315-A8DA-AB4B-B982-5159905FF99D}"/>
                    </a:ext>
                  </a:extLst>
                </p14:cNvPr>
                <p14:cNvContentPartPr/>
                <p14:nvPr/>
              </p14:nvContentPartPr>
              <p14:xfrm>
                <a:off x="2400052" y="4157370"/>
                <a:ext cx="444960" cy="32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1D2315-A8DA-AB4B-B982-5159905FF9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84932" y="4142250"/>
                  <a:ext cx="475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7A05BA-7AB0-5045-8E46-DA8E647627F4}"/>
                    </a:ext>
                  </a:extLst>
                </p14:cNvPr>
                <p14:cNvContentPartPr/>
                <p14:nvPr/>
              </p14:nvContentPartPr>
              <p14:xfrm>
                <a:off x="2206012" y="4300290"/>
                <a:ext cx="1200600" cy="44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7A05BA-7AB0-5045-8E46-DA8E647627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0532" y="4285170"/>
                  <a:ext cx="12312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BE9D45-9F34-A746-AD0A-3EDCF187BB53}"/>
                    </a:ext>
                  </a:extLst>
                </p14:cNvPr>
                <p14:cNvContentPartPr/>
                <p14:nvPr/>
              </p14:nvContentPartPr>
              <p14:xfrm>
                <a:off x="2053372" y="4643370"/>
                <a:ext cx="204120" cy="11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BE9D45-9F34-A746-AD0A-3EDCF187BB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38252" y="4627890"/>
                  <a:ext cx="23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EB911E-B057-A842-84DD-4BEEA1191BCF}"/>
                    </a:ext>
                  </a:extLst>
                </p14:cNvPr>
                <p14:cNvContentPartPr/>
                <p14:nvPr/>
              </p14:nvContentPartPr>
              <p14:xfrm>
                <a:off x="2685532" y="4314690"/>
                <a:ext cx="243720" cy="11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EB911E-B057-A842-84DD-4BEEA1191B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70052" y="4299210"/>
                  <a:ext cx="27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E2A1AC-93F5-B14E-91DA-599B80C9DAD7}"/>
                    </a:ext>
                  </a:extLst>
                </p14:cNvPr>
                <p14:cNvContentPartPr/>
                <p14:nvPr/>
              </p14:nvContentPartPr>
              <p14:xfrm>
                <a:off x="2071372" y="4740570"/>
                <a:ext cx="145080" cy="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E2A1AC-93F5-B14E-91DA-599B80C9DA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56252" y="4725450"/>
                  <a:ext cx="17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CA0488-996F-4644-83EE-23BED57091CB}"/>
                    </a:ext>
                  </a:extLst>
                </p14:cNvPr>
                <p14:cNvContentPartPr/>
                <p14:nvPr/>
              </p14:nvContentPartPr>
              <p14:xfrm>
                <a:off x="2285932" y="4614570"/>
                <a:ext cx="128880" cy="36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CA0488-996F-4644-83EE-23BED57091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70452" y="4599450"/>
                  <a:ext cx="159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B6EB46F-BE2D-844A-9F14-32A5506797B0}"/>
                    </a:ext>
                  </a:extLst>
                </p14:cNvPr>
                <p14:cNvContentPartPr/>
                <p14:nvPr/>
              </p14:nvContentPartPr>
              <p14:xfrm>
                <a:off x="2243092" y="4571730"/>
                <a:ext cx="186840" cy="9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B6EB46F-BE2D-844A-9F14-32A5506797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7612" y="4556610"/>
                  <a:ext cx="217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FD94A0F-B6DB-704F-B094-1EA94137ECDE}"/>
              </a:ext>
            </a:extLst>
          </p:cNvPr>
          <p:cNvGrpSpPr/>
          <p:nvPr/>
        </p:nvGrpSpPr>
        <p:grpSpPr>
          <a:xfrm>
            <a:off x="4118332" y="4500450"/>
            <a:ext cx="2369160" cy="497520"/>
            <a:chOff x="4118332" y="4500450"/>
            <a:chExt cx="23691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BFAFCA-5348-7447-B60A-948309ABEA2A}"/>
                    </a:ext>
                  </a:extLst>
                </p14:cNvPr>
                <p14:cNvContentPartPr/>
                <p14:nvPr/>
              </p14:nvContentPartPr>
              <p14:xfrm>
                <a:off x="4118332" y="4557330"/>
                <a:ext cx="25200" cy="40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BFAFCA-5348-7447-B60A-948309ABEA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03212" y="4542210"/>
                  <a:ext cx="55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F56A35-9CF6-9B4A-9E7A-8F02A683B328}"/>
                    </a:ext>
                  </a:extLst>
                </p14:cNvPr>
                <p14:cNvContentPartPr/>
                <p14:nvPr/>
              </p14:nvContentPartPr>
              <p14:xfrm>
                <a:off x="4143172" y="4502970"/>
                <a:ext cx="2344320" cy="69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F56A35-9CF6-9B4A-9E7A-8F02A683B3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28052" y="4487490"/>
                  <a:ext cx="237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A315A1-D557-974F-9F68-9417AEFEB73E}"/>
                    </a:ext>
                  </a:extLst>
                </p14:cNvPr>
                <p14:cNvContentPartPr/>
                <p14:nvPr/>
              </p14:nvContentPartPr>
              <p14:xfrm>
                <a:off x="6415132" y="4500450"/>
                <a:ext cx="56520" cy="44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A315A1-D557-974F-9F68-9417AEFEB73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99652" y="4484970"/>
                  <a:ext cx="871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70B39E-FE2C-6144-A0BA-FABB07AD72B1}"/>
                    </a:ext>
                  </a:extLst>
                </p14:cNvPr>
                <p14:cNvContentPartPr/>
                <p14:nvPr/>
              </p14:nvContentPartPr>
              <p14:xfrm>
                <a:off x="4143172" y="4972050"/>
                <a:ext cx="226872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70B39E-FE2C-6144-A0BA-FABB07AD72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8052" y="4956570"/>
                  <a:ext cx="22993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C8E211E-EF58-124C-B5F3-175B9DFC01E0}"/>
                  </a:ext>
                </a:extLst>
              </p14:cNvPr>
              <p14:cNvContentPartPr/>
              <p14:nvPr/>
            </p14:nvContentPartPr>
            <p14:xfrm>
              <a:off x="4129132" y="4676130"/>
              <a:ext cx="538200" cy="320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C8E211E-EF58-124C-B5F3-175B9DFC01E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20132" y="4667130"/>
                <a:ext cx="55584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A267077-D96B-0C4E-9899-EB36FF5C3BFA}"/>
              </a:ext>
            </a:extLst>
          </p:cNvPr>
          <p:cNvGrpSpPr/>
          <p:nvPr/>
        </p:nvGrpSpPr>
        <p:grpSpPr>
          <a:xfrm>
            <a:off x="4122652" y="4693770"/>
            <a:ext cx="2304360" cy="259560"/>
            <a:chOff x="4122652" y="4693770"/>
            <a:chExt cx="2304360" cy="25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D44047-F559-3543-B908-34F7A66D574D}"/>
                    </a:ext>
                  </a:extLst>
                </p14:cNvPr>
                <p14:cNvContentPartPr/>
                <p14:nvPr/>
              </p14:nvContentPartPr>
              <p14:xfrm>
                <a:off x="4857772" y="4693770"/>
                <a:ext cx="732960" cy="25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D44047-F559-3543-B908-34F7A66D57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48772" y="4685130"/>
                  <a:ext cx="750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33946B-DE9C-394B-9115-04E21E7E3180}"/>
                    </a:ext>
                  </a:extLst>
                </p14:cNvPr>
                <p14:cNvContentPartPr/>
                <p14:nvPr/>
              </p14:nvContentPartPr>
              <p14:xfrm>
                <a:off x="5741212" y="4704930"/>
                <a:ext cx="685800" cy="21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33946B-DE9C-394B-9115-04E21E7E31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32572" y="4695930"/>
                  <a:ext cx="703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9E1A3B-B17E-3345-8A6E-B8F740648E4A}"/>
                    </a:ext>
                  </a:extLst>
                </p14:cNvPr>
                <p14:cNvContentPartPr/>
                <p14:nvPr/>
              </p14:nvContentPartPr>
              <p14:xfrm>
                <a:off x="4122652" y="4748130"/>
                <a:ext cx="155520" cy="14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9E1A3B-B17E-3345-8A6E-B8F740648E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13652" y="4739490"/>
                  <a:ext cx="173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0D7045F-1B93-FA4D-B382-B1C128352761}"/>
                    </a:ext>
                  </a:extLst>
                </p14:cNvPr>
                <p14:cNvContentPartPr/>
                <p14:nvPr/>
              </p14:nvContentPartPr>
              <p14:xfrm>
                <a:off x="4304092" y="4729050"/>
                <a:ext cx="182160" cy="177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0D7045F-1B93-FA4D-B382-B1C1283527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5452" y="4720050"/>
                  <a:ext cx="19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96730B-D7CB-DE47-9927-6A6D4F925C4D}"/>
                    </a:ext>
                  </a:extLst>
                </p14:cNvPr>
                <p14:cNvContentPartPr/>
                <p14:nvPr/>
              </p14:nvContentPartPr>
              <p14:xfrm>
                <a:off x="4404532" y="4786290"/>
                <a:ext cx="104040" cy="12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96730B-D7CB-DE47-9927-6A6D4F925C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5532" y="4777290"/>
                  <a:ext cx="121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774AB1-786D-9047-8EB7-18B31A2E8EE8}"/>
                    </a:ext>
                  </a:extLst>
                </p14:cNvPr>
                <p14:cNvContentPartPr/>
                <p14:nvPr/>
              </p14:nvContentPartPr>
              <p14:xfrm>
                <a:off x="4537012" y="4871970"/>
                <a:ext cx="35280" cy="47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774AB1-786D-9047-8EB7-18B31A2E8E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28012" y="4862970"/>
                  <a:ext cx="52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1989DA-1F51-1440-B53C-A1A4419D2B4D}"/>
                    </a:ext>
                  </a:extLst>
                </p14:cNvPr>
                <p14:cNvContentPartPr/>
                <p14:nvPr/>
              </p14:nvContentPartPr>
              <p14:xfrm>
                <a:off x="4224532" y="4767210"/>
                <a:ext cx="333000" cy="16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1989DA-1F51-1440-B53C-A1A4419D2B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15892" y="4758570"/>
                  <a:ext cx="35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FA90CC-1E16-1E49-A70E-A95A881F2A01}"/>
                    </a:ext>
                  </a:extLst>
                </p14:cNvPr>
                <p14:cNvContentPartPr/>
                <p14:nvPr/>
              </p14:nvContentPartPr>
              <p14:xfrm>
                <a:off x="4916452" y="4759290"/>
                <a:ext cx="581400" cy="18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FA90CC-1E16-1E49-A70E-A95A881F2A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07812" y="4750290"/>
                  <a:ext cx="599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B27835-524B-724C-AD7C-E7F261076D9A}"/>
                    </a:ext>
                  </a:extLst>
                </p14:cNvPr>
                <p14:cNvContentPartPr/>
                <p14:nvPr/>
              </p14:nvContentPartPr>
              <p14:xfrm>
                <a:off x="5858212" y="4749210"/>
                <a:ext cx="493200" cy="169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B27835-524B-724C-AD7C-E7F261076D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49212" y="4740210"/>
                  <a:ext cx="51084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E7A7DC6-8073-E143-BBF8-04A3C188285C}"/>
                  </a:ext>
                </a:extLst>
              </p14:cNvPr>
              <p14:cNvContentPartPr/>
              <p14:nvPr/>
            </p14:nvContentPartPr>
            <p14:xfrm>
              <a:off x="4138492" y="5224770"/>
              <a:ext cx="2264400" cy="1519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E7A7DC6-8073-E143-BBF8-04A3C188285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123372" y="5209650"/>
                <a:ext cx="2295000" cy="15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F28249F-5FE8-274F-BEE0-8712FD290900}"/>
              </a:ext>
            </a:extLst>
          </p:cNvPr>
          <p:cNvGrpSpPr/>
          <p:nvPr/>
        </p:nvGrpSpPr>
        <p:grpSpPr>
          <a:xfrm>
            <a:off x="4732852" y="5907690"/>
            <a:ext cx="1001160" cy="295560"/>
            <a:chOff x="4732852" y="5907690"/>
            <a:chExt cx="10011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4A7FBA-FA0B-D247-9D5E-D029656873F4}"/>
                    </a:ext>
                  </a:extLst>
                </p14:cNvPr>
                <p14:cNvContentPartPr/>
                <p14:nvPr/>
              </p14:nvContentPartPr>
              <p14:xfrm>
                <a:off x="4732852" y="5907690"/>
                <a:ext cx="230400" cy="25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4A7FBA-FA0B-D247-9D5E-D029656873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17372" y="5892570"/>
                  <a:ext cx="260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FBA475-DAEF-1443-B4ED-80AADA131A2A}"/>
                    </a:ext>
                  </a:extLst>
                </p14:cNvPr>
                <p14:cNvContentPartPr/>
                <p14:nvPr/>
              </p14:nvContentPartPr>
              <p14:xfrm>
                <a:off x="5443492" y="5955930"/>
                <a:ext cx="290520" cy="247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FBA475-DAEF-1443-B4ED-80AADA131A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28372" y="5940810"/>
                  <a:ext cx="3207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13C6BD-135C-0040-9C18-1E1353BC7F65}"/>
              </a:ext>
            </a:extLst>
          </p:cNvPr>
          <p:cNvGrpSpPr/>
          <p:nvPr/>
        </p:nvGrpSpPr>
        <p:grpSpPr>
          <a:xfrm>
            <a:off x="4297252" y="5422410"/>
            <a:ext cx="1070640" cy="1013760"/>
            <a:chOff x="4297252" y="5422410"/>
            <a:chExt cx="107064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F42BC0-5C31-AB4F-B50F-278317ECCA82}"/>
                    </a:ext>
                  </a:extLst>
                </p14:cNvPr>
                <p14:cNvContentPartPr/>
                <p14:nvPr/>
              </p14:nvContentPartPr>
              <p14:xfrm>
                <a:off x="4779652" y="5982570"/>
                <a:ext cx="129600" cy="12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F42BC0-5C31-AB4F-B50F-278317ECCA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48692" y="5951610"/>
                  <a:ext cx="191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5CCFF6-B7F1-5443-835D-B4C6952429A1}"/>
                    </a:ext>
                  </a:extLst>
                </p14:cNvPr>
                <p14:cNvContentPartPr/>
                <p14:nvPr/>
              </p14:nvContentPartPr>
              <p14:xfrm>
                <a:off x="4627012" y="5795370"/>
                <a:ext cx="428040" cy="40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5CCFF6-B7F1-5443-835D-B4C6952429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96412" y="5764410"/>
                  <a:ext cx="4896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FADED3-734D-774F-96BA-68D1013EBBE8}"/>
                    </a:ext>
                  </a:extLst>
                </p14:cNvPr>
                <p14:cNvContentPartPr/>
                <p14:nvPr/>
              </p14:nvContentPartPr>
              <p14:xfrm>
                <a:off x="4461412" y="5667210"/>
                <a:ext cx="717480" cy="61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FADED3-734D-774F-96BA-68D1013EBB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30812" y="5636250"/>
                  <a:ext cx="7790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00E49B-3CB4-CB47-84FE-041771D62FE5}"/>
                    </a:ext>
                  </a:extLst>
                </p14:cNvPr>
                <p14:cNvContentPartPr/>
                <p14:nvPr/>
              </p14:nvContentPartPr>
              <p14:xfrm>
                <a:off x="4297252" y="5422410"/>
                <a:ext cx="1070640" cy="1013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00E49B-3CB4-CB47-84FE-041771D62F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66652" y="5391810"/>
                  <a:ext cx="1131840" cy="10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66EFE71-86AF-8141-B7B6-633E2D117199}"/>
                  </a:ext>
                </a:extLst>
              </p14:cNvPr>
              <p14:cNvContentPartPr/>
              <p14:nvPr/>
            </p14:nvContentPartPr>
            <p14:xfrm>
              <a:off x="5275012" y="5787450"/>
              <a:ext cx="608400" cy="544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66EFE71-86AF-8141-B7B6-633E2D11719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44412" y="5756850"/>
                <a:ext cx="6699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0392222-BDCA-C64E-B6E0-5449B4DEE253}"/>
                  </a:ext>
                </a:extLst>
              </p14:cNvPr>
              <p14:cNvContentPartPr/>
              <p14:nvPr/>
            </p14:nvContentPartPr>
            <p14:xfrm>
              <a:off x="5069452" y="5615730"/>
              <a:ext cx="977400" cy="916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0392222-BDCA-C64E-B6E0-5449B4DEE25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38852" y="5585130"/>
                <a:ext cx="1038960" cy="9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85CE32A-9266-6F44-AFA7-23D45B5FA5C3}"/>
              </a:ext>
            </a:extLst>
          </p:cNvPr>
          <p:cNvGrpSpPr/>
          <p:nvPr/>
        </p:nvGrpSpPr>
        <p:grpSpPr>
          <a:xfrm>
            <a:off x="4944532" y="5399010"/>
            <a:ext cx="1267560" cy="1237680"/>
            <a:chOff x="4944532" y="5399010"/>
            <a:chExt cx="1267560" cy="12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8E866CE-3C67-E94A-AB23-E0E6FC70FE9E}"/>
                    </a:ext>
                  </a:extLst>
                </p14:cNvPr>
                <p14:cNvContentPartPr/>
                <p14:nvPr/>
              </p14:nvContentPartPr>
              <p14:xfrm>
                <a:off x="4944532" y="5399010"/>
                <a:ext cx="1267560" cy="123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8E866CE-3C67-E94A-AB23-E0E6FC70FE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3932" y="5368410"/>
                  <a:ext cx="1329120" cy="12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ECD70E1-19B4-9142-8E97-50B9DC3AFCD9}"/>
                    </a:ext>
                  </a:extLst>
                </p14:cNvPr>
                <p14:cNvContentPartPr/>
                <p14:nvPr/>
              </p14:nvContentPartPr>
              <p14:xfrm>
                <a:off x="5482732" y="6004170"/>
                <a:ext cx="194760" cy="158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ECD70E1-19B4-9142-8E97-50B9DC3AFC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52132" y="5973570"/>
                  <a:ext cx="2559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C7EBA1-AE8F-4948-A00A-10D9E4854E66}"/>
              </a:ext>
            </a:extLst>
          </p:cNvPr>
          <p:cNvGrpSpPr/>
          <p:nvPr/>
        </p:nvGrpSpPr>
        <p:grpSpPr>
          <a:xfrm>
            <a:off x="2194132" y="5261850"/>
            <a:ext cx="1617840" cy="1197720"/>
            <a:chOff x="2194132" y="5261850"/>
            <a:chExt cx="1617840" cy="11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F8C048-7375-B348-8498-196668935552}"/>
                    </a:ext>
                  </a:extLst>
                </p14:cNvPr>
                <p14:cNvContentPartPr/>
                <p14:nvPr/>
              </p14:nvContentPartPr>
              <p14:xfrm>
                <a:off x="2289172" y="5261850"/>
                <a:ext cx="292320" cy="457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F8C048-7375-B348-8498-1966689355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73692" y="5246370"/>
                  <a:ext cx="3225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E2BDA6-A29B-594B-A051-959A899479C4}"/>
                    </a:ext>
                  </a:extLst>
                </p14:cNvPr>
                <p14:cNvContentPartPr/>
                <p14:nvPr/>
              </p14:nvContentPartPr>
              <p14:xfrm>
                <a:off x="2581132" y="5514570"/>
                <a:ext cx="119520" cy="127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E2BDA6-A29B-594B-A051-959A899479C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6012" y="5499090"/>
                  <a:ext cx="149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1D6FC0-2F38-C44C-B670-08B7289C9D13}"/>
                    </a:ext>
                  </a:extLst>
                </p14:cNvPr>
                <p14:cNvContentPartPr/>
                <p14:nvPr/>
              </p14:nvContentPartPr>
              <p14:xfrm>
                <a:off x="2818732" y="5286330"/>
                <a:ext cx="148320" cy="31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1D6FC0-2F38-C44C-B670-08B7289C9D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03612" y="5270850"/>
                  <a:ext cx="178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EB434F-D91F-F24D-A92F-7466C411995D}"/>
                    </a:ext>
                  </a:extLst>
                </p14:cNvPr>
                <p14:cNvContentPartPr/>
                <p14:nvPr/>
              </p14:nvContentPartPr>
              <p14:xfrm>
                <a:off x="3014572" y="5486130"/>
                <a:ext cx="15120" cy="95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EB434F-D91F-F24D-A92F-7466C41199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99092" y="5471010"/>
                  <a:ext cx="45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B3132FE-0570-E34C-B24A-9DD903EC0A3C}"/>
                    </a:ext>
                  </a:extLst>
                </p14:cNvPr>
                <p14:cNvContentPartPr/>
                <p14:nvPr/>
              </p14:nvContentPartPr>
              <p14:xfrm>
                <a:off x="3043012" y="5414850"/>
                <a:ext cx="9720" cy="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B3132FE-0570-E34C-B24A-9DD903EC0A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27892" y="5399370"/>
                  <a:ext cx="3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5666AE-00DB-C84C-88B7-9282512A3ACD}"/>
                    </a:ext>
                  </a:extLst>
                </p14:cNvPr>
                <p14:cNvContentPartPr/>
                <p14:nvPr/>
              </p14:nvContentPartPr>
              <p14:xfrm>
                <a:off x="3116812" y="5299650"/>
                <a:ext cx="537840" cy="32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5666AE-00DB-C84C-88B7-9282512A3A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1332" y="5284530"/>
                  <a:ext cx="568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F1F5FD-731D-4045-AEF4-F41BF4CE89E2}"/>
                    </a:ext>
                  </a:extLst>
                </p14:cNvPr>
                <p14:cNvContentPartPr/>
                <p14:nvPr/>
              </p14:nvContentPartPr>
              <p14:xfrm>
                <a:off x="2296012" y="5900490"/>
                <a:ext cx="14040" cy="295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F1F5FD-731D-4045-AEF4-F41BF4CE89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80892" y="5885370"/>
                  <a:ext cx="44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E6502E-401C-6B4B-BD50-8A695247CF03}"/>
                    </a:ext>
                  </a:extLst>
                </p14:cNvPr>
                <p14:cNvContentPartPr/>
                <p14:nvPr/>
              </p14:nvContentPartPr>
              <p14:xfrm>
                <a:off x="2194132" y="5904810"/>
                <a:ext cx="254520" cy="316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E6502E-401C-6B4B-BD50-8A695247CF0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78652" y="5889690"/>
                  <a:ext cx="285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B662E0-6282-4247-B85A-0FF3FE5294AF}"/>
                    </a:ext>
                  </a:extLst>
                </p14:cNvPr>
                <p14:cNvContentPartPr/>
                <p14:nvPr/>
              </p14:nvContentPartPr>
              <p14:xfrm>
                <a:off x="2471692" y="6086250"/>
                <a:ext cx="46440" cy="11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B662E0-6282-4247-B85A-0FF3FE5294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56212" y="6071130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E07E3F-40F6-2746-A4AB-F035E31DB23F}"/>
                    </a:ext>
                  </a:extLst>
                </p14:cNvPr>
                <p14:cNvContentPartPr/>
                <p14:nvPr/>
              </p14:nvContentPartPr>
              <p14:xfrm>
                <a:off x="2557372" y="5774490"/>
                <a:ext cx="265320" cy="685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E07E3F-40F6-2746-A4AB-F035E31DB2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41892" y="5759370"/>
                  <a:ext cx="29592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777FD6-CC23-D141-8115-1707DE0F680B}"/>
                    </a:ext>
                  </a:extLst>
                </p14:cNvPr>
                <p14:cNvContentPartPr/>
                <p14:nvPr/>
              </p14:nvContentPartPr>
              <p14:xfrm>
                <a:off x="2700292" y="5768370"/>
                <a:ext cx="324000" cy="64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777FD6-CC23-D141-8115-1707DE0F68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84812" y="5753250"/>
                  <a:ext cx="3546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B5E98F-DDE7-5944-8D40-CCCBF0727B10}"/>
                    </a:ext>
                  </a:extLst>
                </p14:cNvPr>
                <p14:cNvContentPartPr/>
                <p14:nvPr/>
              </p14:nvContentPartPr>
              <p14:xfrm>
                <a:off x="2900092" y="6000930"/>
                <a:ext cx="186120" cy="18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B5E98F-DDE7-5944-8D40-CCCBF0727B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84972" y="5985810"/>
                  <a:ext cx="216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A237DC5-5C74-444E-B3E7-DB5FD59E31BB}"/>
                    </a:ext>
                  </a:extLst>
                </p14:cNvPr>
                <p14:cNvContentPartPr/>
                <p14:nvPr/>
              </p14:nvContentPartPr>
              <p14:xfrm>
                <a:off x="3111772" y="5971050"/>
                <a:ext cx="140040" cy="167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A237DC5-5C74-444E-B3E7-DB5FD59E31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96652" y="5955930"/>
                  <a:ext cx="170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7F3035E-3DA1-DC4F-889B-3C1533C0F41B}"/>
                    </a:ext>
                  </a:extLst>
                </p14:cNvPr>
                <p14:cNvContentPartPr/>
                <p14:nvPr/>
              </p14:nvContentPartPr>
              <p14:xfrm>
                <a:off x="3300412" y="6071850"/>
                <a:ext cx="25200" cy="11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7F3035E-3DA1-DC4F-889B-3C1533C0F4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84932" y="6056730"/>
                  <a:ext cx="55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34EB7B-80A2-9B48-8953-75B2AB3AF864}"/>
                    </a:ext>
                  </a:extLst>
                </p14:cNvPr>
                <p14:cNvContentPartPr/>
                <p14:nvPr/>
              </p14:nvContentPartPr>
              <p14:xfrm>
                <a:off x="3400132" y="5929290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34EB7B-80A2-9B48-8953-75B2AB3AF8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85012" y="591381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9BA382-815E-1A4C-BA29-A5EC5386BCD2}"/>
                    </a:ext>
                  </a:extLst>
                </p14:cNvPr>
                <p14:cNvContentPartPr/>
                <p14:nvPr/>
              </p14:nvContentPartPr>
              <p14:xfrm>
                <a:off x="3399772" y="5973210"/>
                <a:ext cx="412200" cy="178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9BA382-815E-1A4C-BA29-A5EC5386BC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84652" y="5957730"/>
                  <a:ext cx="442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DD29AE2-CF3B-D640-B959-6F4FC3164E5C}"/>
                  </a:ext>
                </a:extLst>
              </p14:cNvPr>
              <p14:cNvContentPartPr/>
              <p14:nvPr/>
            </p14:nvContentPartPr>
            <p14:xfrm>
              <a:off x="10462972" y="6449130"/>
              <a:ext cx="70200" cy="39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DD29AE2-CF3B-D640-B959-6F4FC3164E5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447852" y="6434010"/>
                <a:ext cx="1008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A5B1985-A628-4D40-BF4D-5962AB310584}"/>
              </a:ext>
            </a:extLst>
          </p:cNvPr>
          <p:cNvGrpSpPr/>
          <p:nvPr/>
        </p:nvGrpSpPr>
        <p:grpSpPr>
          <a:xfrm>
            <a:off x="8953132" y="5457690"/>
            <a:ext cx="1063800" cy="1213920"/>
            <a:chOff x="8953132" y="5457690"/>
            <a:chExt cx="1063800" cy="12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B20494-DA15-A641-B37E-D390EF4B7659}"/>
                    </a:ext>
                  </a:extLst>
                </p14:cNvPr>
                <p14:cNvContentPartPr/>
                <p14:nvPr/>
              </p14:nvContentPartPr>
              <p14:xfrm>
                <a:off x="9244012" y="5786370"/>
                <a:ext cx="125640" cy="179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B20494-DA15-A641-B37E-D390EF4B76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28532" y="5770890"/>
                  <a:ext cx="156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62C20F-F997-D543-B1DC-660E3D9C2A4E}"/>
                    </a:ext>
                  </a:extLst>
                </p14:cNvPr>
                <p14:cNvContentPartPr/>
                <p14:nvPr/>
              </p14:nvContentPartPr>
              <p14:xfrm>
                <a:off x="9360652" y="5886450"/>
                <a:ext cx="97920" cy="94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62C20F-F997-D543-B1DC-660E3D9C2A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45532" y="5870970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77280C-B69E-D241-9927-D369BA0DDB3D}"/>
                    </a:ext>
                  </a:extLst>
                </p14:cNvPr>
                <p14:cNvContentPartPr/>
                <p14:nvPr/>
              </p14:nvContentPartPr>
              <p14:xfrm>
                <a:off x="9315292" y="5972130"/>
                <a:ext cx="21240" cy="22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77280C-B69E-D241-9927-D369BA0DDB3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00172" y="5956650"/>
                  <a:ext cx="51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A50FCA-0587-914D-AD9E-B6DF0415697E}"/>
                    </a:ext>
                  </a:extLst>
                </p14:cNvPr>
                <p14:cNvContentPartPr/>
                <p14:nvPr/>
              </p14:nvContentPartPr>
              <p14:xfrm>
                <a:off x="9443812" y="6166170"/>
                <a:ext cx="129600" cy="59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A50FCA-0587-914D-AD9E-B6DF041569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28692" y="6150690"/>
                  <a:ext cx="160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5AFAC0-7B79-0443-B98E-5C1A21D7A394}"/>
                    </a:ext>
                  </a:extLst>
                </p14:cNvPr>
                <p14:cNvContentPartPr/>
                <p14:nvPr/>
              </p14:nvContentPartPr>
              <p14:xfrm>
                <a:off x="9580252" y="6196770"/>
                <a:ext cx="60480" cy="6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5AFAC0-7B79-0443-B98E-5C1A21D7A3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65132" y="6181650"/>
                  <a:ext cx="9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82CACC0-C77F-C94C-8F5A-7A0F335E9C4E}"/>
                    </a:ext>
                  </a:extLst>
                </p14:cNvPr>
                <p14:cNvContentPartPr/>
                <p14:nvPr/>
              </p14:nvContentPartPr>
              <p14:xfrm>
                <a:off x="9543892" y="6272010"/>
                <a:ext cx="22680" cy="13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82CACC0-C77F-C94C-8F5A-7A0F335E9C4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28772" y="6256890"/>
                  <a:ext cx="53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A85A7D-31B9-E544-A965-FE382EC3714A}"/>
                    </a:ext>
                  </a:extLst>
                </p14:cNvPr>
                <p14:cNvContentPartPr/>
                <p14:nvPr/>
              </p14:nvContentPartPr>
              <p14:xfrm>
                <a:off x="9400972" y="5632290"/>
                <a:ext cx="237600" cy="174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A85A7D-31B9-E544-A965-FE382EC3714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85852" y="5616810"/>
                  <a:ext cx="268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CBB964-FDCF-434C-845F-A0797F076092}"/>
                    </a:ext>
                  </a:extLst>
                </p14:cNvPr>
                <p14:cNvContentPartPr/>
                <p14:nvPr/>
              </p14:nvContentPartPr>
              <p14:xfrm>
                <a:off x="9609412" y="5457690"/>
                <a:ext cx="106200" cy="19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CBB964-FDCF-434C-845F-A0797F0760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94292" y="5442570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B89BF3A-5D38-C64D-A80D-29B8C33088BD}"/>
                    </a:ext>
                  </a:extLst>
                </p14:cNvPr>
                <p14:cNvContentPartPr/>
                <p14:nvPr/>
              </p14:nvContentPartPr>
              <p14:xfrm>
                <a:off x="9186772" y="6340770"/>
                <a:ext cx="164520" cy="79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B89BF3A-5D38-C64D-A80D-29B8C33088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71292" y="6325650"/>
                  <a:ext cx="195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821A91-1756-D64D-AC85-DF44E117A88D}"/>
                    </a:ext>
                  </a:extLst>
                </p14:cNvPr>
                <p14:cNvContentPartPr/>
                <p14:nvPr/>
              </p14:nvContentPartPr>
              <p14:xfrm>
                <a:off x="9336892" y="6329250"/>
                <a:ext cx="93240" cy="79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821A91-1756-D64D-AC85-DF44E117A8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21772" y="6313770"/>
                  <a:ext cx="123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73FE8F-CDFF-3847-9977-8AA3513615F1}"/>
                    </a:ext>
                  </a:extLst>
                </p14:cNvPr>
                <p14:cNvContentPartPr/>
                <p14:nvPr/>
              </p14:nvContentPartPr>
              <p14:xfrm>
                <a:off x="9325732" y="6443370"/>
                <a:ext cx="7200" cy="22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73FE8F-CDFF-3847-9977-8AA3513615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10612" y="6428250"/>
                  <a:ext cx="37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645878F-5AD6-1C4A-B537-7792D8146571}"/>
                    </a:ext>
                  </a:extLst>
                </p14:cNvPr>
                <p14:cNvContentPartPr/>
                <p14:nvPr/>
              </p14:nvContentPartPr>
              <p14:xfrm>
                <a:off x="9062212" y="6029010"/>
                <a:ext cx="39240" cy="16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645878F-5AD6-1C4A-B537-7792D81465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7092" y="6013890"/>
                  <a:ext cx="69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B8747AB-6FB3-6748-B5C8-64DD5553EC16}"/>
                    </a:ext>
                  </a:extLst>
                </p14:cNvPr>
                <p14:cNvContentPartPr/>
                <p14:nvPr/>
              </p14:nvContentPartPr>
              <p14:xfrm>
                <a:off x="9046012" y="6143490"/>
                <a:ext cx="126720" cy="63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B8747AB-6FB3-6748-B5C8-64DD5553EC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30892" y="6128370"/>
                  <a:ext cx="157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E915ED9-493F-BE4F-A8E5-E60372976810}"/>
                    </a:ext>
                  </a:extLst>
                </p14:cNvPr>
                <p14:cNvContentPartPr/>
                <p14:nvPr/>
              </p14:nvContentPartPr>
              <p14:xfrm>
                <a:off x="8953132" y="6220170"/>
                <a:ext cx="83520" cy="147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E915ED9-493F-BE4F-A8E5-E603729768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8012" y="6205050"/>
                  <a:ext cx="11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CCA98F-30E8-9241-8828-63DC1E39F941}"/>
                    </a:ext>
                  </a:extLst>
                </p14:cNvPr>
                <p14:cNvContentPartPr/>
                <p14:nvPr/>
              </p14:nvContentPartPr>
              <p14:xfrm>
                <a:off x="9514372" y="5857650"/>
                <a:ext cx="58320" cy="3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CCA98F-30E8-9241-8828-63DC1E39F94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99252" y="5842530"/>
                  <a:ext cx="88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5250AF-F860-7346-8BDA-BF05C03708D4}"/>
                    </a:ext>
                  </a:extLst>
                </p14:cNvPr>
                <p14:cNvContentPartPr/>
                <p14:nvPr/>
              </p14:nvContentPartPr>
              <p14:xfrm>
                <a:off x="9454972" y="6227730"/>
                <a:ext cx="20520" cy="73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5250AF-F860-7346-8BDA-BF05C03708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39852" y="6212610"/>
                  <a:ext cx="51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900D129-DD37-CE40-8366-3816DECEADA4}"/>
                    </a:ext>
                  </a:extLst>
                </p14:cNvPr>
                <p14:cNvContentPartPr/>
                <p14:nvPr/>
              </p14:nvContentPartPr>
              <p14:xfrm>
                <a:off x="9156532" y="5953770"/>
                <a:ext cx="56160" cy="67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900D129-DD37-CE40-8366-3816DECEAD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41412" y="5938290"/>
                  <a:ext cx="86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FC0EBD9-DB58-4648-9BDD-0E51F6ACCDEC}"/>
                    </a:ext>
                  </a:extLst>
                </p14:cNvPr>
                <p14:cNvContentPartPr/>
                <p14:nvPr/>
              </p14:nvContentPartPr>
              <p14:xfrm>
                <a:off x="9309532" y="5729130"/>
                <a:ext cx="63360" cy="28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FC0EBD9-DB58-4648-9BDD-0E51F6ACCD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94412" y="5713650"/>
                  <a:ext cx="93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5A9DDDA-6B1D-BC4B-AEA0-D52910B0673E}"/>
                    </a:ext>
                  </a:extLst>
                </p14:cNvPr>
                <p14:cNvContentPartPr/>
                <p14:nvPr/>
              </p14:nvContentPartPr>
              <p14:xfrm>
                <a:off x="9672412" y="6155010"/>
                <a:ext cx="33120" cy="3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5A9DDDA-6B1D-BC4B-AEA0-D52910B067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57292" y="6139530"/>
                  <a:ext cx="63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8CA5FF-8C75-6E4D-BA23-76B4871EC366}"/>
                    </a:ext>
                  </a:extLst>
                </p14:cNvPr>
                <p14:cNvContentPartPr/>
                <p14:nvPr/>
              </p14:nvContentPartPr>
              <p14:xfrm>
                <a:off x="9744052" y="5940450"/>
                <a:ext cx="167400" cy="18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8CA5FF-8C75-6E4D-BA23-76B4871EC3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28572" y="5925330"/>
                  <a:ext cx="197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EF2AEE-81B8-0F4E-921D-AC18F82570FC}"/>
                    </a:ext>
                  </a:extLst>
                </p14:cNvPr>
                <p14:cNvContentPartPr/>
                <p14:nvPr/>
              </p14:nvContentPartPr>
              <p14:xfrm>
                <a:off x="9886972" y="6129090"/>
                <a:ext cx="129960" cy="3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EF2AEE-81B8-0F4E-921D-AC18F82570F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71492" y="6113970"/>
                  <a:ext cx="16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BC35C4A-FCA3-3841-A112-6C381F3FF023}"/>
                    </a:ext>
                  </a:extLst>
                </p14:cNvPr>
                <p14:cNvContentPartPr/>
                <p14:nvPr/>
              </p14:nvContentPartPr>
              <p14:xfrm>
                <a:off x="9169852" y="6331050"/>
                <a:ext cx="55080" cy="55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BC35C4A-FCA3-3841-A112-6C381F3FF02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54732" y="6315930"/>
                  <a:ext cx="85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0E986A-B4D0-8147-8A01-E73960AE35BE}"/>
                    </a:ext>
                  </a:extLst>
                </p14:cNvPr>
                <p14:cNvContentPartPr/>
                <p14:nvPr/>
              </p14:nvContentPartPr>
              <p14:xfrm>
                <a:off x="8997772" y="6400530"/>
                <a:ext cx="182520" cy="147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0E986A-B4D0-8147-8A01-E73960AE35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82652" y="6385410"/>
                  <a:ext cx="21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8E041B2-2DB4-C948-B6AE-68FC7AA04B42}"/>
                    </a:ext>
                  </a:extLst>
                </p14:cNvPr>
                <p14:cNvContentPartPr/>
                <p14:nvPr/>
              </p14:nvContentPartPr>
              <p14:xfrm>
                <a:off x="9101092" y="6529050"/>
                <a:ext cx="78840" cy="142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8E041B2-2DB4-C948-B6AE-68FC7AA04B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85612" y="6513930"/>
                  <a:ext cx="1094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3D88B05-0561-964E-BA40-CAA4214F57B4}"/>
              </a:ext>
            </a:extLst>
          </p:cNvPr>
          <p:cNvGrpSpPr/>
          <p:nvPr/>
        </p:nvGrpSpPr>
        <p:grpSpPr>
          <a:xfrm>
            <a:off x="10122052" y="5829210"/>
            <a:ext cx="763200" cy="501480"/>
            <a:chOff x="10122052" y="5829210"/>
            <a:chExt cx="76320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F422A91-187E-8F42-84C8-80ED1DF17C30}"/>
                    </a:ext>
                  </a:extLst>
                </p14:cNvPr>
                <p14:cNvContentPartPr/>
                <p14:nvPr/>
              </p14:nvContentPartPr>
              <p14:xfrm>
                <a:off x="10326172" y="5829210"/>
                <a:ext cx="74880" cy="60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F422A91-187E-8F42-84C8-80ED1DF17C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10692" y="5813730"/>
                  <a:ext cx="10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CD62F1-C07E-E144-9DBD-FF84E62BFD8B}"/>
                    </a:ext>
                  </a:extLst>
                </p14:cNvPr>
                <p14:cNvContentPartPr/>
                <p14:nvPr/>
              </p14:nvContentPartPr>
              <p14:xfrm>
                <a:off x="10449292" y="6086250"/>
                <a:ext cx="65880" cy="4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CD62F1-C07E-E144-9DBD-FF84E62BFD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34172" y="6070770"/>
                  <a:ext cx="96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07A9FB-EC9E-5D4E-AE0F-E356E612CD67}"/>
                    </a:ext>
                  </a:extLst>
                </p14:cNvPr>
                <p14:cNvContentPartPr/>
                <p14:nvPr/>
              </p14:nvContentPartPr>
              <p14:xfrm>
                <a:off x="10653052" y="5843250"/>
                <a:ext cx="63360" cy="73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07A9FB-EC9E-5D4E-AE0F-E356E612CD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37932" y="5828130"/>
                  <a:ext cx="9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7D6326-25EE-C348-AF58-C882607248BD}"/>
                    </a:ext>
                  </a:extLst>
                </p14:cNvPr>
                <p14:cNvContentPartPr/>
                <p14:nvPr/>
              </p14:nvContentPartPr>
              <p14:xfrm>
                <a:off x="10122052" y="6200730"/>
                <a:ext cx="61200" cy="57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7D6326-25EE-C348-AF58-C882607248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6572" y="6185250"/>
                  <a:ext cx="91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88593B-AC26-9C4A-BBB6-BF81B5EF2163}"/>
                    </a:ext>
                  </a:extLst>
                </p14:cNvPr>
                <p14:cNvContentPartPr/>
                <p14:nvPr/>
              </p14:nvContentPartPr>
              <p14:xfrm>
                <a:off x="10794172" y="6171930"/>
                <a:ext cx="91080" cy="76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88593B-AC26-9C4A-BBB6-BF81B5EF21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79052" y="6156810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472EB8-A2CE-5E4A-89A7-1601630A580E}"/>
                    </a:ext>
                  </a:extLst>
                </p14:cNvPr>
                <p14:cNvContentPartPr/>
                <p14:nvPr/>
              </p14:nvContentPartPr>
              <p14:xfrm>
                <a:off x="10561612" y="6286410"/>
                <a:ext cx="55440" cy="4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472EB8-A2CE-5E4A-89A7-1601630A580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46492" y="6270930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2AB0B1-102A-2147-B2EE-DFDF46C24402}"/>
                    </a:ext>
                  </a:extLst>
                </p14:cNvPr>
                <p14:cNvContentPartPr/>
                <p14:nvPr/>
              </p14:nvContentPartPr>
              <p14:xfrm>
                <a:off x="10586812" y="6029010"/>
                <a:ext cx="118440" cy="16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2AB0B1-102A-2147-B2EE-DFDF46C244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71692" y="6013890"/>
                  <a:ext cx="14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6690F1-FEA5-0F43-BE1A-327440625573}"/>
                    </a:ext>
                  </a:extLst>
                </p14:cNvPr>
                <p14:cNvContentPartPr/>
                <p14:nvPr/>
              </p14:nvContentPartPr>
              <p14:xfrm>
                <a:off x="10672492" y="5857290"/>
                <a:ext cx="156240" cy="20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6690F1-FEA5-0F43-BE1A-3274406255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57372" y="5842170"/>
                  <a:ext cx="18684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C7C10DC-D49F-1F4B-92B1-6CD42D67DEFD}"/>
                  </a:ext>
                </a:extLst>
              </p14:cNvPr>
              <p14:cNvContentPartPr/>
              <p14:nvPr/>
            </p14:nvContentPartPr>
            <p14:xfrm>
              <a:off x="8491972" y="6313410"/>
              <a:ext cx="32400" cy="360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C7C10DC-D49F-1F4B-92B1-6CD42D67DEF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476492" y="6297930"/>
                <a:ext cx="63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CE39553-5EBC-584F-BBB5-E9D1BDB7E596}"/>
                  </a:ext>
                </a:extLst>
              </p14:cNvPr>
              <p14:cNvContentPartPr/>
              <p14:nvPr/>
            </p14:nvContentPartPr>
            <p14:xfrm>
              <a:off x="8679172" y="5785290"/>
              <a:ext cx="38880" cy="45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CE39553-5EBC-584F-BBB5-E9D1BDB7E59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664052" y="5769810"/>
                <a:ext cx="69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4F19B97-F0E4-494D-AC82-806CB3DC6BC2}"/>
                  </a:ext>
                </a:extLst>
              </p14:cNvPr>
              <p14:cNvContentPartPr/>
              <p14:nvPr/>
            </p14:nvContentPartPr>
            <p14:xfrm>
              <a:off x="10826572" y="6471810"/>
              <a:ext cx="75240" cy="950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4F19B97-F0E4-494D-AC82-806CB3DC6BC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811092" y="6456330"/>
                <a:ext cx="105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B0AF55E-DDB0-DC4A-95B4-DA4D0378FED6}"/>
                  </a:ext>
                </a:extLst>
              </p14:cNvPr>
              <p14:cNvContentPartPr/>
              <p14:nvPr/>
            </p14:nvContentPartPr>
            <p14:xfrm>
              <a:off x="10858612" y="5629050"/>
              <a:ext cx="73080" cy="76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B0AF55E-DDB0-DC4A-95B4-DA4D0378FED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843492" y="5613930"/>
                <a:ext cx="103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13C8E6A-B511-7E4B-A50D-3C9616B223FF}"/>
                  </a:ext>
                </a:extLst>
              </p14:cNvPr>
              <p14:cNvContentPartPr/>
              <p14:nvPr/>
            </p14:nvContentPartPr>
            <p14:xfrm>
              <a:off x="9630652" y="5972490"/>
              <a:ext cx="73800" cy="43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13C8E6A-B511-7E4B-A50D-3C9616B223F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15172" y="5957010"/>
                <a:ext cx="104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1181D34-0DD0-AA4E-BE83-6B8F6D7F6AE9}"/>
                  </a:ext>
                </a:extLst>
              </p14:cNvPr>
              <p14:cNvContentPartPr/>
              <p14:nvPr/>
            </p14:nvContentPartPr>
            <p14:xfrm>
              <a:off x="10613452" y="5528970"/>
              <a:ext cx="43560" cy="54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1181D34-0DD0-AA4E-BE83-6B8F6D7F6AE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597972" y="5513850"/>
                <a:ext cx="741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5966455-6564-C147-879F-58DB67248592}"/>
                  </a:ext>
                </a:extLst>
              </p14:cNvPr>
              <p14:cNvContentPartPr/>
              <p14:nvPr/>
            </p14:nvContentPartPr>
            <p14:xfrm>
              <a:off x="10974532" y="5999490"/>
              <a:ext cx="51480" cy="399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5966455-6564-C147-879F-58DB6724859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959412" y="5984370"/>
                <a:ext cx="817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66147F3-A0FD-4746-8008-05D4C5DA51AE}"/>
                  </a:ext>
                </a:extLst>
              </p14:cNvPr>
              <p14:cNvContentPartPr/>
              <p14:nvPr/>
            </p14:nvContentPartPr>
            <p14:xfrm>
              <a:off x="10448212" y="6643530"/>
              <a:ext cx="63360" cy="56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66147F3-A0FD-4746-8008-05D4C5DA51A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433092" y="6628410"/>
                <a:ext cx="936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862464A-D558-9546-B423-BBC1E785D422}"/>
              </a:ext>
            </a:extLst>
          </p:cNvPr>
          <p:cNvGrpSpPr/>
          <p:nvPr/>
        </p:nvGrpSpPr>
        <p:grpSpPr>
          <a:xfrm>
            <a:off x="7872412" y="5037930"/>
            <a:ext cx="734400" cy="427680"/>
            <a:chOff x="7872412" y="5037930"/>
            <a:chExt cx="7344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11BE5F-82BA-8D40-952B-82FA3555395B}"/>
                    </a:ext>
                  </a:extLst>
                </p14:cNvPr>
                <p14:cNvContentPartPr/>
                <p14:nvPr/>
              </p14:nvContentPartPr>
              <p14:xfrm>
                <a:off x="7936852" y="5037930"/>
                <a:ext cx="153720" cy="23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E11BE5F-82BA-8D40-952B-82FA355539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21732" y="5022810"/>
                  <a:ext cx="184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5A3FE9-0C86-BE4B-8E1E-BC525E18C423}"/>
                    </a:ext>
                  </a:extLst>
                </p14:cNvPr>
                <p14:cNvContentPartPr/>
                <p14:nvPr/>
              </p14:nvContentPartPr>
              <p14:xfrm>
                <a:off x="7986532" y="5186250"/>
                <a:ext cx="105840" cy="1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5A3FE9-0C86-BE4B-8E1E-BC525E18C42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71052" y="5170770"/>
                  <a:ext cx="13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F95EDA-E31A-1544-A8D3-A24143AA10C9}"/>
                    </a:ext>
                  </a:extLst>
                </p14:cNvPr>
                <p14:cNvContentPartPr/>
                <p14:nvPr/>
              </p14:nvContentPartPr>
              <p14:xfrm>
                <a:off x="8143852" y="5057730"/>
                <a:ext cx="116280" cy="177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F95EDA-E31A-1544-A8D3-A24143AA10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28372" y="5042250"/>
                  <a:ext cx="14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FD24B5-5D2D-604F-91CA-1539D03B12F6}"/>
                    </a:ext>
                  </a:extLst>
                </p14:cNvPr>
                <p14:cNvContentPartPr/>
                <p14:nvPr/>
              </p14:nvContentPartPr>
              <p14:xfrm>
                <a:off x="7872412" y="5339250"/>
                <a:ext cx="276120" cy="11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FD24B5-5D2D-604F-91CA-1539D03B12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56932" y="5324130"/>
                  <a:ext cx="306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B2AC316-DD56-D141-A783-8F02C534961C}"/>
                    </a:ext>
                  </a:extLst>
                </p14:cNvPr>
                <p14:cNvContentPartPr/>
                <p14:nvPr/>
              </p14:nvContentPartPr>
              <p14:xfrm>
                <a:off x="8081572" y="5343210"/>
                <a:ext cx="76680" cy="11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B2AC316-DD56-D141-A783-8F02C53496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66452" y="5328090"/>
                  <a:ext cx="10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7718941-3992-4C48-A0E9-64DDA7BB0CF2}"/>
                    </a:ext>
                  </a:extLst>
                </p14:cNvPr>
                <p14:cNvContentPartPr/>
                <p14:nvPr/>
              </p14:nvContentPartPr>
              <p14:xfrm>
                <a:off x="8206132" y="5352570"/>
                <a:ext cx="400680" cy="113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7718941-3992-4C48-A0E9-64DDA7BB0C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90652" y="5337450"/>
                  <a:ext cx="4312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440EB59-1E59-BB45-A0C3-4135EA98EF36}"/>
              </a:ext>
            </a:extLst>
          </p:cNvPr>
          <p:cNvGrpSpPr/>
          <p:nvPr/>
        </p:nvGrpSpPr>
        <p:grpSpPr>
          <a:xfrm>
            <a:off x="9072292" y="5062050"/>
            <a:ext cx="1180800" cy="383040"/>
            <a:chOff x="9072292" y="5062050"/>
            <a:chExt cx="1180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F4B1A5-2576-554D-B256-80E2255F298E}"/>
                    </a:ext>
                  </a:extLst>
                </p14:cNvPr>
                <p14:cNvContentPartPr/>
                <p14:nvPr/>
              </p14:nvContentPartPr>
              <p14:xfrm>
                <a:off x="9072292" y="5062050"/>
                <a:ext cx="96480" cy="141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F4B1A5-2576-554D-B256-80E2255F29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57172" y="5046930"/>
                  <a:ext cx="127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6167F8-FB9C-2743-8000-6161E5BA49F4}"/>
                    </a:ext>
                  </a:extLst>
                </p14:cNvPr>
                <p14:cNvContentPartPr/>
                <p14:nvPr/>
              </p14:nvContentPartPr>
              <p14:xfrm>
                <a:off x="9141772" y="5122530"/>
                <a:ext cx="123120" cy="322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6167F8-FB9C-2743-8000-6161E5BA49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6652" y="5107410"/>
                  <a:ext cx="153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3753B98-A635-3348-ABE0-04969A863935}"/>
                    </a:ext>
                  </a:extLst>
                </p14:cNvPr>
                <p14:cNvContentPartPr/>
                <p14:nvPr/>
              </p14:nvContentPartPr>
              <p14:xfrm>
                <a:off x="9315292" y="5171850"/>
                <a:ext cx="79920" cy="64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3753B98-A635-3348-ABE0-04969A8639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00172" y="5156730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776E7FF-A077-9746-B4FE-D73CC9644A59}"/>
                    </a:ext>
                  </a:extLst>
                </p14:cNvPr>
                <p14:cNvContentPartPr/>
                <p14:nvPr/>
              </p14:nvContentPartPr>
              <p14:xfrm>
                <a:off x="9443812" y="5157450"/>
                <a:ext cx="13320" cy="80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776E7FF-A077-9746-B4FE-D73CC9644A5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28692" y="5142330"/>
                  <a:ext cx="43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178E4B0-2F1D-EA4B-B2E9-B124E51E7C8B}"/>
                    </a:ext>
                  </a:extLst>
                </p14:cNvPr>
                <p14:cNvContentPartPr/>
                <p14:nvPr/>
              </p14:nvContentPartPr>
              <p14:xfrm>
                <a:off x="9486652" y="5171850"/>
                <a:ext cx="108360" cy="76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178E4B0-2F1D-EA4B-B2E9-B124E51E7C8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71532" y="5156730"/>
                  <a:ext cx="138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436C080-E0D5-5E40-93FA-01D1344BC73B}"/>
                    </a:ext>
                  </a:extLst>
                </p14:cNvPr>
                <p14:cNvContentPartPr/>
                <p14:nvPr/>
              </p14:nvContentPartPr>
              <p14:xfrm>
                <a:off x="9600412" y="5171850"/>
                <a:ext cx="55440" cy="87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436C080-E0D5-5E40-93FA-01D1344BC7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85292" y="5156730"/>
                  <a:ext cx="8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8133308-6963-8948-B8C1-528D8981D7F3}"/>
                    </a:ext>
                  </a:extLst>
                </p14:cNvPr>
                <p14:cNvContentPartPr/>
                <p14:nvPr/>
              </p14:nvContentPartPr>
              <p14:xfrm>
                <a:off x="9735412" y="5086170"/>
                <a:ext cx="113040" cy="18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8133308-6963-8948-B8C1-528D8981D7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19932" y="5071050"/>
                  <a:ext cx="143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9F011C-0F1F-EC49-B4AD-3C5382FE795E}"/>
                    </a:ext>
                  </a:extLst>
                </p14:cNvPr>
                <p14:cNvContentPartPr/>
                <p14:nvPr/>
              </p14:nvContentPartPr>
              <p14:xfrm>
                <a:off x="9858172" y="5222250"/>
                <a:ext cx="64080" cy="5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9F011C-0F1F-EC49-B4AD-3C5382FE79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43052" y="5207130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0C2297A-0978-EC47-9FC4-56672F03D97E}"/>
                    </a:ext>
                  </a:extLst>
                </p14:cNvPr>
                <p14:cNvContentPartPr/>
                <p14:nvPr/>
              </p14:nvContentPartPr>
              <p14:xfrm>
                <a:off x="10022332" y="5229090"/>
                <a:ext cx="230760" cy="98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0C2297A-0978-EC47-9FC4-56672F03D9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07212" y="5213970"/>
                  <a:ext cx="2610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1D16392-E17D-7949-ADAA-2D58E42581D7}"/>
              </a:ext>
            </a:extLst>
          </p:cNvPr>
          <p:cNvGrpSpPr/>
          <p:nvPr/>
        </p:nvGrpSpPr>
        <p:grpSpPr>
          <a:xfrm>
            <a:off x="10429852" y="4857570"/>
            <a:ext cx="642960" cy="611640"/>
            <a:chOff x="10429852" y="4857570"/>
            <a:chExt cx="6429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2E1089F-665D-8E4C-9856-80ABFAAC7E33}"/>
                    </a:ext>
                  </a:extLst>
                </p14:cNvPr>
                <p14:cNvContentPartPr/>
                <p14:nvPr/>
              </p14:nvContentPartPr>
              <p14:xfrm>
                <a:off x="10479892" y="4857570"/>
                <a:ext cx="163440" cy="224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2E1089F-665D-8E4C-9856-80ABFAAC7E3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64412" y="4842450"/>
                  <a:ext cx="193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87FB22-7B5A-844B-A61A-DD162F387297}"/>
                    </a:ext>
                  </a:extLst>
                </p14:cNvPr>
                <p14:cNvContentPartPr/>
                <p14:nvPr/>
              </p14:nvContentPartPr>
              <p14:xfrm>
                <a:off x="10558372" y="4986090"/>
                <a:ext cx="120240" cy="3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87FB22-7B5A-844B-A61A-DD162F3872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42892" y="4970970"/>
                  <a:ext cx="150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4E7D53-F4A4-3748-8516-FBDE1AA2BE38}"/>
                    </a:ext>
                  </a:extLst>
                </p14:cNvPr>
                <p14:cNvContentPartPr/>
                <p14:nvPr/>
              </p14:nvContentPartPr>
              <p14:xfrm>
                <a:off x="10707772" y="4986090"/>
                <a:ext cx="122040" cy="21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4E7D53-F4A4-3748-8516-FBDE1AA2BE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92292" y="4970970"/>
                  <a:ext cx="152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089AB04-DD66-A348-BB56-AB59A00B973A}"/>
                    </a:ext>
                  </a:extLst>
                </p14:cNvPr>
                <p14:cNvContentPartPr/>
                <p14:nvPr/>
              </p14:nvContentPartPr>
              <p14:xfrm>
                <a:off x="10429852" y="5265450"/>
                <a:ext cx="212760" cy="102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089AB04-DD66-A348-BB56-AB59A00B973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4372" y="5250330"/>
                  <a:ext cx="24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CC5FE8-7E8B-4241-B6B9-1C938D4BD38E}"/>
                    </a:ext>
                  </a:extLst>
                </p14:cNvPr>
                <p14:cNvContentPartPr/>
                <p14:nvPr/>
              </p14:nvContentPartPr>
              <p14:xfrm>
                <a:off x="10639732" y="5271930"/>
                <a:ext cx="75960" cy="9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CC5FE8-7E8B-4241-B6B9-1C938D4BD3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24612" y="5256810"/>
                  <a:ext cx="106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453B49-A068-A44E-97D9-09802B3E931B}"/>
                    </a:ext>
                  </a:extLst>
                </p14:cNvPr>
                <p14:cNvContentPartPr/>
                <p14:nvPr/>
              </p14:nvContentPartPr>
              <p14:xfrm>
                <a:off x="10576372" y="5343210"/>
                <a:ext cx="68040" cy="75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453B49-A068-A44E-97D9-09802B3E93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60892" y="5328090"/>
                  <a:ext cx="98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9BAD52F-3C91-6A45-8FE2-5F923B49EA20}"/>
                    </a:ext>
                  </a:extLst>
                </p14:cNvPr>
                <p14:cNvContentPartPr/>
                <p14:nvPr/>
              </p14:nvContentPartPr>
              <p14:xfrm>
                <a:off x="10673572" y="5351130"/>
                <a:ext cx="56880" cy="70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9BAD52F-3C91-6A45-8FE2-5F923B49EA2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58092" y="5335650"/>
                  <a:ext cx="87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3D410FC-C239-AF43-8CD3-13E75AE3DF2E}"/>
                    </a:ext>
                  </a:extLst>
                </p14:cNvPr>
                <p14:cNvContentPartPr/>
                <p14:nvPr/>
              </p14:nvContentPartPr>
              <p14:xfrm>
                <a:off x="10758172" y="5336370"/>
                <a:ext cx="73080" cy="79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3D410FC-C239-AF43-8CD3-13E75AE3DF2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43052" y="5320890"/>
                  <a:ext cx="103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30F9265-2DEC-3F4A-B5E1-1D09DEC7FCCF}"/>
                    </a:ext>
                  </a:extLst>
                </p14:cNvPr>
                <p14:cNvContentPartPr/>
                <p14:nvPr/>
              </p14:nvContentPartPr>
              <p14:xfrm>
                <a:off x="10927012" y="5314770"/>
                <a:ext cx="59760" cy="103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30F9265-2DEC-3F4A-B5E1-1D09DEC7FC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11892" y="5299650"/>
                  <a:ext cx="90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F12DFE2-A28B-DA4B-B4C2-C806D22E4E05}"/>
                    </a:ext>
                  </a:extLst>
                </p14:cNvPr>
                <p14:cNvContentPartPr/>
                <p14:nvPr/>
              </p14:nvContentPartPr>
              <p14:xfrm>
                <a:off x="11020612" y="5343210"/>
                <a:ext cx="52200" cy="114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F12DFE2-A28B-DA4B-B4C2-C806D22E4E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05492" y="5328090"/>
                  <a:ext cx="82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561E7C-C395-6246-9853-10CBAFD2BB60}"/>
                    </a:ext>
                  </a:extLst>
                </p14:cNvPr>
                <p14:cNvContentPartPr/>
                <p14:nvPr/>
              </p14:nvContentPartPr>
              <p14:xfrm>
                <a:off x="10629652" y="5357610"/>
                <a:ext cx="40680" cy="111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561E7C-C395-6246-9853-10CBAFD2BB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14532" y="5342490"/>
                  <a:ext cx="709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0D43716-EA05-DA4B-A4FA-5ABBC76D0F00}"/>
              </a:ext>
            </a:extLst>
          </p:cNvPr>
          <p:cNvGrpSpPr/>
          <p:nvPr/>
        </p:nvGrpSpPr>
        <p:grpSpPr>
          <a:xfrm>
            <a:off x="6600532" y="5629050"/>
            <a:ext cx="2039040" cy="910800"/>
            <a:chOff x="6600532" y="5629050"/>
            <a:chExt cx="203904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9C8394-27DA-ED4E-A530-327E1871E803}"/>
                    </a:ext>
                  </a:extLst>
                </p14:cNvPr>
                <p14:cNvContentPartPr/>
                <p14:nvPr/>
              </p14:nvContentPartPr>
              <p14:xfrm>
                <a:off x="6600532" y="5886810"/>
                <a:ext cx="1094040" cy="44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9C8394-27DA-ED4E-A530-327E1871E8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5412" y="5871690"/>
                  <a:ext cx="1124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2296D73-2453-514D-94AF-6A695628DD5F}"/>
                    </a:ext>
                  </a:extLst>
                </p14:cNvPr>
                <p14:cNvContentPartPr/>
                <p14:nvPr/>
              </p14:nvContentPartPr>
              <p14:xfrm>
                <a:off x="7499452" y="5756490"/>
                <a:ext cx="501480" cy="26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2296D73-2453-514D-94AF-6A695628DD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83972" y="5741010"/>
                  <a:ext cx="532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EF2CFBA-B7F6-AD40-8ED1-EAD7D8EAA6B9}"/>
                    </a:ext>
                  </a:extLst>
                </p14:cNvPr>
                <p14:cNvContentPartPr/>
                <p14:nvPr/>
              </p14:nvContentPartPr>
              <p14:xfrm>
                <a:off x="8215132" y="5629050"/>
                <a:ext cx="124560" cy="137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EF2CFBA-B7F6-AD40-8ED1-EAD7D8EAA6B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00012" y="5613930"/>
                  <a:ext cx="155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B539C6-3BD3-2849-B5EE-58749A2FB293}"/>
                    </a:ext>
                  </a:extLst>
                </p14:cNvPr>
                <p14:cNvContentPartPr/>
                <p14:nvPr/>
              </p14:nvContentPartPr>
              <p14:xfrm>
                <a:off x="8351932" y="5657850"/>
                <a:ext cx="106560" cy="9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B539C6-3BD3-2849-B5EE-58749A2FB2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36812" y="5642370"/>
                  <a:ext cx="136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DA255E-C3CB-7F4E-909C-0372A08FCEA3}"/>
                    </a:ext>
                  </a:extLst>
                </p14:cNvPr>
                <p14:cNvContentPartPr/>
                <p14:nvPr/>
              </p14:nvContentPartPr>
              <p14:xfrm>
                <a:off x="8268772" y="5771970"/>
                <a:ext cx="55440" cy="176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DA255E-C3CB-7F4E-909C-0372A08FCE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53652" y="5756850"/>
                  <a:ext cx="85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2FAC12-299F-2A44-A4FE-95AE56B131AB}"/>
                    </a:ext>
                  </a:extLst>
                </p14:cNvPr>
                <p14:cNvContentPartPr/>
                <p14:nvPr/>
              </p14:nvContentPartPr>
              <p14:xfrm>
                <a:off x="8472172" y="5757570"/>
                <a:ext cx="104400" cy="153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2FAC12-299F-2A44-A4FE-95AE56B131A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57052" y="5742450"/>
                  <a:ext cx="13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22BF06-5530-FB45-9499-D1E990A32870}"/>
                    </a:ext>
                  </a:extLst>
                </p14:cNvPr>
                <p14:cNvContentPartPr/>
                <p14:nvPr/>
              </p14:nvContentPartPr>
              <p14:xfrm>
                <a:off x="8519692" y="5814810"/>
                <a:ext cx="119880" cy="10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22BF06-5530-FB45-9499-D1E990A3287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04572" y="5799690"/>
                  <a:ext cx="15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85D776-643D-3D42-8F32-4A075E103339}"/>
                    </a:ext>
                  </a:extLst>
                </p14:cNvPr>
                <p14:cNvContentPartPr/>
                <p14:nvPr/>
              </p14:nvContentPartPr>
              <p14:xfrm>
                <a:off x="8426812" y="5928930"/>
                <a:ext cx="102960" cy="23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85D776-643D-3D42-8F32-4A075E1033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11692" y="5913810"/>
                  <a:ext cx="133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280049-F1A1-1945-8104-A6BB8F091F72}"/>
                    </a:ext>
                  </a:extLst>
                </p14:cNvPr>
                <p14:cNvContentPartPr/>
                <p14:nvPr/>
              </p14:nvContentPartPr>
              <p14:xfrm>
                <a:off x="8129452" y="6200730"/>
                <a:ext cx="147600" cy="12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280049-F1A1-1945-8104-A6BB8F091F7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14332" y="6185250"/>
                  <a:ext cx="17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91FF8A-8832-6142-9A4F-788F2B15346C}"/>
                    </a:ext>
                  </a:extLst>
                </p14:cNvPr>
                <p14:cNvContentPartPr/>
                <p14:nvPr/>
              </p14:nvContentPartPr>
              <p14:xfrm>
                <a:off x="8244292" y="6214770"/>
                <a:ext cx="86400" cy="11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91FF8A-8832-6142-9A4F-788F2B15346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29172" y="6199650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B156C9-2F96-DE4F-90E3-18F0324EC1FA}"/>
                    </a:ext>
                  </a:extLst>
                </p14:cNvPr>
                <p14:cNvContentPartPr/>
                <p14:nvPr/>
              </p14:nvContentPartPr>
              <p14:xfrm>
                <a:off x="8235652" y="6329250"/>
                <a:ext cx="23040" cy="210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B156C9-2F96-DE4F-90E3-18F0324EC1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20532" y="6313770"/>
                  <a:ext cx="5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D96937A-CFF5-AA4B-A953-4BB68A62023A}"/>
                    </a:ext>
                  </a:extLst>
                </p14:cNvPr>
                <p14:cNvContentPartPr/>
                <p14:nvPr/>
              </p14:nvContentPartPr>
              <p14:xfrm>
                <a:off x="7555972" y="5759370"/>
                <a:ext cx="256320" cy="217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D96937A-CFF5-AA4B-A953-4BB68A62023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40492" y="5744250"/>
                  <a:ext cx="286560" cy="24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604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357BE2-2148-6747-932F-C6E81678A30B}"/>
              </a:ext>
            </a:extLst>
          </p:cNvPr>
          <p:cNvGrpSpPr/>
          <p:nvPr/>
        </p:nvGrpSpPr>
        <p:grpSpPr>
          <a:xfrm>
            <a:off x="510772" y="364050"/>
            <a:ext cx="345960" cy="410040"/>
            <a:chOff x="510772" y="364050"/>
            <a:chExt cx="3459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59F750-B8BE-DB47-92BF-394BC522EC96}"/>
                    </a:ext>
                  </a:extLst>
                </p14:cNvPr>
                <p14:cNvContentPartPr/>
                <p14:nvPr/>
              </p14:nvContentPartPr>
              <p14:xfrm>
                <a:off x="510772" y="364050"/>
                <a:ext cx="203760" cy="41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59F750-B8BE-DB47-92BF-394BC522EC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5652" y="348570"/>
                  <a:ext cx="2343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365701-DDC3-F945-B791-5D1268141A7C}"/>
                    </a:ext>
                  </a:extLst>
                </p14:cNvPr>
                <p14:cNvContentPartPr/>
                <p14:nvPr/>
              </p14:nvContentPartPr>
              <p14:xfrm>
                <a:off x="746572" y="614250"/>
                <a:ext cx="110160" cy="12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365701-DDC3-F945-B791-5D1268141A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092" y="598770"/>
                  <a:ext cx="1407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AA8249-7205-D540-A728-3534EB0F22C7}"/>
              </a:ext>
            </a:extLst>
          </p:cNvPr>
          <p:cNvGrpSpPr/>
          <p:nvPr/>
        </p:nvGrpSpPr>
        <p:grpSpPr>
          <a:xfrm>
            <a:off x="1285852" y="539370"/>
            <a:ext cx="347040" cy="163440"/>
            <a:chOff x="1285852" y="539370"/>
            <a:chExt cx="3470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F0BA55-4C16-4E4E-A88B-479A9E27B010}"/>
                    </a:ext>
                  </a:extLst>
                </p14:cNvPr>
                <p14:cNvContentPartPr/>
                <p14:nvPr/>
              </p14:nvContentPartPr>
              <p14:xfrm>
                <a:off x="1285852" y="539370"/>
                <a:ext cx="169200" cy="15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F0BA55-4C16-4E4E-A88B-479A9E27B0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0372" y="524250"/>
                  <a:ext cx="199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2A5B6B-BDBC-BC46-B534-CA39437063A1}"/>
                    </a:ext>
                  </a:extLst>
                </p14:cNvPr>
                <p14:cNvContentPartPr/>
                <p14:nvPr/>
              </p14:nvContentPartPr>
              <p14:xfrm>
                <a:off x="1528492" y="557370"/>
                <a:ext cx="104400" cy="14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2A5B6B-BDBC-BC46-B534-CA39437063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3372" y="541890"/>
                  <a:ext cx="1350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B37873-3D29-C644-A3E0-EBE725A3A406}"/>
              </a:ext>
            </a:extLst>
          </p:cNvPr>
          <p:cNvGrpSpPr/>
          <p:nvPr/>
        </p:nvGrpSpPr>
        <p:grpSpPr>
          <a:xfrm>
            <a:off x="2136532" y="533970"/>
            <a:ext cx="554760" cy="155880"/>
            <a:chOff x="2136532" y="533970"/>
            <a:chExt cx="55476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5FDCD4-2C00-B047-A534-B79B10D70447}"/>
                    </a:ext>
                  </a:extLst>
                </p14:cNvPr>
                <p14:cNvContentPartPr/>
                <p14:nvPr/>
              </p14:nvContentPartPr>
              <p14:xfrm>
                <a:off x="2136532" y="533970"/>
                <a:ext cx="120960" cy="13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5FDCD4-2C00-B047-A534-B79B10D704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1412" y="518850"/>
                  <a:ext cx="151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3D96B-8E06-5C41-9045-8F9E9C45A86E}"/>
                    </a:ext>
                  </a:extLst>
                </p14:cNvPr>
                <p14:cNvContentPartPr/>
                <p14:nvPr/>
              </p14:nvContentPartPr>
              <p14:xfrm>
                <a:off x="2347132" y="571410"/>
                <a:ext cx="344160" cy="11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3D96B-8E06-5C41-9045-8F9E9C45A8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1652" y="555930"/>
                  <a:ext cx="3747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CA656F-375E-1C45-AAB1-C43C034DB616}"/>
              </a:ext>
            </a:extLst>
          </p:cNvPr>
          <p:cNvGrpSpPr/>
          <p:nvPr/>
        </p:nvGrpSpPr>
        <p:grpSpPr>
          <a:xfrm>
            <a:off x="3128692" y="189810"/>
            <a:ext cx="643320" cy="446040"/>
            <a:chOff x="3128692" y="189810"/>
            <a:chExt cx="6433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09AB6E-20A1-3E48-BBEA-E2B80672140C}"/>
                    </a:ext>
                  </a:extLst>
                </p14:cNvPr>
                <p14:cNvContentPartPr/>
                <p14:nvPr/>
              </p14:nvContentPartPr>
              <p14:xfrm>
                <a:off x="3134812" y="189810"/>
                <a:ext cx="168840" cy="44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09AB6E-20A1-3E48-BBEA-E2B8067214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9692" y="174690"/>
                  <a:ext cx="1994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069C37-B6B5-A749-A80F-DCAFB5695D17}"/>
                    </a:ext>
                  </a:extLst>
                </p14:cNvPr>
                <p14:cNvContentPartPr/>
                <p14:nvPr/>
              </p14:nvContentPartPr>
              <p14:xfrm>
                <a:off x="3128692" y="471330"/>
                <a:ext cx="183240" cy="14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069C37-B6B5-A749-A80F-DCAFB5695D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3572" y="456210"/>
                  <a:ext cx="21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A960F2-3251-1A46-8E16-30566F72AE60}"/>
                    </a:ext>
                  </a:extLst>
                </p14:cNvPr>
                <p14:cNvContentPartPr/>
                <p14:nvPr/>
              </p14:nvContentPartPr>
              <p14:xfrm>
                <a:off x="3328852" y="428490"/>
                <a:ext cx="360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A960F2-3251-1A46-8E16-30566F72AE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3732" y="413370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A2A665-05F7-5247-8B75-BB23CD8F6A58}"/>
                    </a:ext>
                  </a:extLst>
                </p14:cNvPr>
                <p14:cNvContentPartPr/>
                <p14:nvPr/>
              </p14:nvContentPartPr>
              <p14:xfrm>
                <a:off x="3357292" y="485730"/>
                <a:ext cx="141120" cy="13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A2A665-05F7-5247-8B75-BB23CD8F6A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2172" y="470250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A4BC04-5575-D040-A255-6DE610C90661}"/>
                    </a:ext>
                  </a:extLst>
                </p14:cNvPr>
                <p14:cNvContentPartPr/>
                <p14:nvPr/>
              </p14:nvContentPartPr>
              <p14:xfrm>
                <a:off x="3593452" y="264690"/>
                <a:ext cx="178560" cy="33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A4BC04-5575-D040-A255-6DE610C906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7972" y="249210"/>
                  <a:ext cx="20916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FC6E5A-59FF-4C49-8213-E6D8C15B1939}"/>
              </a:ext>
            </a:extLst>
          </p:cNvPr>
          <p:cNvGrpSpPr/>
          <p:nvPr/>
        </p:nvGrpSpPr>
        <p:grpSpPr>
          <a:xfrm>
            <a:off x="4114732" y="257490"/>
            <a:ext cx="2509560" cy="664560"/>
            <a:chOff x="4114732" y="257490"/>
            <a:chExt cx="250956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5FCB82-AAD8-CD41-A2BE-657DBD44593D}"/>
                    </a:ext>
                  </a:extLst>
                </p14:cNvPr>
                <p14:cNvContentPartPr/>
                <p14:nvPr/>
              </p14:nvContentPartPr>
              <p14:xfrm>
                <a:off x="4114732" y="431370"/>
                <a:ext cx="157680" cy="16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5FCB82-AAD8-CD41-A2BE-657DBD4459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9252" y="416250"/>
                  <a:ext cx="18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1E79F7-0A60-FB47-80F4-B9C55C0861BE}"/>
                    </a:ext>
                  </a:extLst>
                </p14:cNvPr>
                <p14:cNvContentPartPr/>
                <p14:nvPr/>
              </p14:nvContentPartPr>
              <p14:xfrm>
                <a:off x="4339012" y="468810"/>
                <a:ext cx="173880" cy="45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1E79F7-0A60-FB47-80F4-B9C55C0861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3532" y="453690"/>
                  <a:ext cx="2044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60DB96-AB2B-0042-B20A-A75042BCE7EE}"/>
                    </a:ext>
                  </a:extLst>
                </p14:cNvPr>
                <p14:cNvContentPartPr/>
                <p14:nvPr/>
              </p14:nvContentPartPr>
              <p14:xfrm>
                <a:off x="4614772" y="456930"/>
                <a:ext cx="78480" cy="13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60DB96-AB2B-0042-B20A-A75042BCE7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9652" y="441810"/>
                  <a:ext cx="109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A60AEE-A276-4345-A680-35A82FBAC0B0}"/>
                    </a:ext>
                  </a:extLst>
                </p14:cNvPr>
                <p14:cNvContentPartPr/>
                <p14:nvPr/>
              </p14:nvContentPartPr>
              <p14:xfrm>
                <a:off x="4800532" y="471330"/>
                <a:ext cx="61200" cy="9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A60AEE-A276-4345-A680-35A82FBAC0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5052" y="456210"/>
                  <a:ext cx="91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46B7DD-ADBC-474B-A1E0-51D4C9D517F9}"/>
                    </a:ext>
                  </a:extLst>
                </p14:cNvPr>
                <p14:cNvContentPartPr/>
                <p14:nvPr/>
              </p14:nvContentPartPr>
              <p14:xfrm>
                <a:off x="4857412" y="40005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46B7DD-ADBC-474B-A1E0-51D4C9D517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42292" y="3845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DB5B4A-646C-3843-9E58-2845F1E4ECDA}"/>
                    </a:ext>
                  </a:extLst>
                </p14:cNvPr>
                <p14:cNvContentPartPr/>
                <p14:nvPr/>
              </p14:nvContentPartPr>
              <p14:xfrm>
                <a:off x="4929052" y="441450"/>
                <a:ext cx="153720" cy="12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DB5B4A-646C-3843-9E58-2845F1E4EC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13932" y="426330"/>
                  <a:ext cx="183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8151AA-0D13-BA40-9B16-3BBDE0121DAD}"/>
                    </a:ext>
                  </a:extLst>
                </p14:cNvPr>
                <p14:cNvContentPartPr/>
                <p14:nvPr/>
              </p14:nvContentPartPr>
              <p14:xfrm>
                <a:off x="5181412" y="257490"/>
                <a:ext cx="809280" cy="30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8151AA-0D13-BA40-9B16-3BBDE0121D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6292" y="242370"/>
                  <a:ext cx="839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B0EE06-E0DB-C149-B33E-BAE668EC6FA9}"/>
                    </a:ext>
                  </a:extLst>
                </p14:cNvPr>
                <p14:cNvContentPartPr/>
                <p14:nvPr/>
              </p14:nvContentPartPr>
              <p14:xfrm>
                <a:off x="6340972" y="441450"/>
                <a:ext cx="283320" cy="14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B0EE06-E0DB-C149-B33E-BAE668EC6F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25852" y="426330"/>
                  <a:ext cx="31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257BC9-B9B6-0742-AAEF-19E5788A63C5}"/>
                    </a:ext>
                  </a:extLst>
                </p14:cNvPr>
                <p14:cNvContentPartPr/>
                <p14:nvPr/>
              </p14:nvContentPartPr>
              <p14:xfrm>
                <a:off x="6132172" y="414090"/>
                <a:ext cx="83160" cy="15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257BC9-B9B6-0742-AAEF-19E5788A63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16692" y="398970"/>
                  <a:ext cx="1137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36F58CD-BAA2-4543-ADFE-4C5DCFDAAB1C}"/>
                  </a:ext>
                </a:extLst>
              </p14:cNvPr>
              <p14:cNvContentPartPr/>
              <p14:nvPr/>
            </p14:nvContentPartPr>
            <p14:xfrm>
              <a:off x="721372" y="864810"/>
              <a:ext cx="484200" cy="622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36F58CD-BAA2-4543-ADFE-4C5DCFDAAB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5892" y="849690"/>
                <a:ext cx="514440" cy="65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5F36D48-C8B2-D74A-ACA8-C722E467233A}"/>
              </a:ext>
            </a:extLst>
          </p:cNvPr>
          <p:cNvGrpSpPr/>
          <p:nvPr/>
        </p:nvGrpSpPr>
        <p:grpSpPr>
          <a:xfrm>
            <a:off x="1814332" y="857250"/>
            <a:ext cx="2106720" cy="468000"/>
            <a:chOff x="1814332" y="857250"/>
            <a:chExt cx="210672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AA6497-CB31-8041-A1DD-03C62D2C59E0}"/>
                    </a:ext>
                  </a:extLst>
                </p14:cNvPr>
                <p14:cNvContentPartPr/>
                <p14:nvPr/>
              </p14:nvContentPartPr>
              <p14:xfrm>
                <a:off x="1814332" y="1023210"/>
                <a:ext cx="128880" cy="300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AA6497-CB31-8041-A1DD-03C62D2C59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9212" y="1008090"/>
                  <a:ext cx="159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B81B29-5592-C44D-BD47-81AC7CE04DD2}"/>
                    </a:ext>
                  </a:extLst>
                </p14:cNvPr>
                <p14:cNvContentPartPr/>
                <p14:nvPr/>
              </p14:nvContentPartPr>
              <p14:xfrm>
                <a:off x="2028532" y="1037250"/>
                <a:ext cx="165600" cy="12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B81B29-5592-C44D-BD47-81AC7CE04D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13412" y="1022130"/>
                  <a:ext cx="19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ABB517-8EEC-6941-8DE9-6539AD1A1C1F}"/>
                    </a:ext>
                  </a:extLst>
                </p14:cNvPr>
                <p14:cNvContentPartPr/>
                <p14:nvPr/>
              </p14:nvContentPartPr>
              <p14:xfrm>
                <a:off x="2285932" y="999450"/>
                <a:ext cx="181800" cy="169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ABB517-8EEC-6941-8DE9-6539AD1A1C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0452" y="983970"/>
                  <a:ext cx="21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CC9B83-9647-5E49-8FF1-404F1C1552A8}"/>
                    </a:ext>
                  </a:extLst>
                </p14:cNvPr>
                <p14:cNvContentPartPr/>
                <p14:nvPr/>
              </p14:nvContentPartPr>
              <p14:xfrm>
                <a:off x="2614252" y="1042650"/>
                <a:ext cx="32400" cy="87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CC9B83-9647-5E49-8FF1-404F1C1552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98772" y="1027530"/>
                  <a:ext cx="63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CB2BE0-FD0B-2A46-83F8-AF9E40121B10}"/>
                    </a:ext>
                  </a:extLst>
                </p14:cNvPr>
                <p14:cNvContentPartPr/>
                <p14:nvPr/>
              </p14:nvContentPartPr>
              <p14:xfrm>
                <a:off x="2768692" y="1042650"/>
                <a:ext cx="324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CB2BE0-FD0B-2A46-83F8-AF9E40121B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53212" y="1027530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CAA15E-57C1-4349-ACD2-5B774B8F8189}"/>
                    </a:ext>
                  </a:extLst>
                </p14:cNvPr>
                <p14:cNvContentPartPr/>
                <p14:nvPr/>
              </p14:nvContentPartPr>
              <p14:xfrm>
                <a:off x="2811172" y="962010"/>
                <a:ext cx="3600" cy="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CAA15E-57C1-4349-ACD2-5B774B8F81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96052" y="946890"/>
                  <a:ext cx="3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B5371-5445-234A-9D50-24D3B3981B0E}"/>
                    </a:ext>
                  </a:extLst>
                </p14:cNvPr>
                <p14:cNvContentPartPr/>
                <p14:nvPr/>
              </p14:nvContentPartPr>
              <p14:xfrm>
                <a:off x="2957332" y="1004850"/>
                <a:ext cx="165240" cy="32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B5371-5445-234A-9D50-24D3B3981B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2212" y="989370"/>
                  <a:ext cx="195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A67C90-9B01-9640-9CAB-DC798D365504}"/>
                    </a:ext>
                  </a:extLst>
                </p14:cNvPr>
                <p14:cNvContentPartPr/>
                <p14:nvPr/>
              </p14:nvContentPartPr>
              <p14:xfrm>
                <a:off x="3185932" y="1028610"/>
                <a:ext cx="59760" cy="11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A67C90-9B01-9640-9CAB-DC798D3655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0812" y="1013130"/>
                  <a:ext cx="90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C731CF-CF01-5D4B-B243-568D92EFB352}"/>
                    </a:ext>
                  </a:extLst>
                </p14:cNvPr>
                <p14:cNvContentPartPr/>
                <p14:nvPr/>
              </p14:nvContentPartPr>
              <p14:xfrm>
                <a:off x="3228772" y="862290"/>
                <a:ext cx="51840" cy="10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C731CF-CF01-5D4B-B243-568D92EFB3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3652" y="846810"/>
                  <a:ext cx="82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D685E3-647F-484C-9563-2C0A84CD3CC3}"/>
                    </a:ext>
                  </a:extLst>
                </p14:cNvPr>
                <p14:cNvContentPartPr/>
                <p14:nvPr/>
              </p14:nvContentPartPr>
              <p14:xfrm>
                <a:off x="3371692" y="857250"/>
                <a:ext cx="28440" cy="32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D685E3-647F-484C-9563-2C0A84CD3C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56572" y="841770"/>
                  <a:ext cx="59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B458C2-117D-6D48-A055-5C0E107D1A7D}"/>
                    </a:ext>
                  </a:extLst>
                </p14:cNvPr>
                <p14:cNvContentPartPr/>
                <p14:nvPr/>
              </p14:nvContentPartPr>
              <p14:xfrm>
                <a:off x="3269092" y="1042650"/>
                <a:ext cx="380520" cy="7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B458C2-117D-6D48-A055-5C0E107D1A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3612" y="1027530"/>
                  <a:ext cx="411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77DB1F-19C5-504A-8CA4-9D7F268D881B}"/>
                    </a:ext>
                  </a:extLst>
                </p14:cNvPr>
                <p14:cNvContentPartPr/>
                <p14:nvPr/>
              </p14:nvContentPartPr>
              <p14:xfrm>
                <a:off x="3614332" y="928530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77DB1F-19C5-504A-8CA4-9D7F268D8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99212" y="9130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C4457C-BE99-8D4D-9653-F4471D6B1173}"/>
                    </a:ext>
                  </a:extLst>
                </p14:cNvPr>
                <p14:cNvContentPartPr/>
                <p14:nvPr/>
              </p14:nvContentPartPr>
              <p14:xfrm>
                <a:off x="3657532" y="1042650"/>
                <a:ext cx="263520" cy="9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C4457C-BE99-8D4D-9653-F4471D6B11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42052" y="1027530"/>
                  <a:ext cx="2937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CE6380-423B-5D41-8262-BC277C87070E}"/>
              </a:ext>
            </a:extLst>
          </p:cNvPr>
          <p:cNvGrpSpPr/>
          <p:nvPr/>
        </p:nvGrpSpPr>
        <p:grpSpPr>
          <a:xfrm>
            <a:off x="4600372" y="850770"/>
            <a:ext cx="1045440" cy="277920"/>
            <a:chOff x="4600372" y="850770"/>
            <a:chExt cx="10454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C25EE6-F321-4848-A47A-6BA51F67DD09}"/>
                    </a:ext>
                  </a:extLst>
                </p14:cNvPr>
                <p14:cNvContentPartPr/>
                <p14:nvPr/>
              </p14:nvContentPartPr>
              <p14:xfrm>
                <a:off x="4600372" y="850770"/>
                <a:ext cx="165600" cy="27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C25EE6-F321-4848-A47A-6BA51F67DD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85252" y="835650"/>
                  <a:ext cx="196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CB58703-9A11-8144-A739-EB6C46D3DF5E}"/>
                    </a:ext>
                  </a:extLst>
                </p14:cNvPr>
                <p14:cNvContentPartPr/>
                <p14:nvPr/>
              </p14:nvContentPartPr>
              <p14:xfrm>
                <a:off x="4929052" y="1014210"/>
                <a:ext cx="47520" cy="9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CB58703-9A11-8144-A739-EB6C46D3DF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13572" y="999090"/>
                  <a:ext cx="77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7934E7-4067-4544-A7D4-82B10FF5911E}"/>
                    </a:ext>
                  </a:extLst>
                </p14:cNvPr>
                <p14:cNvContentPartPr/>
                <p14:nvPr/>
              </p14:nvContentPartPr>
              <p14:xfrm>
                <a:off x="4897732" y="907650"/>
                <a:ext cx="3240" cy="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7934E7-4067-4544-A7D4-82B10FF591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82252" y="892170"/>
                  <a:ext cx="33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1469E8-E736-994A-9714-BBF3FEBFB92A}"/>
                    </a:ext>
                  </a:extLst>
                </p14:cNvPr>
                <p14:cNvContentPartPr/>
                <p14:nvPr/>
              </p14:nvContentPartPr>
              <p14:xfrm>
                <a:off x="5057572" y="947970"/>
                <a:ext cx="588240" cy="149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1469E8-E736-994A-9714-BBF3FEBFB9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42452" y="932850"/>
                  <a:ext cx="6188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376620-5463-AA44-88E6-D67A21D53741}"/>
              </a:ext>
            </a:extLst>
          </p:cNvPr>
          <p:cNvGrpSpPr/>
          <p:nvPr/>
        </p:nvGrpSpPr>
        <p:grpSpPr>
          <a:xfrm>
            <a:off x="4411732" y="1499850"/>
            <a:ext cx="2274480" cy="1236240"/>
            <a:chOff x="4411732" y="1499850"/>
            <a:chExt cx="2274480" cy="12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63F720-3C19-324D-9EBE-B01678CAA1FB}"/>
                    </a:ext>
                  </a:extLst>
                </p14:cNvPr>
                <p14:cNvContentPartPr/>
                <p14:nvPr/>
              </p14:nvContentPartPr>
              <p14:xfrm>
                <a:off x="4411732" y="1499850"/>
                <a:ext cx="1323000" cy="123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63F720-3C19-324D-9EBE-B01678CAA1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96612" y="1484730"/>
                  <a:ext cx="1353240" cy="12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2B0BCA-C3D1-C746-859F-EEC09C4F0E25}"/>
                    </a:ext>
                  </a:extLst>
                </p14:cNvPr>
                <p14:cNvContentPartPr/>
                <p14:nvPr/>
              </p14:nvContentPartPr>
              <p14:xfrm>
                <a:off x="4695052" y="2039130"/>
                <a:ext cx="95400" cy="134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2B0BCA-C3D1-C746-859F-EEC09C4F0E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79572" y="2024010"/>
                  <a:ext cx="12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B21D67-87BA-C74F-9028-964954C7538F}"/>
                    </a:ext>
                  </a:extLst>
                </p14:cNvPr>
                <p14:cNvContentPartPr/>
                <p14:nvPr/>
              </p14:nvContentPartPr>
              <p14:xfrm>
                <a:off x="5397412" y="2031570"/>
                <a:ext cx="91800" cy="79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B21D67-87BA-C74F-9028-964954C753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82292" y="2016090"/>
                  <a:ext cx="122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353A7E-9F46-A248-A94B-757CF397CED6}"/>
                    </a:ext>
                  </a:extLst>
                </p14:cNvPr>
                <p14:cNvContentPartPr/>
                <p14:nvPr/>
              </p14:nvContentPartPr>
              <p14:xfrm>
                <a:off x="5600452" y="2114370"/>
                <a:ext cx="505440" cy="7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353A7E-9F46-A248-A94B-757CF397CE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85332" y="2098890"/>
                  <a:ext cx="536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341482-B192-5343-839B-B7400EF80420}"/>
                    </a:ext>
                  </a:extLst>
                </p14:cNvPr>
                <p14:cNvContentPartPr/>
                <p14:nvPr/>
              </p14:nvContentPartPr>
              <p14:xfrm>
                <a:off x="6208132" y="2112930"/>
                <a:ext cx="186840" cy="18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341482-B192-5343-839B-B7400EF804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93012" y="2097810"/>
                  <a:ext cx="217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E5358A-EE7B-894E-89C3-17C32FB3EB29}"/>
                    </a:ext>
                  </a:extLst>
                </p14:cNvPr>
                <p14:cNvContentPartPr/>
                <p14:nvPr/>
              </p14:nvContentPartPr>
              <p14:xfrm>
                <a:off x="6286252" y="2226330"/>
                <a:ext cx="100080" cy="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E5358A-EE7B-894E-89C3-17C32FB3EB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71132" y="2211210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CE64EF-44C7-754E-979F-3D81885ECCB4}"/>
                    </a:ext>
                  </a:extLst>
                </p14:cNvPr>
                <p14:cNvContentPartPr/>
                <p14:nvPr/>
              </p14:nvContentPartPr>
              <p14:xfrm>
                <a:off x="6529252" y="2099970"/>
                <a:ext cx="156960" cy="19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CE64EF-44C7-754E-979F-3D81885ECCB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14132" y="2084850"/>
                  <a:ext cx="187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F04A23-50B5-F442-B5D3-D8588E6BFC14}"/>
              </a:ext>
            </a:extLst>
          </p:cNvPr>
          <p:cNvGrpSpPr/>
          <p:nvPr/>
        </p:nvGrpSpPr>
        <p:grpSpPr>
          <a:xfrm>
            <a:off x="3863092" y="2418210"/>
            <a:ext cx="405000" cy="534960"/>
            <a:chOff x="3863092" y="2418210"/>
            <a:chExt cx="4050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01C57D-DACE-9149-804B-1FCF54CCA8DA}"/>
                    </a:ext>
                  </a:extLst>
                </p14:cNvPr>
                <p14:cNvContentPartPr/>
                <p14:nvPr/>
              </p14:nvContentPartPr>
              <p14:xfrm>
                <a:off x="3863092" y="2418210"/>
                <a:ext cx="158400" cy="255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01C57D-DACE-9149-804B-1FCF54CCA8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47972" y="2403090"/>
                  <a:ext cx="189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D231C3-46C7-114B-AD05-1453953A3808}"/>
                    </a:ext>
                  </a:extLst>
                </p14:cNvPr>
                <p14:cNvContentPartPr/>
                <p14:nvPr/>
              </p14:nvContentPartPr>
              <p14:xfrm>
                <a:off x="3886132" y="2567250"/>
                <a:ext cx="182520" cy="4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D231C3-46C7-114B-AD05-1453953A38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70652" y="2552130"/>
                  <a:ext cx="212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3102E4-06ED-804A-A545-5D3404246EEF}"/>
                    </a:ext>
                  </a:extLst>
                </p14:cNvPr>
                <p14:cNvContentPartPr/>
                <p14:nvPr/>
              </p14:nvContentPartPr>
              <p14:xfrm>
                <a:off x="4088452" y="2543130"/>
                <a:ext cx="179640" cy="41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3102E4-06ED-804A-A545-5D3404246E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3332" y="2527650"/>
                  <a:ext cx="210240" cy="44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83064DC-C17F-5144-AF23-4742CA5CEEE1}"/>
                  </a:ext>
                </a:extLst>
              </p14:cNvPr>
              <p14:cNvContentPartPr/>
              <p14:nvPr/>
            </p14:nvContentPartPr>
            <p14:xfrm>
              <a:off x="5086372" y="1943010"/>
              <a:ext cx="32040" cy="297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83064DC-C17F-5144-AF23-4742CA5CEEE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070892" y="1927530"/>
                <a:ext cx="626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BA145EA-BBF3-3240-BF54-6411A9EDDD7F}"/>
                  </a:ext>
                </a:extLst>
              </p14:cNvPr>
              <p14:cNvContentPartPr/>
              <p14:nvPr/>
            </p14:nvContentPartPr>
            <p14:xfrm>
              <a:off x="5065492" y="2414250"/>
              <a:ext cx="99720" cy="112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BA145EA-BBF3-3240-BF54-6411A9EDDD7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50012" y="2399130"/>
                <a:ext cx="130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D92327A-A6DD-7D4F-903B-3C86070E972C}"/>
                  </a:ext>
                </a:extLst>
              </p14:cNvPr>
              <p14:cNvContentPartPr/>
              <p14:nvPr/>
            </p14:nvContentPartPr>
            <p14:xfrm>
              <a:off x="5914732" y="967410"/>
              <a:ext cx="172080" cy="26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D92327A-A6DD-7D4F-903B-3C86070E972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99612" y="952290"/>
                <a:ext cx="20268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43F20B96-2129-3940-8106-8BD12B312E98}"/>
              </a:ext>
            </a:extLst>
          </p:cNvPr>
          <p:cNvGrpSpPr/>
          <p:nvPr/>
        </p:nvGrpSpPr>
        <p:grpSpPr>
          <a:xfrm>
            <a:off x="6371932" y="900090"/>
            <a:ext cx="395640" cy="143280"/>
            <a:chOff x="6371932" y="900090"/>
            <a:chExt cx="39564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B300739-D376-7B42-8817-E4D34E235606}"/>
                    </a:ext>
                  </a:extLst>
                </p14:cNvPr>
                <p14:cNvContentPartPr/>
                <p14:nvPr/>
              </p14:nvContentPartPr>
              <p14:xfrm>
                <a:off x="6371932" y="900090"/>
                <a:ext cx="156600" cy="13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B300739-D376-7B42-8817-E4D34E2356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56812" y="884610"/>
                  <a:ext cx="187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453C68-AD54-E44B-99E4-8902EFDBD4EB}"/>
                    </a:ext>
                  </a:extLst>
                </p14:cNvPr>
                <p14:cNvContentPartPr/>
                <p14:nvPr/>
              </p14:nvContentPartPr>
              <p14:xfrm>
                <a:off x="6600532" y="914850"/>
                <a:ext cx="167040" cy="12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453C68-AD54-E44B-99E4-8902EFDBD4E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85412" y="899730"/>
                  <a:ext cx="1976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44E28D3-08AA-B445-ABA3-9E10DFDD5186}"/>
              </a:ext>
            </a:extLst>
          </p:cNvPr>
          <p:cNvGrpSpPr/>
          <p:nvPr/>
        </p:nvGrpSpPr>
        <p:grpSpPr>
          <a:xfrm>
            <a:off x="7057732" y="271170"/>
            <a:ext cx="3327480" cy="896400"/>
            <a:chOff x="7057732" y="271170"/>
            <a:chExt cx="332748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43792D-03D9-4545-AEEB-CCCE6654FD90}"/>
                    </a:ext>
                  </a:extLst>
                </p14:cNvPr>
                <p14:cNvContentPartPr/>
                <p14:nvPr/>
              </p14:nvContentPartPr>
              <p14:xfrm>
                <a:off x="7057732" y="271170"/>
                <a:ext cx="182160" cy="254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43792D-03D9-4545-AEEB-CCCE6654FD9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42612" y="256050"/>
                  <a:ext cx="212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95A8F5-90DC-D745-94EF-3A6613187BF5}"/>
                    </a:ext>
                  </a:extLst>
                </p14:cNvPr>
                <p14:cNvContentPartPr/>
                <p14:nvPr/>
              </p14:nvContentPartPr>
              <p14:xfrm>
                <a:off x="7300732" y="428490"/>
                <a:ext cx="270360" cy="319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95A8F5-90DC-D745-94EF-3A6613187BF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85612" y="413370"/>
                  <a:ext cx="300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0E4FD2-871C-DB4A-BF82-6AF8CC21330B}"/>
                    </a:ext>
                  </a:extLst>
                </p14:cNvPr>
                <p14:cNvContentPartPr/>
                <p14:nvPr/>
              </p14:nvContentPartPr>
              <p14:xfrm>
                <a:off x="7938292" y="317970"/>
                <a:ext cx="1645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0E4FD2-871C-DB4A-BF82-6AF8CC2133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23172" y="302490"/>
                  <a:ext cx="195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8C8DCC-C372-C346-B46D-4F300A3BA8F1}"/>
                    </a:ext>
                  </a:extLst>
                </p14:cNvPr>
                <p14:cNvContentPartPr/>
                <p14:nvPr/>
              </p14:nvContentPartPr>
              <p14:xfrm>
                <a:off x="8243932" y="299610"/>
                <a:ext cx="126720" cy="37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8C8DCC-C372-C346-B46D-4F300A3BA8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28452" y="284130"/>
                  <a:ext cx="157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E4A09B-25BF-CB49-84A2-E6DABE613D31}"/>
                    </a:ext>
                  </a:extLst>
                </p14:cNvPr>
                <p14:cNvContentPartPr/>
                <p14:nvPr/>
              </p14:nvContentPartPr>
              <p14:xfrm>
                <a:off x="8442292" y="325890"/>
                <a:ext cx="148680" cy="37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E4A09B-25BF-CB49-84A2-E6DABE613D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26812" y="310770"/>
                  <a:ext cx="178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F1CAFA-9E70-EC45-A857-1B9B371F64B9}"/>
                    </a:ext>
                  </a:extLst>
                </p14:cNvPr>
                <p14:cNvContentPartPr/>
                <p14:nvPr/>
              </p14:nvContentPartPr>
              <p14:xfrm>
                <a:off x="8701132" y="290610"/>
                <a:ext cx="179280" cy="171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F1CAFA-9E70-EC45-A857-1B9B371F64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85652" y="275130"/>
                  <a:ext cx="209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09F10C-B3E9-3E47-8251-5206F8F643DB}"/>
                    </a:ext>
                  </a:extLst>
                </p14:cNvPr>
                <p14:cNvContentPartPr/>
                <p14:nvPr/>
              </p14:nvContentPartPr>
              <p14:xfrm>
                <a:off x="8921092" y="328410"/>
                <a:ext cx="322560" cy="12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09F10C-B3E9-3E47-8251-5206F8F643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05612" y="313290"/>
                  <a:ext cx="353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F02D73-9403-D244-9DEA-F40822AE117C}"/>
                    </a:ext>
                  </a:extLst>
                </p14:cNvPr>
                <p14:cNvContentPartPr/>
                <p14:nvPr/>
              </p14:nvContentPartPr>
              <p14:xfrm>
                <a:off x="9300892" y="314010"/>
                <a:ext cx="448560" cy="11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F02D73-9403-D244-9DEA-F40822AE11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85772" y="298890"/>
                  <a:ext cx="479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D63554-F927-4942-8EF9-68A967E408DD}"/>
                    </a:ext>
                  </a:extLst>
                </p14:cNvPr>
                <p14:cNvContentPartPr/>
                <p14:nvPr/>
              </p14:nvContentPartPr>
              <p14:xfrm>
                <a:off x="9924772" y="320490"/>
                <a:ext cx="460440" cy="14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D63554-F927-4942-8EF9-68A967E408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09652" y="305370"/>
                  <a:ext cx="490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C2C5539-D4FB-0D4D-8B8A-F06F8216C853}"/>
                    </a:ext>
                  </a:extLst>
                </p14:cNvPr>
                <p14:cNvContentPartPr/>
                <p14:nvPr/>
              </p14:nvContentPartPr>
              <p14:xfrm>
                <a:off x="7100932" y="889290"/>
                <a:ext cx="8640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C2C5539-D4FB-0D4D-8B8A-F06F8216C8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85452" y="874170"/>
                  <a:ext cx="117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36EF4D-538A-3C4E-9089-084186151FD1}"/>
                    </a:ext>
                  </a:extLst>
                </p14:cNvPr>
                <p14:cNvContentPartPr/>
                <p14:nvPr/>
              </p14:nvContentPartPr>
              <p14:xfrm>
                <a:off x="7229452" y="885690"/>
                <a:ext cx="144360" cy="10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36EF4D-538A-3C4E-9089-084186151F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3972" y="870570"/>
                  <a:ext cx="174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945349-54F3-034A-88EA-6B353A19FD91}"/>
                    </a:ext>
                  </a:extLst>
                </p14:cNvPr>
                <p14:cNvContentPartPr/>
                <p14:nvPr/>
              </p14:nvContentPartPr>
              <p14:xfrm>
                <a:off x="7400812" y="872730"/>
                <a:ext cx="168840" cy="164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945349-54F3-034A-88EA-6B353A19FD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85692" y="857250"/>
                  <a:ext cx="199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210332-985F-DF44-98B9-B141222CE7A3}"/>
                    </a:ext>
                  </a:extLst>
                </p14:cNvPr>
                <p14:cNvContentPartPr/>
                <p14:nvPr/>
              </p14:nvContentPartPr>
              <p14:xfrm>
                <a:off x="7678372" y="914130"/>
                <a:ext cx="8640" cy="72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210332-985F-DF44-98B9-B141222CE7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62892" y="899010"/>
                  <a:ext cx="39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7AC040-BE70-324F-A165-86F8ECA9DCB5}"/>
                    </a:ext>
                  </a:extLst>
                </p14:cNvPr>
                <p14:cNvContentPartPr/>
                <p14:nvPr/>
              </p14:nvContentPartPr>
              <p14:xfrm>
                <a:off x="7729492" y="885690"/>
                <a:ext cx="32400" cy="25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7AC040-BE70-324F-A165-86F8ECA9DC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14012" y="870570"/>
                  <a:ext cx="6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872919-E8D6-404C-AB85-1D30801A9C63}"/>
                    </a:ext>
                  </a:extLst>
                </p14:cNvPr>
                <p14:cNvContentPartPr/>
                <p14:nvPr/>
              </p14:nvContentPartPr>
              <p14:xfrm>
                <a:off x="7687372" y="871290"/>
                <a:ext cx="97560" cy="14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872919-E8D6-404C-AB85-1D30801A9C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72252" y="856170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6237D9E-6D1B-9C49-AD4E-C893826F5B32}"/>
                    </a:ext>
                  </a:extLst>
                </p14:cNvPr>
                <p14:cNvContentPartPr/>
                <p14:nvPr/>
              </p14:nvContentPartPr>
              <p14:xfrm>
                <a:off x="7900852" y="871290"/>
                <a:ext cx="25920" cy="11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6237D9E-6D1B-9C49-AD4E-C893826F5B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85732" y="856170"/>
                  <a:ext cx="56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9F020D-C1E9-6F4F-99B8-E4E452CFE299}"/>
                    </a:ext>
                  </a:extLst>
                </p14:cNvPr>
                <p14:cNvContentPartPr/>
                <p14:nvPr/>
              </p14:nvContentPartPr>
              <p14:xfrm>
                <a:off x="7923532" y="832410"/>
                <a:ext cx="6120" cy="1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9F020D-C1E9-6F4F-99B8-E4E452CFE2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08412" y="816930"/>
                  <a:ext cx="36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95CE4F4-A48A-C84D-AE15-2BBB3CC3703F}"/>
                    </a:ext>
                  </a:extLst>
                </p14:cNvPr>
                <p14:cNvContentPartPr/>
                <p14:nvPr/>
              </p14:nvContentPartPr>
              <p14:xfrm>
                <a:off x="8018572" y="872010"/>
                <a:ext cx="126360" cy="29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95CE4F4-A48A-C84D-AE15-2BBB3CC3703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03452" y="856530"/>
                  <a:ext cx="156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15B8D4-7CDF-7F49-84A4-C305A5B21190}"/>
                    </a:ext>
                  </a:extLst>
                </p14:cNvPr>
                <p14:cNvContentPartPr/>
                <p14:nvPr/>
              </p14:nvContentPartPr>
              <p14:xfrm>
                <a:off x="8200732" y="842850"/>
                <a:ext cx="54360" cy="153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15B8D4-7CDF-7F49-84A4-C305A5B211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85612" y="827370"/>
                  <a:ext cx="84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178BC17-7045-4149-A8E9-F4E663861D6B}"/>
                    </a:ext>
                  </a:extLst>
                </p14:cNvPr>
                <p14:cNvContentPartPr/>
                <p14:nvPr/>
              </p14:nvContentPartPr>
              <p14:xfrm>
                <a:off x="8229532" y="740610"/>
                <a:ext cx="5040" cy="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178BC17-7045-4149-A8E9-F4E663861D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14052" y="725490"/>
                  <a:ext cx="3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487259-EDD7-8348-8ACE-EFF924139F63}"/>
                    </a:ext>
                  </a:extLst>
                </p14:cNvPr>
                <p14:cNvContentPartPr/>
                <p14:nvPr/>
              </p14:nvContentPartPr>
              <p14:xfrm>
                <a:off x="8372092" y="685530"/>
                <a:ext cx="34560" cy="30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487259-EDD7-8348-8ACE-EFF924139F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56972" y="670410"/>
                  <a:ext cx="65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460810F-1AA8-1C49-84D9-714827D88E21}"/>
                    </a:ext>
                  </a:extLst>
                </p14:cNvPr>
                <p14:cNvContentPartPr/>
                <p14:nvPr/>
              </p14:nvContentPartPr>
              <p14:xfrm>
                <a:off x="8272372" y="842850"/>
                <a:ext cx="252000" cy="118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460810F-1AA8-1C49-84D9-714827D88E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6892" y="827370"/>
                  <a:ext cx="28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5555C4-9176-5D4B-93DA-32991D960BBF}"/>
                    </a:ext>
                  </a:extLst>
                </p14:cNvPr>
                <p14:cNvContentPartPr/>
                <p14:nvPr/>
              </p14:nvContentPartPr>
              <p14:xfrm>
                <a:off x="8543812" y="757170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5555C4-9176-5D4B-93DA-32991D960B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28332" y="7416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C0877B-AE50-6149-B6C0-AD5609EB9147}"/>
                    </a:ext>
                  </a:extLst>
                </p14:cNvPr>
                <p14:cNvContentPartPr/>
                <p14:nvPr/>
              </p14:nvContentPartPr>
              <p14:xfrm>
                <a:off x="8601052" y="828450"/>
                <a:ext cx="155520" cy="11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C0877B-AE50-6149-B6C0-AD5609EB91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85572" y="813330"/>
                  <a:ext cx="186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A4B763-E315-AE45-8C45-72E24AECDD00}"/>
                    </a:ext>
                  </a:extLst>
                </p14:cNvPr>
                <p14:cNvContentPartPr/>
                <p14:nvPr/>
              </p14:nvContentPartPr>
              <p14:xfrm>
                <a:off x="8900932" y="928530"/>
                <a:ext cx="19080" cy="112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A4B763-E315-AE45-8C45-72E24AECDD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5812" y="913410"/>
                  <a:ext cx="49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A32CFD-91AD-884E-BC48-798C0948B7AF}"/>
                    </a:ext>
                  </a:extLst>
                </p14:cNvPr>
                <p14:cNvContentPartPr/>
                <p14:nvPr/>
              </p14:nvContentPartPr>
              <p14:xfrm>
                <a:off x="9157972" y="771210"/>
                <a:ext cx="140040" cy="152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A32CFD-91AD-884E-BC48-798C0948B7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42852" y="756090"/>
                  <a:ext cx="170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A685DA-2CA4-314C-AA27-61F93E58A6E4}"/>
                    </a:ext>
                  </a:extLst>
                </p14:cNvPr>
                <p14:cNvContentPartPr/>
                <p14:nvPr/>
              </p14:nvContentPartPr>
              <p14:xfrm>
                <a:off x="9431932" y="800010"/>
                <a:ext cx="9900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A685DA-2CA4-314C-AA27-61F93E58A6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16812" y="784530"/>
                  <a:ext cx="1292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8EF7755-E332-9445-A8EB-14CCF178E4D1}"/>
              </a:ext>
            </a:extLst>
          </p:cNvPr>
          <p:cNvGrpSpPr/>
          <p:nvPr/>
        </p:nvGrpSpPr>
        <p:grpSpPr>
          <a:xfrm>
            <a:off x="9872572" y="671490"/>
            <a:ext cx="1089720" cy="257400"/>
            <a:chOff x="9872572" y="671490"/>
            <a:chExt cx="10897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2038F4-8033-A442-87C0-15DE9C9ADEE2}"/>
                    </a:ext>
                  </a:extLst>
                </p14:cNvPr>
                <p14:cNvContentPartPr/>
                <p14:nvPr/>
              </p14:nvContentPartPr>
              <p14:xfrm>
                <a:off x="9872572" y="771210"/>
                <a:ext cx="17280" cy="118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2038F4-8033-A442-87C0-15DE9C9ADE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7452" y="756090"/>
                  <a:ext cx="47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756373-89D1-1D4F-96CB-19B64DEE66C4}"/>
                    </a:ext>
                  </a:extLst>
                </p14:cNvPr>
                <p14:cNvContentPartPr/>
                <p14:nvPr/>
              </p14:nvContentPartPr>
              <p14:xfrm>
                <a:off x="9901012" y="671490"/>
                <a:ext cx="41040" cy="2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756373-89D1-1D4F-96CB-19B64DEE66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5892" y="656010"/>
                  <a:ext cx="71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01F572-AAD0-3C4A-BBC2-7A5EA9C958A8}"/>
                    </a:ext>
                  </a:extLst>
                </p14:cNvPr>
                <p14:cNvContentPartPr/>
                <p14:nvPr/>
              </p14:nvContentPartPr>
              <p14:xfrm>
                <a:off x="9986692" y="757170"/>
                <a:ext cx="257760" cy="12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01F572-AAD0-3C4A-BBC2-7A5EA9C958A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1572" y="741690"/>
                  <a:ext cx="288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5B4C48-AE5E-D347-AE65-725723FBFC81}"/>
                    </a:ext>
                  </a:extLst>
                </p14:cNvPr>
                <p14:cNvContentPartPr/>
                <p14:nvPr/>
              </p14:nvContentPartPr>
              <p14:xfrm>
                <a:off x="10272532" y="757170"/>
                <a:ext cx="202680" cy="116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5B4C48-AE5E-D347-AE65-725723FBFC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57412" y="741690"/>
                  <a:ext cx="233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D94976F-6BA6-364A-8289-19CAF8805EC6}"/>
                    </a:ext>
                  </a:extLst>
                </p14:cNvPr>
                <p14:cNvContentPartPr/>
                <p14:nvPr/>
              </p14:nvContentPartPr>
              <p14:xfrm>
                <a:off x="10558372" y="771210"/>
                <a:ext cx="97200" cy="9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D94976F-6BA6-364A-8289-19CAF8805E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42892" y="756090"/>
                  <a:ext cx="12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A90FC35-89EE-2546-9C5F-D5AC7B787D7E}"/>
                    </a:ext>
                  </a:extLst>
                </p14:cNvPr>
                <p14:cNvContentPartPr/>
                <p14:nvPr/>
              </p14:nvContentPartPr>
              <p14:xfrm>
                <a:off x="10729732" y="757170"/>
                <a:ext cx="232560" cy="17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A90FC35-89EE-2546-9C5F-D5AC7B787D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14612" y="741690"/>
                  <a:ext cx="2631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B01B6A-C37B-9546-8519-541A1D4F938C}"/>
              </a:ext>
            </a:extLst>
          </p:cNvPr>
          <p:cNvGrpSpPr/>
          <p:nvPr/>
        </p:nvGrpSpPr>
        <p:grpSpPr>
          <a:xfrm>
            <a:off x="713452" y="1542690"/>
            <a:ext cx="1658520" cy="510120"/>
            <a:chOff x="713452" y="1542690"/>
            <a:chExt cx="165852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E8158C-7208-2D48-A845-0205C87CB3B7}"/>
                    </a:ext>
                  </a:extLst>
                </p14:cNvPr>
                <p14:cNvContentPartPr/>
                <p14:nvPr/>
              </p14:nvContentPartPr>
              <p14:xfrm>
                <a:off x="713452" y="1674810"/>
                <a:ext cx="129600" cy="20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E8158C-7208-2D48-A845-0205C87CB3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8332" y="1659690"/>
                  <a:ext cx="160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42BBFE-CBC1-D946-9CBA-C323EF7556BE}"/>
                    </a:ext>
                  </a:extLst>
                </p14:cNvPr>
                <p14:cNvContentPartPr/>
                <p14:nvPr/>
              </p14:nvContentPartPr>
              <p14:xfrm>
                <a:off x="937372" y="1720890"/>
                <a:ext cx="491760" cy="126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42BBFE-CBC1-D946-9CBA-C323EF7556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1892" y="1705410"/>
                  <a:ext cx="522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0B1ABF-4425-044B-9079-CBBCEAA7FD04}"/>
                    </a:ext>
                  </a:extLst>
                </p14:cNvPr>
                <p14:cNvContentPartPr/>
                <p14:nvPr/>
              </p14:nvContentPartPr>
              <p14:xfrm>
                <a:off x="1452892" y="1673370"/>
                <a:ext cx="180000" cy="37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0B1ABF-4425-044B-9079-CBBCEAA7FD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37772" y="1658250"/>
                  <a:ext cx="2106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B5156F3-1466-FF4E-9680-0EEAD7CF8673}"/>
                    </a:ext>
                  </a:extLst>
                </p14:cNvPr>
                <p14:cNvContentPartPr/>
                <p14:nvPr/>
              </p14:nvContentPartPr>
              <p14:xfrm>
                <a:off x="1685812" y="1542690"/>
                <a:ext cx="505800" cy="29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B5156F3-1466-FF4E-9680-0EEAD7CF86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70332" y="1527570"/>
                  <a:ext cx="536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89F3F6-E965-AA45-813B-04531BD6C547}"/>
                    </a:ext>
                  </a:extLst>
                </p14:cNvPr>
                <p14:cNvContentPartPr/>
                <p14:nvPr/>
              </p14:nvContentPartPr>
              <p14:xfrm>
                <a:off x="2079292" y="1642770"/>
                <a:ext cx="106920" cy="28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89F3F6-E965-AA45-813B-04531BD6C5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64172" y="1627650"/>
                  <a:ext cx="137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AF279C-C250-B24B-827A-89D72169AA31}"/>
                    </a:ext>
                  </a:extLst>
                </p14:cNvPr>
                <p14:cNvContentPartPr/>
                <p14:nvPr/>
              </p14:nvContentPartPr>
              <p14:xfrm>
                <a:off x="2371612" y="1800090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AF279C-C250-B24B-827A-89D72169AA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6492" y="17849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222BE6D-73A8-374E-A5EF-C29DD0ECD766}"/>
              </a:ext>
            </a:extLst>
          </p:cNvPr>
          <p:cNvGrpSpPr/>
          <p:nvPr/>
        </p:nvGrpSpPr>
        <p:grpSpPr>
          <a:xfrm>
            <a:off x="5213092" y="2894490"/>
            <a:ext cx="498600" cy="460800"/>
            <a:chOff x="5213092" y="2894490"/>
            <a:chExt cx="4986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1A927A-1245-2D42-A030-FD399569B82E}"/>
                    </a:ext>
                  </a:extLst>
                </p14:cNvPr>
                <p14:cNvContentPartPr/>
                <p14:nvPr/>
              </p14:nvContentPartPr>
              <p14:xfrm>
                <a:off x="5213092" y="2894490"/>
                <a:ext cx="159480" cy="21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1A927A-1245-2D42-A030-FD399569B8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97612" y="2879010"/>
                  <a:ext cx="189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EB3A40-0473-894B-A502-366F984E0C66}"/>
                    </a:ext>
                  </a:extLst>
                </p14:cNvPr>
                <p14:cNvContentPartPr/>
                <p14:nvPr/>
              </p14:nvContentPartPr>
              <p14:xfrm>
                <a:off x="5243332" y="3011130"/>
                <a:ext cx="129240" cy="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EB3A40-0473-894B-A502-366F984E0C6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28212" y="2996010"/>
                  <a:ext cx="159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27D2809-3ED1-4748-BF48-10DD3CFEFD65}"/>
                    </a:ext>
                  </a:extLst>
                </p14:cNvPr>
                <p14:cNvContentPartPr/>
                <p14:nvPr/>
              </p14:nvContentPartPr>
              <p14:xfrm>
                <a:off x="5402452" y="3004650"/>
                <a:ext cx="309240" cy="350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27D2809-3ED1-4748-BF48-10DD3CFEFD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86972" y="2989530"/>
                  <a:ext cx="33984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7A0C758-1F0F-7347-AD9D-2A8DF59B3075}"/>
                  </a:ext>
                </a:extLst>
              </p14:cNvPr>
              <p14:cNvContentPartPr/>
              <p14:nvPr/>
            </p14:nvContentPartPr>
            <p14:xfrm>
              <a:off x="4412452" y="2700090"/>
              <a:ext cx="16920" cy="1116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7A0C758-1F0F-7347-AD9D-2A8DF59B307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397332" y="2684970"/>
                <a:ext cx="47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8287F2C-30DB-0E44-A421-1FBCA1103338}"/>
                  </a:ext>
                </a:extLst>
              </p14:cNvPr>
              <p14:cNvContentPartPr/>
              <p14:nvPr/>
            </p14:nvContentPartPr>
            <p14:xfrm>
              <a:off x="5800612" y="3057570"/>
              <a:ext cx="231120" cy="1573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8287F2C-30DB-0E44-A421-1FBCA110333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785132" y="3042090"/>
                <a:ext cx="26172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8049E06-46CB-2F41-A390-97C26DEDE3EA}"/>
              </a:ext>
            </a:extLst>
          </p:cNvPr>
          <p:cNvGrpSpPr/>
          <p:nvPr/>
        </p:nvGrpSpPr>
        <p:grpSpPr>
          <a:xfrm>
            <a:off x="521572" y="3419370"/>
            <a:ext cx="10396800" cy="2550960"/>
            <a:chOff x="521572" y="3419370"/>
            <a:chExt cx="10396800" cy="25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DCDE55-2B5C-DB48-A66A-394CFD332D7C}"/>
                    </a:ext>
                  </a:extLst>
                </p14:cNvPr>
                <p14:cNvContentPartPr/>
                <p14:nvPr/>
              </p14:nvContentPartPr>
              <p14:xfrm>
                <a:off x="5557612" y="3740490"/>
                <a:ext cx="465840" cy="163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DCDE55-2B5C-DB48-A66A-394CFD332D7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42492" y="3725370"/>
                  <a:ext cx="496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A0DEA5E-E104-0248-9344-383E7BEBD8C3}"/>
                    </a:ext>
                  </a:extLst>
                </p14:cNvPr>
                <p14:cNvContentPartPr/>
                <p14:nvPr/>
              </p14:nvContentPartPr>
              <p14:xfrm>
                <a:off x="6214972" y="3586050"/>
                <a:ext cx="46440" cy="271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A0DEA5E-E104-0248-9344-383E7BEBD8C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99492" y="3570570"/>
                  <a:ext cx="77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C91D6-F5FF-614D-91AA-4A556079F4DA}"/>
                    </a:ext>
                  </a:extLst>
                </p14:cNvPr>
                <p14:cNvContentPartPr/>
                <p14:nvPr/>
              </p14:nvContentPartPr>
              <p14:xfrm>
                <a:off x="6143332" y="3743010"/>
                <a:ext cx="306360" cy="11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C91D6-F5FF-614D-91AA-4A556079F4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28212" y="3727890"/>
                  <a:ext cx="336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D8ECDAF-250C-8D4C-89C7-C7871057C69E}"/>
                    </a:ext>
                  </a:extLst>
                </p14:cNvPr>
                <p14:cNvContentPartPr/>
                <p14:nvPr/>
              </p14:nvContentPartPr>
              <p14:xfrm>
                <a:off x="6429172" y="3628890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D8ECDAF-250C-8D4C-89C7-C7871057C6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14052" y="36137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03DB6CC-A1FC-8F42-A490-E81B80F225DF}"/>
                    </a:ext>
                  </a:extLst>
                </p14:cNvPr>
                <p14:cNvContentPartPr/>
                <p14:nvPr/>
              </p14:nvContentPartPr>
              <p14:xfrm>
                <a:off x="6614932" y="3738330"/>
                <a:ext cx="118800" cy="3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03DB6CC-A1FC-8F42-A490-E81B80F225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99812" y="3722850"/>
                  <a:ext cx="149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533D3FE-ABC5-7F4D-8FBD-F096F7673926}"/>
                    </a:ext>
                  </a:extLst>
                </p14:cNvPr>
                <p14:cNvContentPartPr/>
                <p14:nvPr/>
              </p14:nvContentPartPr>
              <p14:xfrm>
                <a:off x="6729052" y="3719250"/>
                <a:ext cx="689400" cy="367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533D3FE-ABC5-7F4D-8FBD-F096F76739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3932" y="3704130"/>
                  <a:ext cx="720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3FF381-5B65-3F45-BFFC-E5DB0550885A}"/>
                    </a:ext>
                  </a:extLst>
                </p14:cNvPr>
                <p14:cNvContentPartPr/>
                <p14:nvPr/>
              </p14:nvContentPartPr>
              <p14:xfrm>
                <a:off x="7674052" y="3508290"/>
                <a:ext cx="385560" cy="279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3FF381-5B65-3F45-BFFC-E5DB0550885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58932" y="3493170"/>
                  <a:ext cx="416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C491CBC-E61B-764A-9A81-51C27B6C8AB1}"/>
                    </a:ext>
                  </a:extLst>
                </p14:cNvPr>
                <p14:cNvContentPartPr/>
                <p14:nvPr/>
              </p14:nvContentPartPr>
              <p14:xfrm>
                <a:off x="8143852" y="3700170"/>
                <a:ext cx="249120" cy="141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C491CBC-E61B-764A-9A81-51C27B6C8A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28372" y="3685050"/>
                  <a:ext cx="27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567E21-E42D-A945-BC5D-7C5484B3979B}"/>
                    </a:ext>
                  </a:extLst>
                </p14:cNvPr>
                <p14:cNvContentPartPr/>
                <p14:nvPr/>
              </p14:nvContentPartPr>
              <p14:xfrm>
                <a:off x="8372452" y="3671730"/>
                <a:ext cx="55080" cy="131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567E21-E42D-A945-BC5D-7C5484B397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56972" y="3656610"/>
                  <a:ext cx="85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0E65C7F-99D6-694A-BC80-464BACB1E7B1}"/>
                    </a:ext>
                  </a:extLst>
                </p14:cNvPr>
                <p14:cNvContentPartPr/>
                <p14:nvPr/>
              </p14:nvContentPartPr>
              <p14:xfrm>
                <a:off x="8500972" y="3643290"/>
                <a:ext cx="199440" cy="164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0E65C7F-99D6-694A-BC80-464BACB1E7B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85852" y="3627810"/>
                  <a:ext cx="230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0CB47A-2981-CD4F-9458-3E228136D293}"/>
                    </a:ext>
                  </a:extLst>
                </p14:cNvPr>
                <p14:cNvContentPartPr/>
                <p14:nvPr/>
              </p14:nvContentPartPr>
              <p14:xfrm>
                <a:off x="8961772" y="3644730"/>
                <a:ext cx="427320" cy="160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0CB47A-2981-CD4F-9458-3E228136D2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46292" y="3629250"/>
                  <a:ext cx="457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471ACA-7474-B247-B20D-0AE52BD08A74}"/>
                    </a:ext>
                  </a:extLst>
                </p14:cNvPr>
                <p14:cNvContentPartPr/>
                <p14:nvPr/>
              </p14:nvContentPartPr>
              <p14:xfrm>
                <a:off x="9529492" y="3428730"/>
                <a:ext cx="66600" cy="329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471ACA-7474-B247-B20D-0AE52BD08A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14372" y="3413610"/>
                  <a:ext cx="97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6D82F7-DD51-4448-AE39-B264DC7E988D}"/>
                    </a:ext>
                  </a:extLst>
                </p14:cNvPr>
                <p14:cNvContentPartPr/>
                <p14:nvPr/>
              </p14:nvContentPartPr>
              <p14:xfrm>
                <a:off x="9494212" y="3620610"/>
                <a:ext cx="295200" cy="114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6D82F7-DD51-4448-AE39-B264DC7E988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79092" y="3605130"/>
                  <a:ext cx="325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4401AD-4C85-5F4F-B92B-5EB1317EF48F}"/>
                    </a:ext>
                  </a:extLst>
                </p14:cNvPr>
                <p14:cNvContentPartPr/>
                <p14:nvPr/>
              </p14:nvContentPartPr>
              <p14:xfrm>
                <a:off x="9815332" y="3471570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4401AD-4C85-5F4F-B92B-5EB1317EF4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99852" y="34564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98D4D4-554C-6445-8964-7477E3AE5299}"/>
                    </a:ext>
                  </a:extLst>
                </p14:cNvPr>
                <p14:cNvContentPartPr/>
                <p14:nvPr/>
              </p14:nvContentPartPr>
              <p14:xfrm>
                <a:off x="9858172" y="3457530"/>
                <a:ext cx="112320" cy="299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98D4D4-554C-6445-8964-7477E3AE52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43052" y="3442050"/>
                  <a:ext cx="142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48D67CE-1DE7-ED4A-97B8-D4571ECAA261}"/>
                    </a:ext>
                  </a:extLst>
                </p14:cNvPr>
                <p14:cNvContentPartPr/>
                <p14:nvPr/>
              </p14:nvContentPartPr>
              <p14:xfrm>
                <a:off x="9935212" y="3646890"/>
                <a:ext cx="198000" cy="139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48D67CE-1DE7-ED4A-97B8-D4571ECAA26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20092" y="3631770"/>
                  <a:ext cx="22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069A46-60BF-E245-B3EB-8004B39305B1}"/>
                    </a:ext>
                  </a:extLst>
                </p14:cNvPr>
                <p14:cNvContentPartPr/>
                <p14:nvPr/>
              </p14:nvContentPartPr>
              <p14:xfrm>
                <a:off x="10155532" y="3646890"/>
                <a:ext cx="99720" cy="132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069A46-60BF-E245-B3EB-8004B39305B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40052" y="3631770"/>
                  <a:ext cx="130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C0D1351-4348-6C49-A7B7-13BB60F89304}"/>
                    </a:ext>
                  </a:extLst>
                </p14:cNvPr>
                <p14:cNvContentPartPr/>
                <p14:nvPr/>
              </p14:nvContentPartPr>
              <p14:xfrm>
                <a:off x="10287652" y="3419370"/>
                <a:ext cx="222480" cy="331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C0D1351-4348-6C49-A7B7-13BB60F8930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72172" y="3404250"/>
                  <a:ext cx="253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ADB7D3-A362-034A-B621-362EBF6C2C48}"/>
                    </a:ext>
                  </a:extLst>
                </p14:cNvPr>
                <p14:cNvContentPartPr/>
                <p14:nvPr/>
              </p14:nvContentPartPr>
              <p14:xfrm>
                <a:off x="10521292" y="3642930"/>
                <a:ext cx="272520" cy="443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ADB7D3-A362-034A-B621-362EBF6C2C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06172" y="3627810"/>
                  <a:ext cx="3031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B75E083-DB98-4748-A4A8-26B86BB0855C}"/>
                    </a:ext>
                  </a:extLst>
                </p14:cNvPr>
                <p14:cNvContentPartPr/>
                <p14:nvPr/>
              </p14:nvContentPartPr>
              <p14:xfrm>
                <a:off x="10844212" y="3728970"/>
                <a:ext cx="74160" cy="12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B75E083-DB98-4748-A4A8-26B86BB0855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28732" y="3713490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BBEC5E9-B220-6443-89BA-CE7CE6E20DB3}"/>
                    </a:ext>
                  </a:extLst>
                </p14:cNvPr>
                <p14:cNvContentPartPr/>
                <p14:nvPr/>
              </p14:nvContentPartPr>
              <p14:xfrm>
                <a:off x="5521972" y="4340610"/>
                <a:ext cx="365040" cy="215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BBEC5E9-B220-6443-89BA-CE7CE6E20DB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06492" y="4325130"/>
                  <a:ext cx="395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4B055DD-A356-F14A-B758-E83B507331B9}"/>
                    </a:ext>
                  </a:extLst>
                </p14:cNvPr>
                <p14:cNvContentPartPr/>
                <p14:nvPr/>
              </p14:nvContentPartPr>
              <p14:xfrm>
                <a:off x="6286252" y="4184370"/>
                <a:ext cx="50040" cy="329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4B055DD-A356-F14A-B758-E83B507331B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1132" y="4169250"/>
                  <a:ext cx="806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25F0706-1AC7-8144-B720-075BB6A8B2F2}"/>
                    </a:ext>
                  </a:extLst>
                </p14:cNvPr>
                <p14:cNvContentPartPr/>
                <p14:nvPr/>
              </p14:nvContentPartPr>
              <p14:xfrm>
                <a:off x="6424132" y="4359330"/>
                <a:ext cx="204480" cy="463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25F0706-1AC7-8144-B720-075BB6A8B2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09012" y="4343850"/>
                  <a:ext cx="2350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EFEA06-3E83-B240-8BDD-831405FDE6F4}"/>
                    </a:ext>
                  </a:extLst>
                </p14:cNvPr>
                <p14:cNvContentPartPr/>
                <p14:nvPr/>
              </p14:nvContentPartPr>
              <p14:xfrm>
                <a:off x="6700612" y="4315050"/>
                <a:ext cx="385920" cy="239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EFEA06-3E83-B240-8BDD-831405FDE6F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85492" y="4299570"/>
                  <a:ext cx="416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0BC6BF9-912C-5A4A-96C4-9D494F171CE2}"/>
                    </a:ext>
                  </a:extLst>
                </p14:cNvPr>
                <p14:cNvContentPartPr/>
                <p14:nvPr/>
              </p14:nvContentPartPr>
              <p14:xfrm>
                <a:off x="7315132" y="4500450"/>
                <a:ext cx="58680" cy="180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0BC6BF9-912C-5A4A-96C4-9D494F171CE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99652" y="4484970"/>
                  <a:ext cx="88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079E3B-D44B-8847-B983-74F129898031}"/>
                    </a:ext>
                  </a:extLst>
                </p14:cNvPr>
                <p14:cNvContentPartPr/>
                <p14:nvPr/>
              </p14:nvContentPartPr>
              <p14:xfrm>
                <a:off x="7694212" y="4205250"/>
                <a:ext cx="226080" cy="245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079E3B-D44B-8847-B983-74F1298980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79092" y="4190130"/>
                  <a:ext cx="256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9359D58-2B89-0E45-8461-B50C69E51E4D}"/>
                    </a:ext>
                  </a:extLst>
                </p14:cNvPr>
                <p14:cNvContentPartPr/>
                <p14:nvPr/>
              </p14:nvContentPartPr>
              <p14:xfrm>
                <a:off x="7958092" y="4254930"/>
                <a:ext cx="216360" cy="193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9359D58-2B89-0E45-8461-B50C69E51E4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42612" y="4239810"/>
                  <a:ext cx="246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42E44E-A5D9-C24E-B821-A6062A8CE39E}"/>
                    </a:ext>
                  </a:extLst>
                </p14:cNvPr>
                <p14:cNvContentPartPr/>
                <p14:nvPr/>
              </p14:nvContentPartPr>
              <p14:xfrm>
                <a:off x="8286412" y="4128930"/>
                <a:ext cx="23040" cy="296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42E44E-A5D9-C24E-B821-A6062A8CE3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71292" y="4113810"/>
                  <a:ext cx="53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C7A917A-F061-F64B-B617-AB584FD2F92F}"/>
                    </a:ext>
                  </a:extLst>
                </p14:cNvPr>
                <p14:cNvContentPartPr/>
                <p14:nvPr/>
              </p14:nvContentPartPr>
              <p14:xfrm>
                <a:off x="8415292" y="4143330"/>
                <a:ext cx="59400" cy="308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C7A917A-F061-F64B-B617-AB584FD2F9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99812" y="4127850"/>
                  <a:ext cx="90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23D519-00FE-C148-8423-A70A638C6D2E}"/>
                    </a:ext>
                  </a:extLst>
                </p14:cNvPr>
                <p14:cNvContentPartPr/>
                <p14:nvPr/>
              </p14:nvContentPartPr>
              <p14:xfrm>
                <a:off x="8115052" y="4100490"/>
                <a:ext cx="54720" cy="92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23D519-00FE-C148-8423-A70A638C6D2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99932" y="4085010"/>
                  <a:ext cx="85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D315FF-37BD-AC4B-85AC-1F3750F135CE}"/>
                    </a:ext>
                  </a:extLst>
                </p14:cNvPr>
                <p14:cNvContentPartPr/>
                <p14:nvPr/>
              </p14:nvContentPartPr>
              <p14:xfrm>
                <a:off x="8788252" y="4150170"/>
                <a:ext cx="725040" cy="272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D315FF-37BD-AC4B-85AC-1F3750F135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73132" y="4135050"/>
                  <a:ext cx="755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AAA96A-1F63-3849-B41C-8A5D4B7921B8}"/>
                    </a:ext>
                  </a:extLst>
                </p14:cNvPr>
                <p14:cNvContentPartPr/>
                <p14:nvPr/>
              </p14:nvContentPartPr>
              <p14:xfrm>
                <a:off x="10486732" y="4186170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AAA96A-1F63-3849-B41C-8A5D4B7921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71612" y="41706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CC90BC7-9239-7A4E-B51D-B142DDA39932}"/>
                    </a:ext>
                  </a:extLst>
                </p14:cNvPr>
                <p14:cNvContentPartPr/>
                <p14:nvPr/>
              </p14:nvContentPartPr>
              <p14:xfrm>
                <a:off x="10801372" y="4385970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CC90BC7-9239-7A4E-B51D-B142DDA399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85892" y="43708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0D82382-3A69-134F-AFFF-8F2BF55F77BE}"/>
                    </a:ext>
                  </a:extLst>
                </p14:cNvPr>
                <p14:cNvContentPartPr/>
                <p14:nvPr/>
              </p14:nvContentPartPr>
              <p14:xfrm>
                <a:off x="4743292" y="3800250"/>
                <a:ext cx="36720" cy="144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0D82382-3A69-134F-AFFF-8F2BF55F77B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28172" y="3785130"/>
                  <a:ext cx="6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E69884B-2866-7641-B7FD-E15E1F5C043E}"/>
                    </a:ext>
                  </a:extLst>
                </p14:cNvPr>
                <p14:cNvContentPartPr/>
                <p14:nvPr/>
              </p14:nvContentPartPr>
              <p14:xfrm>
                <a:off x="4800532" y="3757410"/>
                <a:ext cx="12240" cy="1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E69884B-2866-7641-B7FD-E15E1F5C043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85052" y="3742290"/>
                  <a:ext cx="4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0FB9C8-36BE-F048-ADD9-25D16961CA5D}"/>
                    </a:ext>
                  </a:extLst>
                </p14:cNvPr>
                <p14:cNvContentPartPr/>
                <p14:nvPr/>
              </p14:nvContentPartPr>
              <p14:xfrm>
                <a:off x="4928332" y="3785850"/>
                <a:ext cx="149040" cy="183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0FB9C8-36BE-F048-ADD9-25D16961CA5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13212" y="3770730"/>
                  <a:ext cx="179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4A4342-BA5B-5643-83FE-0C6232082C4F}"/>
                    </a:ext>
                  </a:extLst>
                </p14:cNvPr>
                <p14:cNvContentPartPr/>
                <p14:nvPr/>
              </p14:nvContentPartPr>
              <p14:xfrm>
                <a:off x="798772" y="3771810"/>
                <a:ext cx="14400" cy="456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4A4342-BA5B-5643-83FE-0C6232082C4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3652" y="3756330"/>
                  <a:ext cx="446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7FE025-FF32-604B-8BE8-CA807265E91A}"/>
                    </a:ext>
                  </a:extLst>
                </p14:cNvPr>
                <p14:cNvContentPartPr/>
                <p14:nvPr/>
              </p14:nvContentPartPr>
              <p14:xfrm>
                <a:off x="942772" y="3986010"/>
                <a:ext cx="25560" cy="15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7FE025-FF32-604B-8BE8-CA807265E91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7652" y="3970890"/>
                  <a:ext cx="56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54C9E4D-071E-5343-A449-14D60BD003A8}"/>
                    </a:ext>
                  </a:extLst>
                </p14:cNvPr>
                <p14:cNvContentPartPr/>
                <p14:nvPr/>
              </p14:nvContentPartPr>
              <p14:xfrm>
                <a:off x="985612" y="3871890"/>
                <a:ext cx="10656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54C9E4D-071E-5343-A449-14D60BD003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0492" y="3856410"/>
                  <a:ext cx="13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4BADCD-8D16-8941-B0EF-2E4B63AEC899}"/>
                    </a:ext>
                  </a:extLst>
                </p14:cNvPr>
                <p14:cNvContentPartPr/>
                <p14:nvPr/>
              </p14:nvContentPartPr>
              <p14:xfrm>
                <a:off x="1132852" y="3632490"/>
                <a:ext cx="210240" cy="56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4BADCD-8D16-8941-B0EF-2E4B63AEC8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7732" y="3617370"/>
                  <a:ext cx="2408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4F5355-B661-0E44-91FB-44809B6244DD}"/>
                    </a:ext>
                  </a:extLst>
                </p14:cNvPr>
                <p14:cNvContentPartPr/>
                <p14:nvPr/>
              </p14:nvContentPartPr>
              <p14:xfrm>
                <a:off x="645052" y="3728970"/>
                <a:ext cx="312480" cy="428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4F5355-B661-0E44-91FB-44809B6244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9932" y="3713490"/>
                  <a:ext cx="3427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65FB4D5-B711-3540-B90E-6DF7E9BE61A4}"/>
                    </a:ext>
                  </a:extLst>
                </p14:cNvPr>
                <p14:cNvContentPartPr/>
                <p14:nvPr/>
              </p14:nvContentPartPr>
              <p14:xfrm>
                <a:off x="671332" y="3885930"/>
                <a:ext cx="139680" cy="18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65FB4D5-B711-3540-B90E-6DF7E9BE61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6212" y="3870810"/>
                  <a:ext cx="170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FB835F-FD7D-9246-BCFD-081C7D3AAFAD}"/>
                    </a:ext>
                  </a:extLst>
                </p14:cNvPr>
                <p14:cNvContentPartPr/>
                <p14:nvPr/>
              </p14:nvContentPartPr>
              <p14:xfrm>
                <a:off x="706612" y="3743010"/>
                <a:ext cx="179640" cy="484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FB835F-FD7D-9246-BCFD-081C7D3AAFA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1132" y="3727890"/>
                  <a:ext cx="2098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19C603-7877-0447-824E-4409C7B91E90}"/>
                    </a:ext>
                  </a:extLst>
                </p14:cNvPr>
                <p14:cNvContentPartPr/>
                <p14:nvPr/>
              </p14:nvContentPartPr>
              <p14:xfrm>
                <a:off x="642532" y="3929490"/>
                <a:ext cx="266040" cy="7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19C603-7877-0447-824E-4409C7B91E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7412" y="3914370"/>
                  <a:ext cx="296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31842EC-BEDF-A742-B73C-F419842F079B}"/>
                    </a:ext>
                  </a:extLst>
                </p14:cNvPr>
                <p14:cNvContentPartPr/>
                <p14:nvPr/>
              </p14:nvContentPartPr>
              <p14:xfrm>
                <a:off x="1724332" y="3714570"/>
                <a:ext cx="19080" cy="353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31842EC-BEDF-A742-B73C-F419842F07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08852" y="3699450"/>
                  <a:ext cx="49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8C48737-E2A1-924F-AC23-4E2F8ECEE028}"/>
                    </a:ext>
                  </a:extLst>
                </p14:cNvPr>
                <p14:cNvContentPartPr/>
                <p14:nvPr/>
              </p14:nvContentPartPr>
              <p14:xfrm>
                <a:off x="1642972" y="3693330"/>
                <a:ext cx="577440" cy="42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8C48737-E2A1-924F-AC23-4E2F8ECEE0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27492" y="3677850"/>
                  <a:ext cx="607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6A67EE9-0060-5A44-AA82-AAC642E33C85}"/>
                    </a:ext>
                  </a:extLst>
                </p14:cNvPr>
                <p14:cNvContentPartPr/>
                <p14:nvPr/>
              </p14:nvContentPartPr>
              <p14:xfrm>
                <a:off x="2637292" y="3829050"/>
                <a:ext cx="442800" cy="175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6A67EE9-0060-5A44-AA82-AAC642E33C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21812" y="3813570"/>
                  <a:ext cx="473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200DCE-4FAC-2441-A2CD-F749A2579622}"/>
                    </a:ext>
                  </a:extLst>
                </p14:cNvPr>
                <p14:cNvContentPartPr/>
                <p14:nvPr/>
              </p14:nvContentPartPr>
              <p14:xfrm>
                <a:off x="3171532" y="3671730"/>
                <a:ext cx="96840" cy="30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200DCE-4FAC-2441-A2CD-F749A25796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56412" y="3656610"/>
                  <a:ext cx="127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1F6370-D753-B846-8C83-1A442516C6F4}"/>
                    </a:ext>
                  </a:extLst>
                </p14:cNvPr>
                <p14:cNvContentPartPr/>
                <p14:nvPr/>
              </p14:nvContentPartPr>
              <p14:xfrm>
                <a:off x="3128692" y="3843090"/>
                <a:ext cx="297720" cy="84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1F6370-D753-B846-8C83-1A442516C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13572" y="3827970"/>
                  <a:ext cx="328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AD9D90-77E1-EC48-81FF-C91524D5AA47}"/>
                    </a:ext>
                  </a:extLst>
                </p14:cNvPr>
                <p14:cNvContentPartPr/>
                <p14:nvPr/>
              </p14:nvContentPartPr>
              <p14:xfrm>
                <a:off x="3457372" y="3743010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AD9D90-77E1-EC48-81FF-C91524D5AA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42252" y="37278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66835C-67A9-9B47-BAAA-D499DE2078C0}"/>
                    </a:ext>
                  </a:extLst>
                </p14:cNvPr>
                <p14:cNvContentPartPr/>
                <p14:nvPr/>
              </p14:nvContentPartPr>
              <p14:xfrm>
                <a:off x="3506692" y="3600450"/>
                <a:ext cx="183600" cy="37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66835C-67A9-9B47-BAAA-D499DE2078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91572" y="3584970"/>
                  <a:ext cx="213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1E3DC-1760-4F45-BCF9-99A592CDB18C}"/>
                    </a:ext>
                  </a:extLst>
                </p14:cNvPr>
                <p14:cNvContentPartPr/>
                <p14:nvPr/>
              </p14:nvContentPartPr>
              <p14:xfrm>
                <a:off x="3814492" y="3822570"/>
                <a:ext cx="63720" cy="11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1E3DC-1760-4F45-BCF9-99A592CDB1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99372" y="3807090"/>
                  <a:ext cx="93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A91031-7C39-AA4C-929C-9A760D82AC99}"/>
                    </a:ext>
                  </a:extLst>
                </p14:cNvPr>
                <p14:cNvContentPartPr/>
                <p14:nvPr/>
              </p14:nvContentPartPr>
              <p14:xfrm>
                <a:off x="3930412" y="3617370"/>
                <a:ext cx="206640" cy="32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A91031-7C39-AA4C-929C-9A760D82AC9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14932" y="3602250"/>
                  <a:ext cx="236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2C554C-C74F-B642-8D3A-A6A220688524}"/>
                    </a:ext>
                  </a:extLst>
                </p14:cNvPr>
                <p14:cNvContentPartPr/>
                <p14:nvPr/>
              </p14:nvContentPartPr>
              <p14:xfrm>
                <a:off x="4180972" y="3800250"/>
                <a:ext cx="279000" cy="45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2C554C-C74F-B642-8D3A-A6A22068852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65492" y="3785130"/>
                  <a:ext cx="309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E948DE-A466-284F-9447-7F30F2C218C6}"/>
                    </a:ext>
                  </a:extLst>
                </p14:cNvPr>
                <p14:cNvContentPartPr/>
                <p14:nvPr/>
              </p14:nvContentPartPr>
              <p14:xfrm>
                <a:off x="642892" y="4510170"/>
                <a:ext cx="571680" cy="19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E948DE-A466-284F-9447-7F30F2C218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412" y="4494690"/>
                  <a:ext cx="601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C2778A-96D3-3140-A81A-47427FD10E8D}"/>
                    </a:ext>
                  </a:extLst>
                </p14:cNvPr>
                <p14:cNvContentPartPr/>
                <p14:nvPr/>
              </p14:nvContentPartPr>
              <p14:xfrm>
                <a:off x="1296292" y="4314690"/>
                <a:ext cx="157680" cy="30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C2778A-96D3-3140-A81A-47427FD10E8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81172" y="4299570"/>
                  <a:ext cx="188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3050768-CB1A-7C42-A24C-156AF9869AC1}"/>
                    </a:ext>
                  </a:extLst>
                </p14:cNvPr>
                <p14:cNvContentPartPr/>
                <p14:nvPr/>
              </p14:nvContentPartPr>
              <p14:xfrm>
                <a:off x="2030332" y="4385970"/>
                <a:ext cx="22680" cy="312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3050768-CB1A-7C42-A24C-156AF9869A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15212" y="4370850"/>
                  <a:ext cx="53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A152FCD-172E-DE40-AA62-137A39E8351C}"/>
                    </a:ext>
                  </a:extLst>
                </p14:cNvPr>
                <p14:cNvContentPartPr/>
                <p14:nvPr/>
              </p14:nvContentPartPr>
              <p14:xfrm>
                <a:off x="1942852" y="4446090"/>
                <a:ext cx="597600" cy="291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A152FCD-172E-DE40-AA62-137A39E8351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27732" y="4430970"/>
                  <a:ext cx="627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930F07-F50C-764F-AEFF-2256FB42FB23}"/>
                    </a:ext>
                  </a:extLst>
                </p14:cNvPr>
                <p14:cNvContentPartPr/>
                <p14:nvPr/>
              </p14:nvContentPartPr>
              <p14:xfrm>
                <a:off x="4614772" y="4400370"/>
                <a:ext cx="56880" cy="183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930F07-F50C-764F-AEFF-2256FB42FB2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99652" y="4385250"/>
                  <a:ext cx="8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CEBB3C6-2A68-F048-BE4C-3BCED24D1E97}"/>
                    </a:ext>
                  </a:extLst>
                </p14:cNvPr>
                <p14:cNvContentPartPr/>
                <p14:nvPr/>
              </p14:nvContentPartPr>
              <p14:xfrm>
                <a:off x="4670572" y="4363650"/>
                <a:ext cx="79920" cy="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CEBB3C6-2A68-F048-BE4C-3BCED24D1E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55092" y="4348530"/>
                  <a:ext cx="110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84308DD-AC98-B342-906F-FF0656F907FC}"/>
                    </a:ext>
                  </a:extLst>
                </p14:cNvPr>
                <p14:cNvContentPartPr/>
                <p14:nvPr/>
              </p14:nvContentPartPr>
              <p14:xfrm>
                <a:off x="4850932" y="4398930"/>
                <a:ext cx="176400" cy="228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84308DD-AC98-B342-906F-FF0656F907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35452" y="4383450"/>
                  <a:ext cx="207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D763AB8-9F92-7C48-9604-379A46C140EA}"/>
                    </a:ext>
                  </a:extLst>
                </p14:cNvPr>
                <p14:cNvContentPartPr/>
                <p14:nvPr/>
              </p14:nvContentPartPr>
              <p14:xfrm>
                <a:off x="2887492" y="4276170"/>
                <a:ext cx="244440" cy="38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D763AB8-9F92-7C48-9604-379A46C140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72012" y="4260690"/>
                  <a:ext cx="2746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0AC0B0B-A156-584D-8C9C-7192C3B83824}"/>
                    </a:ext>
                  </a:extLst>
                </p14:cNvPr>
                <p14:cNvContentPartPr/>
                <p14:nvPr/>
              </p14:nvContentPartPr>
              <p14:xfrm>
                <a:off x="2928532" y="4496490"/>
                <a:ext cx="261720" cy="3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0AC0B0B-A156-584D-8C9C-7192C3B838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13412" y="4481370"/>
                  <a:ext cx="292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FE72FF-F3CA-1C47-BB1C-CABE78A8E563}"/>
                    </a:ext>
                  </a:extLst>
                </p14:cNvPr>
                <p14:cNvContentPartPr/>
                <p14:nvPr/>
              </p14:nvContentPartPr>
              <p14:xfrm>
                <a:off x="3279532" y="4432410"/>
                <a:ext cx="232560" cy="67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FE72FF-F3CA-1C47-BB1C-CABE78A8E5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4412" y="4417290"/>
                  <a:ext cx="26280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0F19BFF-1A61-E944-8EE5-5547359E2721}"/>
                    </a:ext>
                  </a:extLst>
                </p14:cNvPr>
                <p14:cNvContentPartPr/>
                <p14:nvPr/>
              </p14:nvContentPartPr>
              <p14:xfrm>
                <a:off x="3843292" y="4291650"/>
                <a:ext cx="56160" cy="318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0F19BFF-1A61-E944-8EE5-5547359E272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27812" y="4276170"/>
                  <a:ext cx="86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113A736-1FB7-D347-B067-A5BD5847709F}"/>
                    </a:ext>
                  </a:extLst>
                </p14:cNvPr>
                <p14:cNvContentPartPr/>
                <p14:nvPr/>
              </p14:nvContentPartPr>
              <p14:xfrm>
                <a:off x="3780652" y="4286250"/>
                <a:ext cx="62640" cy="116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113A736-1FB7-D347-B067-A5BD584770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65532" y="4270770"/>
                  <a:ext cx="93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7D1694-EC79-D042-B420-46285E1D71F3}"/>
                    </a:ext>
                  </a:extLst>
                </p14:cNvPr>
                <p14:cNvContentPartPr/>
                <p14:nvPr/>
              </p14:nvContentPartPr>
              <p14:xfrm>
                <a:off x="3743212" y="4613850"/>
                <a:ext cx="284760" cy="3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7D1694-EC79-D042-B420-46285E1D71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27732" y="4598730"/>
                  <a:ext cx="315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B7A68F-BA1E-B14B-96DE-B03F1AE69FBB}"/>
                    </a:ext>
                  </a:extLst>
                </p14:cNvPr>
                <p14:cNvContentPartPr/>
                <p14:nvPr/>
              </p14:nvContentPartPr>
              <p14:xfrm>
                <a:off x="521572" y="5003010"/>
                <a:ext cx="173520" cy="315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B7A68F-BA1E-B14B-96DE-B03F1AE69FB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6452" y="4987890"/>
                  <a:ext cx="204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7D21145-7E9B-AD49-BAD7-EEEC48A43EF9}"/>
                    </a:ext>
                  </a:extLst>
                </p14:cNvPr>
                <p14:cNvContentPartPr/>
                <p14:nvPr/>
              </p14:nvContentPartPr>
              <p14:xfrm>
                <a:off x="771412" y="4982850"/>
                <a:ext cx="161280" cy="194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7D21145-7E9B-AD49-BAD7-EEEC48A43EF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6292" y="4967730"/>
                  <a:ext cx="191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71E5C7-15F4-E548-A50C-7A041B39BAAE}"/>
                    </a:ext>
                  </a:extLst>
                </p14:cNvPr>
                <p14:cNvContentPartPr/>
                <p14:nvPr/>
              </p14:nvContentPartPr>
              <p14:xfrm>
                <a:off x="970852" y="4992210"/>
                <a:ext cx="159120" cy="146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71E5C7-15F4-E548-A50C-7A041B39BAA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5372" y="4977090"/>
                  <a:ext cx="189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D1C3865-893E-EC49-800B-94B814D22582}"/>
                    </a:ext>
                  </a:extLst>
                </p14:cNvPr>
                <p14:cNvContentPartPr/>
                <p14:nvPr/>
              </p14:nvContentPartPr>
              <p14:xfrm>
                <a:off x="1218172" y="4986090"/>
                <a:ext cx="10800" cy="14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D1C3865-893E-EC49-800B-94B814D2258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203052" y="4970970"/>
                  <a:ext cx="4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D466BA7-90D9-434D-8A2C-EE5F0DC7E1BD}"/>
                    </a:ext>
                  </a:extLst>
                </p14:cNvPr>
                <p14:cNvContentPartPr/>
                <p14:nvPr/>
              </p14:nvContentPartPr>
              <p14:xfrm>
                <a:off x="1280452" y="4944330"/>
                <a:ext cx="5976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D466BA7-90D9-434D-8A2C-EE5F0DC7E1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64972" y="4929210"/>
                  <a:ext cx="90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E90A164-BF21-7C40-8C11-ECEA030F220F}"/>
                    </a:ext>
                  </a:extLst>
                </p14:cNvPr>
                <p14:cNvContentPartPr/>
                <p14:nvPr/>
              </p14:nvContentPartPr>
              <p14:xfrm>
                <a:off x="1226452" y="4943250"/>
                <a:ext cx="116640" cy="241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E90A164-BF21-7C40-8C11-ECEA030F22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11332" y="4928130"/>
                  <a:ext cx="147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CA7B5A-C2D6-F94C-BC4F-536A48402B08}"/>
                    </a:ext>
                  </a:extLst>
                </p14:cNvPr>
                <p14:cNvContentPartPr/>
                <p14:nvPr/>
              </p14:nvContentPartPr>
              <p14:xfrm>
                <a:off x="1442812" y="5000490"/>
                <a:ext cx="39960" cy="126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CA7B5A-C2D6-F94C-BC4F-536A48402B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27692" y="4985370"/>
                  <a:ext cx="70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AC5FE4B-0824-474E-9839-D41962166228}"/>
                    </a:ext>
                  </a:extLst>
                </p14:cNvPr>
                <p14:cNvContentPartPr/>
                <p14:nvPr/>
              </p14:nvContentPartPr>
              <p14:xfrm>
                <a:off x="1485652" y="4935330"/>
                <a:ext cx="5400" cy="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AC5FE4B-0824-474E-9839-D419621662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70532" y="4920210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E88C9BE-5B2A-CB42-AD17-446CED0ECA1E}"/>
                    </a:ext>
                  </a:extLst>
                </p14:cNvPr>
                <p14:cNvContentPartPr/>
                <p14:nvPr/>
              </p14:nvContentPartPr>
              <p14:xfrm>
                <a:off x="1659892" y="4916970"/>
                <a:ext cx="180720" cy="411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E88C9BE-5B2A-CB42-AD17-446CED0ECA1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44772" y="4901490"/>
                  <a:ext cx="211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F5096B4-1F4F-F64C-A8D8-78E360C8AFE9}"/>
                    </a:ext>
                  </a:extLst>
                </p14:cNvPr>
                <p14:cNvContentPartPr/>
                <p14:nvPr/>
              </p14:nvContentPartPr>
              <p14:xfrm>
                <a:off x="1871572" y="4972050"/>
                <a:ext cx="62280" cy="147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F5096B4-1F4F-F64C-A8D8-78E360C8AFE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56092" y="4956570"/>
                  <a:ext cx="92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D33492F-590F-B148-9CEF-66CA4D1B0852}"/>
                    </a:ext>
                  </a:extLst>
                </p14:cNvPr>
                <p14:cNvContentPartPr/>
                <p14:nvPr/>
              </p14:nvContentPartPr>
              <p14:xfrm>
                <a:off x="1928812" y="4793850"/>
                <a:ext cx="40680" cy="92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D33492F-590F-B148-9CEF-66CA4D1B08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13332" y="4778370"/>
                  <a:ext cx="71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85F37BB-983C-7249-8ADF-4E53F46C0344}"/>
                    </a:ext>
                  </a:extLst>
                </p14:cNvPr>
                <p14:cNvContentPartPr/>
                <p14:nvPr/>
              </p14:nvContentPartPr>
              <p14:xfrm>
                <a:off x="2071372" y="4829130"/>
                <a:ext cx="59760" cy="308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85F37BB-983C-7249-8ADF-4E53F46C034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56252" y="4813650"/>
                  <a:ext cx="90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2156E88-8C5F-344A-9FA0-AD0EECFA914A}"/>
                    </a:ext>
                  </a:extLst>
                </p14:cNvPr>
                <p14:cNvContentPartPr/>
                <p14:nvPr/>
              </p14:nvContentPartPr>
              <p14:xfrm>
                <a:off x="1942852" y="5000490"/>
                <a:ext cx="223560" cy="27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2156E88-8C5F-344A-9FA0-AD0EECFA91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27732" y="4985370"/>
                  <a:ext cx="253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66A73F-79E8-A746-9450-BA5394CEA636}"/>
                    </a:ext>
                  </a:extLst>
                </p14:cNvPr>
                <p14:cNvContentPartPr/>
                <p14:nvPr/>
              </p14:nvContentPartPr>
              <p14:xfrm>
                <a:off x="2254612" y="5014890"/>
                <a:ext cx="207720" cy="145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66A73F-79E8-A746-9450-BA5394CEA6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39492" y="4999410"/>
                  <a:ext cx="23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41C259F-5050-2846-B23D-2A3532FE7DBC}"/>
                    </a:ext>
                  </a:extLst>
                </p14:cNvPr>
                <p14:cNvContentPartPr/>
                <p14:nvPr/>
              </p14:nvContentPartPr>
              <p14:xfrm>
                <a:off x="2557372" y="4786290"/>
                <a:ext cx="72360" cy="445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41C259F-5050-2846-B23D-2A3532FE7D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42252" y="4770810"/>
                  <a:ext cx="1029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B09F6CC-049D-D14C-A367-9557790ADF96}"/>
                    </a:ext>
                  </a:extLst>
                </p14:cNvPr>
                <p14:cNvContentPartPr/>
                <p14:nvPr/>
              </p14:nvContentPartPr>
              <p14:xfrm>
                <a:off x="2471332" y="5024610"/>
                <a:ext cx="425880" cy="159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B09F6CC-049D-D14C-A367-9557790ADF9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56212" y="5009490"/>
                  <a:ext cx="456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4FD13A4-C7FF-EA4E-9068-22500D0DB3EA}"/>
                    </a:ext>
                  </a:extLst>
                </p14:cNvPr>
                <p14:cNvContentPartPr/>
                <p14:nvPr/>
              </p14:nvContentPartPr>
              <p14:xfrm>
                <a:off x="2871652" y="4957650"/>
                <a:ext cx="36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4FD13A4-C7FF-EA4E-9068-22500D0DB3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56532" y="49421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EEBCE0-CF5C-8041-99A4-7E12CC3F8F93}"/>
                    </a:ext>
                  </a:extLst>
                </p14:cNvPr>
                <p14:cNvContentPartPr/>
                <p14:nvPr/>
              </p14:nvContentPartPr>
              <p14:xfrm>
                <a:off x="2900812" y="5023890"/>
                <a:ext cx="507240" cy="165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EEBCE0-CF5C-8041-99A4-7E12CC3F8F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85332" y="5008770"/>
                  <a:ext cx="537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336ED41-B1DE-8A40-8BAA-63AE25FF286D}"/>
                    </a:ext>
                  </a:extLst>
                </p14:cNvPr>
                <p14:cNvContentPartPr/>
                <p14:nvPr/>
              </p14:nvContentPartPr>
              <p14:xfrm>
                <a:off x="3628732" y="5157450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336ED41-B1DE-8A40-8BAA-63AE25FF28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13612" y="514233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B8A33C9-B504-0246-81D8-C2CA1628F089}"/>
                    </a:ext>
                  </a:extLst>
                </p14:cNvPr>
                <p14:cNvContentPartPr/>
                <p14:nvPr/>
              </p14:nvContentPartPr>
              <p14:xfrm>
                <a:off x="3566812" y="5170770"/>
                <a:ext cx="19800" cy="29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B8A33C9-B504-0246-81D8-C2CA1628F08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51692" y="5155650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AF07AC2-99CC-5F4B-9E43-96DAA5E9E341}"/>
                    </a:ext>
                  </a:extLst>
                </p14:cNvPr>
                <p14:cNvContentPartPr/>
                <p14:nvPr/>
              </p14:nvContentPartPr>
              <p14:xfrm>
                <a:off x="4114012" y="4857570"/>
                <a:ext cx="59040" cy="341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AF07AC2-99CC-5F4B-9E43-96DAA5E9E34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98892" y="4842450"/>
                  <a:ext cx="89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F8EA3D3-5DA6-D348-A227-D973F3026805}"/>
                    </a:ext>
                  </a:extLst>
                </p14:cNvPr>
                <p14:cNvContentPartPr/>
                <p14:nvPr/>
              </p14:nvContentPartPr>
              <p14:xfrm>
                <a:off x="4413892" y="4759290"/>
                <a:ext cx="271440" cy="473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F8EA3D3-5DA6-D348-A227-D973F302680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98772" y="4743810"/>
                  <a:ext cx="3020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A7C964-6096-6E42-BC7B-8A15752F0DBD}"/>
                    </a:ext>
                  </a:extLst>
                </p14:cNvPr>
                <p14:cNvContentPartPr/>
                <p14:nvPr/>
              </p14:nvContentPartPr>
              <p14:xfrm>
                <a:off x="4371772" y="5057370"/>
                <a:ext cx="25416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A7C964-6096-6E42-BC7B-8A15752F0DB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56652" y="5042250"/>
                  <a:ext cx="28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738E697-327B-1F47-9100-A745027E0172}"/>
                    </a:ext>
                  </a:extLst>
                </p14:cNvPr>
                <p14:cNvContentPartPr/>
                <p14:nvPr/>
              </p14:nvContentPartPr>
              <p14:xfrm>
                <a:off x="5157652" y="4777650"/>
                <a:ext cx="225360" cy="410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738E697-327B-1F47-9100-A745027E017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42532" y="4762530"/>
                  <a:ext cx="255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344D89-9CB4-0C46-9ADF-D66FDACDC7C7}"/>
                    </a:ext>
                  </a:extLst>
                </p14:cNvPr>
                <p14:cNvContentPartPr/>
                <p14:nvPr/>
              </p14:nvContentPartPr>
              <p14:xfrm>
                <a:off x="5186092" y="4971690"/>
                <a:ext cx="227160" cy="68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344D89-9CB4-0C46-9ADF-D66FDACDC7C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70972" y="4956570"/>
                  <a:ext cx="257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EDC96BA-9542-A340-9DF6-5B3D039FD21C}"/>
                    </a:ext>
                  </a:extLst>
                </p14:cNvPr>
                <p14:cNvContentPartPr/>
                <p14:nvPr/>
              </p14:nvContentPartPr>
              <p14:xfrm>
                <a:off x="5523412" y="4972050"/>
                <a:ext cx="284040" cy="633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EDC96BA-9542-A340-9DF6-5B3D039FD21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07932" y="4956570"/>
                  <a:ext cx="31464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1CE6B06-BBB7-9C4B-A270-2DB69525C7DA}"/>
                    </a:ext>
                  </a:extLst>
                </p14:cNvPr>
                <p14:cNvContentPartPr/>
                <p14:nvPr/>
              </p14:nvContentPartPr>
              <p14:xfrm>
                <a:off x="5974132" y="4907610"/>
                <a:ext cx="365760" cy="321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1CE6B06-BBB7-9C4B-A270-2DB69525C7D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59012" y="4892130"/>
                  <a:ext cx="3963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AB743FF-031D-184B-A086-47EFB8A9001C}"/>
                    </a:ext>
                  </a:extLst>
                </p14:cNvPr>
                <p14:cNvContentPartPr/>
                <p14:nvPr/>
              </p14:nvContentPartPr>
              <p14:xfrm>
                <a:off x="6915172" y="4986090"/>
                <a:ext cx="30600" cy="221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AB743FF-031D-184B-A086-47EFB8A90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99692" y="4970970"/>
                  <a:ext cx="61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5F6D30F-A3A1-B34B-90D9-ECFEC364CB9A}"/>
                    </a:ext>
                  </a:extLst>
                </p14:cNvPr>
                <p14:cNvContentPartPr/>
                <p14:nvPr/>
              </p14:nvContentPartPr>
              <p14:xfrm>
                <a:off x="6921292" y="4922730"/>
                <a:ext cx="110880" cy="6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5F6D30F-A3A1-B34B-90D9-ECFEC364CB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05812" y="4907610"/>
                  <a:ext cx="14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5D8A93-19CF-2C40-BC86-E9450D3DDA9E}"/>
                    </a:ext>
                  </a:extLst>
                </p14:cNvPr>
                <p14:cNvContentPartPr/>
                <p14:nvPr/>
              </p14:nvContentPartPr>
              <p14:xfrm>
                <a:off x="7100932" y="4914810"/>
                <a:ext cx="132480" cy="232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5D8A93-19CF-2C40-BC86-E9450D3DDA9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85452" y="4899330"/>
                  <a:ext cx="163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FA2FB0-760A-8A45-BC8E-CBC51D662725}"/>
                    </a:ext>
                  </a:extLst>
                </p14:cNvPr>
                <p14:cNvContentPartPr/>
                <p14:nvPr/>
              </p14:nvContentPartPr>
              <p14:xfrm>
                <a:off x="7602052" y="4914810"/>
                <a:ext cx="497880" cy="250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FA2FB0-760A-8A45-BC8E-CBC51D66272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86932" y="4899330"/>
                  <a:ext cx="528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F378AD-E632-8241-8970-6B0419409E83}"/>
                    </a:ext>
                  </a:extLst>
                </p14:cNvPr>
                <p14:cNvContentPartPr/>
                <p14:nvPr/>
              </p14:nvContentPartPr>
              <p14:xfrm>
                <a:off x="8581972" y="4714650"/>
                <a:ext cx="18000" cy="363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F378AD-E632-8241-8970-6B0419409E8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566852" y="4699530"/>
                  <a:ext cx="482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DD71D2-6967-B341-9C5F-0369E49182CF}"/>
                    </a:ext>
                  </a:extLst>
                </p14:cNvPr>
                <p14:cNvContentPartPr/>
                <p14:nvPr/>
              </p14:nvContentPartPr>
              <p14:xfrm>
                <a:off x="8548852" y="4918410"/>
                <a:ext cx="290880" cy="484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DD71D2-6967-B341-9C5F-0369E49182C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33372" y="4903290"/>
                  <a:ext cx="3214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577B49-0621-6540-97A0-3CE865CC8E48}"/>
                    </a:ext>
                  </a:extLst>
                </p14:cNvPr>
                <p14:cNvContentPartPr/>
                <p14:nvPr/>
              </p14:nvContentPartPr>
              <p14:xfrm>
                <a:off x="8921092" y="4739130"/>
                <a:ext cx="568800" cy="335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577B49-0621-6540-97A0-3CE865CC8E4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05612" y="4723650"/>
                  <a:ext cx="599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085D10E-1D19-F048-A1A5-96E5DEDC5E00}"/>
                    </a:ext>
                  </a:extLst>
                </p14:cNvPr>
                <p14:cNvContentPartPr/>
                <p14:nvPr/>
              </p14:nvContentPartPr>
              <p14:xfrm>
                <a:off x="9486652" y="5071770"/>
                <a:ext cx="82440" cy="161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085D10E-1D19-F048-A1A5-96E5DEDC5E0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71532" y="5056650"/>
                  <a:ext cx="112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70803D7-7F14-524D-AAAC-B6CC702E0614}"/>
                    </a:ext>
                  </a:extLst>
                </p14:cNvPr>
                <p14:cNvContentPartPr/>
                <p14:nvPr/>
              </p14:nvContentPartPr>
              <p14:xfrm>
                <a:off x="9831892" y="4704210"/>
                <a:ext cx="405000" cy="329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70803D7-7F14-524D-AAAC-B6CC702E061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16412" y="4688730"/>
                  <a:ext cx="435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65406D6-387A-A049-9B53-3CED0A96BD23}"/>
                    </a:ext>
                  </a:extLst>
                </p14:cNvPr>
                <p14:cNvContentPartPr/>
                <p14:nvPr/>
              </p14:nvContentPartPr>
              <p14:xfrm>
                <a:off x="10172452" y="4821570"/>
                <a:ext cx="141120" cy="178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65406D6-387A-A049-9B53-3CED0A96BD2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57332" y="4806450"/>
                  <a:ext cx="171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414129-A952-1F44-8172-EFDD4CDCF1CF}"/>
                    </a:ext>
                  </a:extLst>
                </p14:cNvPr>
                <p14:cNvContentPartPr/>
                <p14:nvPr/>
              </p14:nvContentPartPr>
              <p14:xfrm>
                <a:off x="10466572" y="4614570"/>
                <a:ext cx="50400" cy="317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414129-A952-1F44-8172-EFDD4CDCF1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51092" y="4599450"/>
                  <a:ext cx="81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03F8D0C-2F11-2448-9713-48D8A0578A46}"/>
                    </a:ext>
                  </a:extLst>
                </p14:cNvPr>
                <p14:cNvContentPartPr/>
                <p14:nvPr/>
              </p14:nvContentPartPr>
              <p14:xfrm>
                <a:off x="10614532" y="4614570"/>
                <a:ext cx="32760" cy="353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03F8D0C-2F11-2448-9713-48D8A0578A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99412" y="4599450"/>
                  <a:ext cx="63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861B66A-FCA8-4D44-AF0B-C929481D0168}"/>
                    </a:ext>
                  </a:extLst>
                </p14:cNvPr>
                <p14:cNvContentPartPr/>
                <p14:nvPr/>
              </p14:nvContentPartPr>
              <p14:xfrm>
                <a:off x="10272532" y="4552650"/>
                <a:ext cx="84600" cy="166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861B66A-FCA8-4D44-AF0B-C929481D016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57412" y="4537170"/>
                  <a:ext cx="11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341FDC5-35E0-9E4A-B5EC-90F75982830A}"/>
                    </a:ext>
                  </a:extLst>
                </p14:cNvPr>
                <p14:cNvContentPartPr/>
                <p14:nvPr/>
              </p14:nvContentPartPr>
              <p14:xfrm>
                <a:off x="681412" y="5583690"/>
                <a:ext cx="200520" cy="299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341FDC5-35E0-9E4A-B5EC-90F75982830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6292" y="5568210"/>
                  <a:ext cx="231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8B9B9F1-D36F-1046-B85E-69C245B0FA04}"/>
                    </a:ext>
                  </a:extLst>
                </p14:cNvPr>
                <p14:cNvContentPartPr/>
                <p14:nvPr/>
              </p14:nvContentPartPr>
              <p14:xfrm>
                <a:off x="871492" y="5604210"/>
                <a:ext cx="723960" cy="239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8B9B9F1-D36F-1046-B85E-69C245B0FA0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6012" y="5589090"/>
                  <a:ext cx="754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4E6C204-A88A-974A-BC80-EF659D1B60DB}"/>
                    </a:ext>
                  </a:extLst>
                </p14:cNvPr>
                <p14:cNvContentPartPr/>
                <p14:nvPr/>
              </p14:nvContentPartPr>
              <p14:xfrm>
                <a:off x="2228692" y="5657850"/>
                <a:ext cx="147240" cy="142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4E6C204-A88A-974A-BC80-EF659D1B60D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213572" y="5642370"/>
                  <a:ext cx="17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B470715-65AC-E845-B87A-1CB960FA5141}"/>
                    </a:ext>
                  </a:extLst>
                </p14:cNvPr>
                <p14:cNvContentPartPr/>
                <p14:nvPr/>
              </p14:nvContentPartPr>
              <p14:xfrm>
                <a:off x="2528572" y="5632290"/>
                <a:ext cx="198360" cy="158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B470715-65AC-E845-B87A-1CB960FA514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13452" y="5616810"/>
                  <a:ext cx="228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5FEAC81-1CC5-5943-B5AC-B368B182A579}"/>
                    </a:ext>
                  </a:extLst>
                </p14:cNvPr>
                <p14:cNvContentPartPr/>
                <p14:nvPr/>
              </p14:nvContentPartPr>
              <p14:xfrm>
                <a:off x="3262612" y="5588010"/>
                <a:ext cx="136800" cy="382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5FEAC81-1CC5-5943-B5AC-B368B182A5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47492" y="5572530"/>
                  <a:ext cx="1670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750217A-00A4-0849-9EE6-DBF7BB4BA34E}"/>
                    </a:ext>
                  </a:extLst>
                </p14:cNvPr>
                <p14:cNvContentPartPr/>
                <p14:nvPr/>
              </p14:nvContentPartPr>
              <p14:xfrm>
                <a:off x="3457372" y="5560650"/>
                <a:ext cx="217440" cy="206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750217A-00A4-0849-9EE6-DBF7BB4BA34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42252" y="5545530"/>
                  <a:ext cx="248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120EAE7-C5EF-8F44-936D-33D06F29CBAD}"/>
                    </a:ext>
                  </a:extLst>
                </p14:cNvPr>
                <p14:cNvContentPartPr/>
                <p14:nvPr/>
              </p14:nvContentPartPr>
              <p14:xfrm>
                <a:off x="3696052" y="5568210"/>
                <a:ext cx="165960" cy="185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120EAE7-C5EF-8F44-936D-33D06F29CBA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80932" y="5552730"/>
                  <a:ext cx="196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9E7E06-52EA-3B48-83B0-6DF7A3D048B5}"/>
                    </a:ext>
                  </a:extLst>
                </p14:cNvPr>
                <p14:cNvContentPartPr/>
                <p14:nvPr/>
              </p14:nvContentPartPr>
              <p14:xfrm>
                <a:off x="3984052" y="5586210"/>
                <a:ext cx="38880" cy="136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9E7E06-52EA-3B48-83B0-6DF7A3D048B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68932" y="5571090"/>
                  <a:ext cx="69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807F797-0241-7C4F-A6A9-AEBE5259C89C}"/>
                    </a:ext>
                  </a:extLst>
                </p14:cNvPr>
                <p14:cNvContentPartPr/>
                <p14:nvPr/>
              </p14:nvContentPartPr>
              <p14:xfrm>
                <a:off x="4129132" y="5557770"/>
                <a:ext cx="5940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807F797-0241-7C4F-A6A9-AEBE5259C89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13652" y="5542290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6C219BB-71BF-074B-B142-FF7A2906F6F5}"/>
                    </a:ext>
                  </a:extLst>
                </p14:cNvPr>
                <p14:cNvContentPartPr/>
                <p14:nvPr/>
              </p14:nvContentPartPr>
              <p14:xfrm>
                <a:off x="4325332" y="5520330"/>
                <a:ext cx="173160" cy="388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6C219BB-71BF-074B-B142-FF7A2906F6F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09852" y="5505210"/>
                  <a:ext cx="203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E52210F-1937-7C43-B958-6F73E0D7ADD6}"/>
                    </a:ext>
                  </a:extLst>
                </p14:cNvPr>
                <p14:cNvContentPartPr/>
                <p14:nvPr/>
              </p14:nvContentPartPr>
              <p14:xfrm>
                <a:off x="4585972" y="5586210"/>
                <a:ext cx="38520" cy="154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E52210F-1937-7C43-B958-6F73E0D7ADD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70852" y="5571090"/>
                  <a:ext cx="69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FB23E09-C4AB-E848-BC67-E22D33A6A228}"/>
                    </a:ext>
                  </a:extLst>
                </p14:cNvPr>
                <p14:cNvContentPartPr/>
                <p14:nvPr/>
              </p14:nvContentPartPr>
              <p14:xfrm>
                <a:off x="4628812" y="5414850"/>
                <a:ext cx="14040" cy="11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FB23E09-C4AB-E848-BC67-E22D33A6A2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13692" y="5399370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0689654-97CA-9344-992D-F8AD96AACA81}"/>
                    </a:ext>
                  </a:extLst>
                </p14:cNvPr>
                <p14:cNvContentPartPr/>
                <p14:nvPr/>
              </p14:nvContentPartPr>
              <p14:xfrm>
                <a:off x="4771732" y="5329170"/>
                <a:ext cx="64080" cy="406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0689654-97CA-9344-992D-F8AD96AACA8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756612" y="5313690"/>
                  <a:ext cx="943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0B77F67-19FD-9248-9F33-5C9703ABB040}"/>
                    </a:ext>
                  </a:extLst>
                </p14:cNvPr>
                <p14:cNvContentPartPr/>
                <p14:nvPr/>
              </p14:nvContentPartPr>
              <p14:xfrm>
                <a:off x="4657612" y="5571810"/>
                <a:ext cx="280800" cy="15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0B77F67-19FD-9248-9F33-5C9703ABB04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42492" y="5556690"/>
                  <a:ext cx="311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C0B6F36-8837-5144-8029-77891C71EBD2}"/>
                    </a:ext>
                  </a:extLst>
                </p14:cNvPr>
                <p14:cNvContentPartPr/>
                <p14:nvPr/>
              </p14:nvContentPartPr>
              <p14:xfrm>
                <a:off x="4963612" y="5600610"/>
                <a:ext cx="197280" cy="185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C0B6F36-8837-5144-8029-77891C71EBD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48132" y="5585130"/>
                  <a:ext cx="227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23B1B99-3183-AE43-9678-2AD3953064F3}"/>
                    </a:ext>
                  </a:extLst>
                </p14:cNvPr>
                <p14:cNvContentPartPr/>
                <p14:nvPr/>
              </p14:nvContentPartPr>
              <p14:xfrm>
                <a:off x="5200492" y="5400450"/>
                <a:ext cx="29880" cy="375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23B1B99-3183-AE43-9678-2AD3953064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85372" y="5385330"/>
                  <a:ext cx="60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8D3921-F571-8D47-8237-991292622C50}"/>
                    </a:ext>
                  </a:extLst>
                </p14:cNvPr>
                <p14:cNvContentPartPr/>
                <p14:nvPr/>
              </p14:nvContentPartPr>
              <p14:xfrm>
                <a:off x="5086012" y="5586210"/>
                <a:ext cx="415080" cy="165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8D3921-F571-8D47-8237-991292622C5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70892" y="5571090"/>
                  <a:ext cx="445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BEE299E-013A-DB48-9B05-677054BB3897}"/>
                    </a:ext>
                  </a:extLst>
                </p14:cNvPr>
                <p14:cNvContentPartPr/>
                <p14:nvPr/>
              </p14:nvContentPartPr>
              <p14:xfrm>
                <a:off x="5529172" y="5528970"/>
                <a:ext cx="360" cy="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BEE299E-013A-DB48-9B05-677054BB38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13692" y="55138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D78C942-AB1A-DA44-B5B6-B91D21FF1C6D}"/>
                    </a:ext>
                  </a:extLst>
                </p14:cNvPr>
                <p14:cNvContentPartPr/>
                <p14:nvPr/>
              </p14:nvContentPartPr>
              <p14:xfrm>
                <a:off x="5620972" y="5607450"/>
                <a:ext cx="583200" cy="185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D78C942-AB1A-DA44-B5B6-B91D21FF1C6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605852" y="5591970"/>
                  <a:ext cx="613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25057E2-920E-2045-9A54-7FBD80FF8E88}"/>
                    </a:ext>
                  </a:extLst>
                </p14:cNvPr>
                <p14:cNvContentPartPr/>
                <p14:nvPr/>
              </p14:nvContentPartPr>
              <p14:xfrm>
                <a:off x="6457612" y="5729130"/>
                <a:ext cx="360" cy="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25057E2-920E-2045-9A54-7FBD80FF8E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2492" y="571401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A465253-E274-994A-9773-7588D5B0C6B0}"/>
                    </a:ext>
                  </a:extLst>
                </p14:cNvPr>
                <p14:cNvContentPartPr/>
                <p14:nvPr/>
              </p14:nvContentPartPr>
              <p14:xfrm>
                <a:off x="4085932" y="5314770"/>
                <a:ext cx="33120" cy="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A465253-E274-994A-9773-7588D5B0C6B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70812" y="5299650"/>
                  <a:ext cx="6372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58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C07EBCA-665D-514A-894A-A7A3DDEF0B6F}"/>
              </a:ext>
            </a:extLst>
          </p:cNvPr>
          <p:cNvGrpSpPr/>
          <p:nvPr/>
        </p:nvGrpSpPr>
        <p:grpSpPr>
          <a:xfrm>
            <a:off x="4714492" y="671490"/>
            <a:ext cx="2043360" cy="528480"/>
            <a:chOff x="4714492" y="671490"/>
            <a:chExt cx="20433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F4FA9E-CD04-6D43-9417-0619E8AE25C7}"/>
                    </a:ext>
                  </a:extLst>
                </p14:cNvPr>
                <p14:cNvContentPartPr/>
                <p14:nvPr/>
              </p14:nvContentPartPr>
              <p14:xfrm>
                <a:off x="4714492" y="742770"/>
                <a:ext cx="159480" cy="45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F4FA9E-CD04-6D43-9417-0619E8AE25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99372" y="727290"/>
                  <a:ext cx="1900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792F7C-D24D-744E-95AF-1A665B1FA29A}"/>
                    </a:ext>
                  </a:extLst>
                </p14:cNvPr>
                <p14:cNvContentPartPr/>
                <p14:nvPr/>
              </p14:nvContentPartPr>
              <p14:xfrm>
                <a:off x="4871812" y="955170"/>
                <a:ext cx="348480" cy="22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792F7C-D24D-744E-95AF-1A665B1FA2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56692" y="940050"/>
                  <a:ext cx="378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3FB7EE-2E0C-8043-BCC4-2A4886B781EB}"/>
                    </a:ext>
                  </a:extLst>
                </p14:cNvPr>
                <p14:cNvContentPartPr/>
                <p14:nvPr/>
              </p14:nvContentPartPr>
              <p14:xfrm>
                <a:off x="5314972" y="671490"/>
                <a:ext cx="176400" cy="42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3FB7EE-2E0C-8043-BCC4-2A4886B781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99852" y="656010"/>
                  <a:ext cx="207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114394-F72A-A04C-9C61-7FC890618DAF}"/>
                    </a:ext>
                  </a:extLst>
                </p14:cNvPr>
                <p14:cNvContentPartPr/>
                <p14:nvPr/>
              </p14:nvContentPartPr>
              <p14:xfrm>
                <a:off x="5543572" y="971370"/>
                <a:ext cx="247320" cy="18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114394-F72A-A04C-9C61-7FC890618D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28092" y="956250"/>
                  <a:ext cx="27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2152F5-7A35-844A-AC68-D4EBDF3DE614}"/>
                    </a:ext>
                  </a:extLst>
                </p14:cNvPr>
                <p14:cNvContentPartPr/>
                <p14:nvPr/>
              </p14:nvContentPartPr>
              <p14:xfrm>
                <a:off x="5829052" y="877410"/>
                <a:ext cx="230760" cy="19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2152F5-7A35-844A-AC68-D4EBDF3DE6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3932" y="861930"/>
                  <a:ext cx="261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2832EC-C0F4-964A-BD11-77586F156C44}"/>
                    </a:ext>
                  </a:extLst>
                </p14:cNvPr>
                <p14:cNvContentPartPr/>
                <p14:nvPr/>
              </p14:nvContentPartPr>
              <p14:xfrm>
                <a:off x="6114892" y="942930"/>
                <a:ext cx="85320" cy="11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2832EC-C0F4-964A-BD11-77586F156C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9772" y="927450"/>
                  <a:ext cx="115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2AAB71-9752-384C-9EBE-806670226B35}"/>
                    </a:ext>
                  </a:extLst>
                </p14:cNvPr>
                <p14:cNvContentPartPr/>
                <p14:nvPr/>
              </p14:nvContentPartPr>
              <p14:xfrm>
                <a:off x="6172132" y="767610"/>
                <a:ext cx="33120" cy="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2AAB71-9752-384C-9EBE-806670226B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56652" y="752490"/>
                  <a:ext cx="63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91F148-0CC5-E841-8CD5-B13A112B5F9F}"/>
                    </a:ext>
                  </a:extLst>
                </p14:cNvPr>
                <p14:cNvContentPartPr/>
                <p14:nvPr/>
              </p14:nvContentPartPr>
              <p14:xfrm>
                <a:off x="6286252" y="863370"/>
                <a:ext cx="147240" cy="19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91F148-0CC5-E841-8CD5-B13A112B5F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1132" y="848250"/>
                  <a:ext cx="17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49F460-504C-D347-8A7E-76D61C5E2CC1}"/>
                    </a:ext>
                  </a:extLst>
                </p14:cNvPr>
                <p14:cNvContentPartPr/>
                <p14:nvPr/>
              </p14:nvContentPartPr>
              <p14:xfrm>
                <a:off x="6472012" y="887490"/>
                <a:ext cx="285840" cy="10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49F460-504C-D347-8A7E-76D61C5E2C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56892" y="872010"/>
                  <a:ext cx="3164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FC8C86-3330-0545-8348-0C0C4516FBEE}"/>
                  </a:ext>
                </a:extLst>
              </p14:cNvPr>
              <p14:cNvContentPartPr/>
              <p14:nvPr/>
            </p14:nvContentPartPr>
            <p14:xfrm>
              <a:off x="7123252" y="575730"/>
              <a:ext cx="393120" cy="825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FC8C86-3330-0545-8348-0C0C4516FB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08132" y="560610"/>
                <a:ext cx="423720" cy="85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E3458-50FD-5146-82BA-AC9136CE8820}"/>
              </a:ext>
            </a:extLst>
          </p:cNvPr>
          <p:cNvGrpSpPr/>
          <p:nvPr/>
        </p:nvGrpSpPr>
        <p:grpSpPr>
          <a:xfrm>
            <a:off x="7943692" y="426690"/>
            <a:ext cx="1069200" cy="511200"/>
            <a:chOff x="7943692" y="426690"/>
            <a:chExt cx="10692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BCCB7D-4814-3C42-BB40-229F29E9F9E1}"/>
                    </a:ext>
                  </a:extLst>
                </p14:cNvPr>
                <p14:cNvContentPartPr/>
                <p14:nvPr/>
              </p14:nvContentPartPr>
              <p14:xfrm>
                <a:off x="8101012" y="499770"/>
                <a:ext cx="30600" cy="358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BCCB7D-4814-3C42-BB40-229F29E9F9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85532" y="484650"/>
                  <a:ext cx="61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D8B5D0-989F-1B4F-9348-9FF78E4CC5BB}"/>
                    </a:ext>
                  </a:extLst>
                </p14:cNvPr>
                <p14:cNvContentPartPr/>
                <p14:nvPr/>
              </p14:nvContentPartPr>
              <p14:xfrm>
                <a:off x="7943692" y="426690"/>
                <a:ext cx="1069200" cy="51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D8B5D0-989F-1B4F-9348-9FF78E4CC5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28212" y="411570"/>
                  <a:ext cx="109980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DCEB50-884D-9343-A6F2-AFCF77992132}"/>
              </a:ext>
            </a:extLst>
          </p:cNvPr>
          <p:cNvGrpSpPr/>
          <p:nvPr/>
        </p:nvGrpSpPr>
        <p:grpSpPr>
          <a:xfrm>
            <a:off x="771412" y="742770"/>
            <a:ext cx="3463920" cy="1468440"/>
            <a:chOff x="771412" y="742770"/>
            <a:chExt cx="3463920" cy="14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D0372A-6EEA-B744-AD23-5F6E306F02CB}"/>
                    </a:ext>
                  </a:extLst>
                </p14:cNvPr>
                <p14:cNvContentPartPr/>
                <p14:nvPr/>
              </p14:nvContentPartPr>
              <p14:xfrm>
                <a:off x="1142212" y="900090"/>
                <a:ext cx="17640" cy="556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D0372A-6EEA-B744-AD23-5F6E306F02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7092" y="884610"/>
                  <a:ext cx="478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41695A-4303-4E4E-BCDC-44479A30B711}"/>
                    </a:ext>
                  </a:extLst>
                </p14:cNvPr>
                <p14:cNvContentPartPr/>
                <p14:nvPr/>
              </p14:nvContentPartPr>
              <p14:xfrm>
                <a:off x="771412" y="778770"/>
                <a:ext cx="603360" cy="380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41695A-4303-4E4E-BCDC-44479A30B7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5932" y="763290"/>
                  <a:ext cx="6339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0E5E3C-7397-7E43-AA25-480C4BC17588}"/>
                    </a:ext>
                  </a:extLst>
                </p14:cNvPr>
                <p14:cNvContentPartPr/>
                <p14:nvPr/>
              </p14:nvContentPartPr>
              <p14:xfrm>
                <a:off x="1385572" y="1145250"/>
                <a:ext cx="185760" cy="266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0E5E3C-7397-7E43-AA25-480C4BC175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70452" y="1130130"/>
                  <a:ext cx="216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44B5B7-9ABD-1546-9070-3207428C514E}"/>
                    </a:ext>
                  </a:extLst>
                </p14:cNvPr>
                <p14:cNvContentPartPr/>
                <p14:nvPr/>
              </p14:nvContentPartPr>
              <p14:xfrm>
                <a:off x="1654852" y="1164690"/>
                <a:ext cx="203400" cy="24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44B5B7-9ABD-1546-9070-3207428C5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9372" y="1149570"/>
                  <a:ext cx="234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20F72A-F0CA-9349-AF90-F22B89460DAA}"/>
                    </a:ext>
                  </a:extLst>
                </p14:cNvPr>
                <p14:cNvContentPartPr/>
                <p14:nvPr/>
              </p14:nvContentPartPr>
              <p14:xfrm>
                <a:off x="2025652" y="771210"/>
                <a:ext cx="183600" cy="59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20F72A-F0CA-9349-AF90-F22B89460D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0172" y="756090"/>
                  <a:ext cx="2138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2FD90C-42E5-E143-A959-9275928F0278}"/>
                    </a:ext>
                  </a:extLst>
                </p14:cNvPr>
                <p14:cNvContentPartPr/>
                <p14:nvPr/>
              </p14:nvContentPartPr>
              <p14:xfrm>
                <a:off x="2299972" y="1171530"/>
                <a:ext cx="37440" cy="13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2FD90C-42E5-E143-A959-9275928F02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4852" y="1156050"/>
                  <a:ext cx="68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23A25B-D2A5-534D-B6FF-FA0B825EC5B3}"/>
                    </a:ext>
                  </a:extLst>
                </p14:cNvPr>
                <p14:cNvContentPartPr/>
                <p14:nvPr/>
              </p14:nvContentPartPr>
              <p14:xfrm>
                <a:off x="2342812" y="1057050"/>
                <a:ext cx="7920" cy="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23A25B-D2A5-534D-B6FF-FA0B825EC5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7692" y="1041930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05371E-B646-3B45-AF86-AA0CB0160151}"/>
                    </a:ext>
                  </a:extLst>
                </p14:cNvPr>
                <p14:cNvContentPartPr/>
                <p14:nvPr/>
              </p14:nvContentPartPr>
              <p14:xfrm>
                <a:off x="2473852" y="877770"/>
                <a:ext cx="405720" cy="42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05371E-B646-3B45-AF86-AA0CB01601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58372" y="862290"/>
                  <a:ext cx="4359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AFD745-6232-8440-8AAB-B463A97C9538}"/>
                    </a:ext>
                  </a:extLst>
                </p14:cNvPr>
                <p14:cNvContentPartPr/>
                <p14:nvPr/>
              </p14:nvContentPartPr>
              <p14:xfrm>
                <a:off x="2728732" y="1123650"/>
                <a:ext cx="2059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AFD745-6232-8440-8AAB-B463A97C95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13252" y="1108170"/>
                  <a:ext cx="23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2B4563-BB03-2D48-817A-BC6C61FFCC0A}"/>
                    </a:ext>
                  </a:extLst>
                </p14:cNvPr>
                <p14:cNvContentPartPr/>
                <p14:nvPr/>
              </p14:nvContentPartPr>
              <p14:xfrm>
                <a:off x="3585892" y="828450"/>
                <a:ext cx="33480" cy="40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2B4563-BB03-2D48-817A-BC6C61FFCC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70772" y="813330"/>
                  <a:ext cx="640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FB08DC-C196-4C4C-B8D8-2EEFD3012B82}"/>
                    </a:ext>
                  </a:extLst>
                </p14:cNvPr>
                <p14:cNvContentPartPr/>
                <p14:nvPr/>
              </p14:nvContentPartPr>
              <p14:xfrm>
                <a:off x="3471772" y="742770"/>
                <a:ext cx="763560" cy="51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FB08DC-C196-4C4C-B8D8-2EEFD3012B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6292" y="727650"/>
                  <a:ext cx="7941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F389C4-7959-5046-9570-7DD8D730B8D9}"/>
                    </a:ext>
                  </a:extLst>
                </p14:cNvPr>
                <p14:cNvContentPartPr/>
                <p14:nvPr/>
              </p14:nvContentPartPr>
              <p14:xfrm>
                <a:off x="1159492" y="1728450"/>
                <a:ext cx="209160" cy="48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F389C4-7959-5046-9570-7DD8D730B8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4372" y="1713330"/>
                  <a:ext cx="2397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500934-C365-D344-A10B-843D367A4B74}"/>
                    </a:ext>
                  </a:extLst>
                </p14:cNvPr>
                <p14:cNvContentPartPr/>
                <p14:nvPr/>
              </p14:nvContentPartPr>
              <p14:xfrm>
                <a:off x="1414372" y="1741770"/>
                <a:ext cx="193680" cy="20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500934-C365-D344-A10B-843D367A4B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9252" y="1726650"/>
                  <a:ext cx="223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FD94DB-C630-D946-949B-3EAD1E2BBEAC}"/>
                    </a:ext>
                  </a:extLst>
                </p14:cNvPr>
                <p14:cNvContentPartPr/>
                <p14:nvPr/>
              </p14:nvContentPartPr>
              <p14:xfrm>
                <a:off x="1657012" y="1706490"/>
                <a:ext cx="260280" cy="259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FD94DB-C630-D946-949B-3EAD1E2BBE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1892" y="1691010"/>
                  <a:ext cx="290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D5CAD9-FC7F-CC4B-A76A-01810BA71E5E}"/>
                    </a:ext>
                  </a:extLst>
                </p14:cNvPr>
                <p14:cNvContentPartPr/>
                <p14:nvPr/>
              </p14:nvContentPartPr>
              <p14:xfrm>
                <a:off x="2094772" y="1756530"/>
                <a:ext cx="91440" cy="16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D5CAD9-FC7F-CC4B-A76A-01810BA71E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79652" y="1741050"/>
                  <a:ext cx="122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A10D33-8C6E-E240-B377-49CE0B751123}"/>
                    </a:ext>
                  </a:extLst>
                </p14:cNvPr>
                <p14:cNvContentPartPr/>
                <p14:nvPr/>
              </p14:nvContentPartPr>
              <p14:xfrm>
                <a:off x="2299972" y="1757250"/>
                <a:ext cx="52920" cy="11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A10D33-8C6E-E240-B377-49CE0B7511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84852" y="1741770"/>
                  <a:ext cx="8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F2885D-B244-7444-A0E6-FF5FBFD3C5DB}"/>
                    </a:ext>
                  </a:extLst>
                </p14:cNvPr>
                <p14:cNvContentPartPr/>
                <p14:nvPr/>
              </p14:nvContentPartPr>
              <p14:xfrm>
                <a:off x="2299972" y="1614330"/>
                <a:ext cx="396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F2885D-B244-7444-A0E6-FF5FBFD3C5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4852" y="1599210"/>
                  <a:ext cx="34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C464C3-BEAC-3442-A069-7DAB97699A4D}"/>
                    </a:ext>
                  </a:extLst>
                </p14:cNvPr>
                <p14:cNvContentPartPr/>
                <p14:nvPr/>
              </p14:nvContentPartPr>
              <p14:xfrm>
                <a:off x="2473492" y="1698930"/>
                <a:ext cx="121680" cy="44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C464C3-BEAC-3442-A069-7DAB97699A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8372" y="1683810"/>
                  <a:ext cx="1522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EA7A2A-2D18-B745-92E0-538498AAEDBE}"/>
                    </a:ext>
                  </a:extLst>
                </p14:cNvPr>
                <p14:cNvContentPartPr/>
                <p14:nvPr/>
              </p14:nvContentPartPr>
              <p14:xfrm>
                <a:off x="2685892" y="1714410"/>
                <a:ext cx="94320" cy="232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EA7A2A-2D18-B745-92E0-538498AAED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70772" y="1698930"/>
                  <a:ext cx="124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788122-804E-2B46-BB59-147860D9C749}"/>
                    </a:ext>
                  </a:extLst>
                </p14:cNvPr>
                <p14:cNvContentPartPr/>
                <p14:nvPr/>
              </p14:nvContentPartPr>
              <p14:xfrm>
                <a:off x="2669332" y="1617570"/>
                <a:ext cx="56880" cy="1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788122-804E-2B46-BB59-147860D9C7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54212" y="1602090"/>
                  <a:ext cx="87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98BA38-F705-D846-8D29-D6047795C083}"/>
                    </a:ext>
                  </a:extLst>
                </p14:cNvPr>
                <p14:cNvContentPartPr/>
                <p14:nvPr/>
              </p14:nvContentPartPr>
              <p14:xfrm>
                <a:off x="3000172" y="1385730"/>
                <a:ext cx="35640" cy="51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98BA38-F705-D846-8D29-D6047795C0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5052" y="1370610"/>
                  <a:ext cx="662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8FB39F-2F81-E14E-897D-5503354566B9}"/>
                    </a:ext>
                  </a:extLst>
                </p14:cNvPr>
                <p14:cNvContentPartPr/>
                <p14:nvPr/>
              </p14:nvContentPartPr>
              <p14:xfrm>
                <a:off x="2885692" y="1700010"/>
                <a:ext cx="370440" cy="20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8FB39F-2F81-E14E-897D-5503354566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70572" y="1684890"/>
                  <a:ext cx="400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FE3EF9-CC77-4245-B3C2-398E7C167558}"/>
                    </a:ext>
                  </a:extLst>
                </p14:cNvPr>
                <p14:cNvContentPartPr/>
                <p14:nvPr/>
              </p14:nvContentPartPr>
              <p14:xfrm>
                <a:off x="3228772" y="1571490"/>
                <a:ext cx="46080" cy="3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FE3EF9-CC77-4245-B3C2-398E7C1675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13652" y="1556370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B4B662-D38A-C940-B9EA-443EBE767F36}"/>
                    </a:ext>
                  </a:extLst>
                </p14:cNvPr>
                <p14:cNvContentPartPr/>
                <p14:nvPr/>
              </p14:nvContentPartPr>
              <p14:xfrm>
                <a:off x="3357292" y="1728450"/>
                <a:ext cx="197280" cy="16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B4B662-D38A-C940-B9EA-443EBE767F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2172" y="1713330"/>
                  <a:ext cx="2278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10BC1C4-C848-2641-968E-D49D244523A8}"/>
              </a:ext>
            </a:extLst>
          </p:cNvPr>
          <p:cNvGrpSpPr/>
          <p:nvPr/>
        </p:nvGrpSpPr>
        <p:grpSpPr>
          <a:xfrm>
            <a:off x="4100332" y="1485810"/>
            <a:ext cx="1027800" cy="420120"/>
            <a:chOff x="4100332" y="1485810"/>
            <a:chExt cx="10278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85AB6F-D95E-EF49-BFF7-0F1A4183DAA0}"/>
                    </a:ext>
                  </a:extLst>
                </p14:cNvPr>
                <p14:cNvContentPartPr/>
                <p14:nvPr/>
              </p14:nvContentPartPr>
              <p14:xfrm>
                <a:off x="4100332" y="1485810"/>
                <a:ext cx="119520" cy="420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85AB6F-D95E-EF49-BFF7-0F1A4183DA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5212" y="1470330"/>
                  <a:ext cx="1501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664C1F-BA6F-C04A-80C8-58140F4B1AB1}"/>
                    </a:ext>
                  </a:extLst>
                </p14:cNvPr>
                <p14:cNvContentPartPr/>
                <p14:nvPr/>
              </p14:nvContentPartPr>
              <p14:xfrm>
                <a:off x="4343332" y="1714410"/>
                <a:ext cx="87840" cy="16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664C1F-BA6F-C04A-80C8-58140F4B1A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27852" y="1698930"/>
                  <a:ext cx="11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7A0153-8AF6-C942-B2EE-6712870F78D4}"/>
                    </a:ext>
                  </a:extLst>
                </p14:cNvPr>
                <p14:cNvContentPartPr/>
                <p14:nvPr/>
              </p14:nvContentPartPr>
              <p14:xfrm>
                <a:off x="4371772" y="1543050"/>
                <a:ext cx="41040" cy="6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7A0153-8AF6-C942-B2EE-6712870F78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6652" y="1527570"/>
                  <a:ext cx="71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8598C8-398A-D94A-965D-03CDE9FBDEEB}"/>
                    </a:ext>
                  </a:extLst>
                </p14:cNvPr>
                <p14:cNvContentPartPr/>
                <p14:nvPr/>
              </p14:nvContentPartPr>
              <p14:xfrm>
                <a:off x="4486252" y="1655730"/>
                <a:ext cx="641880" cy="20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8598C8-398A-D94A-965D-03CDE9FBDE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70772" y="1640250"/>
                  <a:ext cx="6724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C3FA0D-D326-FF4C-9437-82E144D7B58B}"/>
              </a:ext>
            </a:extLst>
          </p:cNvPr>
          <p:cNvGrpSpPr/>
          <p:nvPr/>
        </p:nvGrpSpPr>
        <p:grpSpPr>
          <a:xfrm>
            <a:off x="5772172" y="1275210"/>
            <a:ext cx="529560" cy="572040"/>
            <a:chOff x="5772172" y="1275210"/>
            <a:chExt cx="5295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0E7D4B-EBB5-E54E-810C-6AA5971271FD}"/>
                    </a:ext>
                  </a:extLst>
                </p14:cNvPr>
                <p14:cNvContentPartPr/>
                <p14:nvPr/>
              </p14:nvContentPartPr>
              <p14:xfrm>
                <a:off x="5772172" y="1628730"/>
                <a:ext cx="51480" cy="218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0E7D4B-EBB5-E54E-810C-6AA5971271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6692" y="1613250"/>
                  <a:ext cx="82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297178-1AAB-A74E-BA4C-457292FBB066}"/>
                    </a:ext>
                  </a:extLst>
                </p14:cNvPr>
                <p14:cNvContentPartPr/>
                <p14:nvPr/>
              </p14:nvContentPartPr>
              <p14:xfrm>
                <a:off x="5800612" y="1557090"/>
                <a:ext cx="15120" cy="1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297178-1AAB-A74E-BA4C-457292FBB0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85132" y="1541970"/>
                  <a:ext cx="4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2C6298-AF37-9342-BB5B-477ED00E5E23}"/>
                    </a:ext>
                  </a:extLst>
                </p14:cNvPr>
                <p14:cNvContentPartPr/>
                <p14:nvPr/>
              </p14:nvContentPartPr>
              <p14:xfrm>
                <a:off x="6044692" y="1275210"/>
                <a:ext cx="257040" cy="47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2C6298-AF37-9342-BB5B-477ED00E5E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29572" y="1260090"/>
                  <a:ext cx="28728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236158-96AE-8246-BE06-59E98CE51F3E}"/>
              </a:ext>
            </a:extLst>
          </p:cNvPr>
          <p:cNvGrpSpPr/>
          <p:nvPr/>
        </p:nvGrpSpPr>
        <p:grpSpPr>
          <a:xfrm>
            <a:off x="6737692" y="1499850"/>
            <a:ext cx="840240" cy="406800"/>
            <a:chOff x="6737692" y="1499850"/>
            <a:chExt cx="8402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DA186B-6CDD-DC47-8C36-F528EC36D92E}"/>
                    </a:ext>
                  </a:extLst>
                </p14:cNvPr>
                <p14:cNvContentPartPr/>
                <p14:nvPr/>
              </p14:nvContentPartPr>
              <p14:xfrm>
                <a:off x="6737692" y="1499850"/>
                <a:ext cx="371160" cy="40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DA186B-6CDD-DC47-8C36-F528EC36D9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22572" y="1484730"/>
                  <a:ext cx="4017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E7EC6B-B441-8A43-8AC1-2C53C40BD3A5}"/>
                    </a:ext>
                  </a:extLst>
                </p14:cNvPr>
                <p14:cNvContentPartPr/>
                <p14:nvPr/>
              </p14:nvContentPartPr>
              <p14:xfrm>
                <a:off x="7160332" y="1544490"/>
                <a:ext cx="169560" cy="16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E7EC6B-B441-8A43-8AC1-2C53C40BD3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45212" y="1529370"/>
                  <a:ext cx="199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9E403F-720D-7943-8FDC-390942FF56C7}"/>
                    </a:ext>
                  </a:extLst>
                </p14:cNvPr>
                <p14:cNvContentPartPr/>
                <p14:nvPr/>
              </p14:nvContentPartPr>
              <p14:xfrm>
                <a:off x="7357972" y="1513530"/>
                <a:ext cx="219960" cy="176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9E403F-720D-7943-8FDC-390942FF56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42852" y="1498050"/>
                  <a:ext cx="2505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2C36DF0-71A8-1A41-8329-A2B70CB0C7EF}"/>
              </a:ext>
            </a:extLst>
          </p:cNvPr>
          <p:cNvGrpSpPr/>
          <p:nvPr/>
        </p:nvGrpSpPr>
        <p:grpSpPr>
          <a:xfrm>
            <a:off x="8039452" y="1214370"/>
            <a:ext cx="1000440" cy="445320"/>
            <a:chOff x="8039452" y="1214370"/>
            <a:chExt cx="10004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978C27-DCE6-3543-8772-47B91A36E3C8}"/>
                    </a:ext>
                  </a:extLst>
                </p14:cNvPr>
                <p14:cNvContentPartPr/>
                <p14:nvPr/>
              </p14:nvContentPartPr>
              <p14:xfrm>
                <a:off x="8039452" y="1428570"/>
                <a:ext cx="281880" cy="231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978C27-DCE6-3543-8772-47B91A36E3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24332" y="1413450"/>
                  <a:ext cx="31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3D5D57-C367-214F-BB5C-CF0A90B5DED8}"/>
                    </a:ext>
                  </a:extLst>
                </p14:cNvPr>
                <p14:cNvContentPartPr/>
                <p14:nvPr/>
              </p14:nvContentPartPr>
              <p14:xfrm>
                <a:off x="8353012" y="1228410"/>
                <a:ext cx="258480" cy="41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3D5D57-C367-214F-BB5C-CF0A90B5DE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37892" y="1213290"/>
                  <a:ext cx="2890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598465-6541-FB4F-A04F-8530F6B3ABA7}"/>
                    </a:ext>
                  </a:extLst>
                </p14:cNvPr>
                <p14:cNvContentPartPr/>
                <p14:nvPr/>
              </p14:nvContentPartPr>
              <p14:xfrm>
                <a:off x="8770612" y="1214370"/>
                <a:ext cx="269280" cy="39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598465-6541-FB4F-A04F-8530F6B3AB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5492" y="1198890"/>
                  <a:ext cx="29988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F3C60A-D999-2447-881A-943F0A3C16EA}"/>
              </a:ext>
            </a:extLst>
          </p:cNvPr>
          <p:cNvGrpSpPr/>
          <p:nvPr/>
        </p:nvGrpSpPr>
        <p:grpSpPr>
          <a:xfrm>
            <a:off x="928732" y="2414250"/>
            <a:ext cx="1172160" cy="252000"/>
            <a:chOff x="928732" y="2414250"/>
            <a:chExt cx="11721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5B9289-1BEA-514F-8C41-BA324A54A2F0}"/>
                    </a:ext>
                  </a:extLst>
                </p14:cNvPr>
                <p14:cNvContentPartPr/>
                <p14:nvPr/>
              </p14:nvContentPartPr>
              <p14:xfrm>
                <a:off x="928732" y="2414250"/>
                <a:ext cx="381600" cy="244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5B9289-1BEA-514F-8C41-BA324A54A2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3252" y="2399130"/>
                  <a:ext cx="412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807F3A-1729-9142-9D99-CE28AE388FE3}"/>
                    </a:ext>
                  </a:extLst>
                </p14:cNvPr>
                <p14:cNvContentPartPr/>
                <p14:nvPr/>
              </p14:nvContentPartPr>
              <p14:xfrm>
                <a:off x="1514452" y="2467170"/>
                <a:ext cx="586440" cy="19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807F3A-1729-9142-9D99-CE28AE388F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98972" y="2452050"/>
                  <a:ext cx="6170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76A0E48-6742-BC46-905E-5BC1763F59CB}"/>
                  </a:ext>
                </a:extLst>
              </p14:cNvPr>
              <p14:cNvContentPartPr/>
              <p14:nvPr/>
            </p14:nvContentPartPr>
            <p14:xfrm>
              <a:off x="2771932" y="2174850"/>
              <a:ext cx="309240" cy="790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76A0E48-6742-BC46-905E-5BC1763F59C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56812" y="2159370"/>
                <a:ext cx="339840" cy="82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BB487E72-16DC-004D-BDC9-93002C0F6DCB}"/>
              </a:ext>
            </a:extLst>
          </p:cNvPr>
          <p:cNvGrpSpPr/>
          <p:nvPr/>
        </p:nvGrpSpPr>
        <p:grpSpPr>
          <a:xfrm>
            <a:off x="3442972" y="2128770"/>
            <a:ext cx="617040" cy="479520"/>
            <a:chOff x="3442972" y="2128770"/>
            <a:chExt cx="6170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DD7AD4-E25C-6342-BDFF-858ABD682577}"/>
                    </a:ext>
                  </a:extLst>
                </p14:cNvPr>
                <p14:cNvContentPartPr/>
                <p14:nvPr/>
              </p14:nvContentPartPr>
              <p14:xfrm>
                <a:off x="3529012" y="2128770"/>
                <a:ext cx="46080" cy="437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DD7AD4-E25C-6342-BDFF-858ABD6825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13532" y="2113290"/>
                  <a:ext cx="763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275278-77A7-2441-8CF5-9D7EF7B68303}"/>
                    </a:ext>
                  </a:extLst>
                </p14:cNvPr>
                <p14:cNvContentPartPr/>
                <p14:nvPr/>
              </p14:nvContentPartPr>
              <p14:xfrm>
                <a:off x="3442972" y="2154330"/>
                <a:ext cx="617040" cy="45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275278-77A7-2441-8CF5-9D7EF7B683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27852" y="2138850"/>
                  <a:ext cx="64764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EC406C5-E674-0743-B31B-F1044E532D8A}"/>
              </a:ext>
            </a:extLst>
          </p:cNvPr>
          <p:cNvGrpSpPr/>
          <p:nvPr/>
        </p:nvGrpSpPr>
        <p:grpSpPr>
          <a:xfrm>
            <a:off x="4704772" y="2247570"/>
            <a:ext cx="1504080" cy="285840"/>
            <a:chOff x="4704772" y="2247570"/>
            <a:chExt cx="150408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9103AE-2753-DF42-8735-8DFA27DA33B6}"/>
                    </a:ext>
                  </a:extLst>
                </p14:cNvPr>
                <p14:cNvContentPartPr/>
                <p14:nvPr/>
              </p14:nvContentPartPr>
              <p14:xfrm>
                <a:off x="4704772" y="2247570"/>
                <a:ext cx="271080" cy="272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9103AE-2753-DF42-8735-8DFA27DA33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89652" y="2232450"/>
                  <a:ext cx="301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873A6A-A739-3049-BD4C-4816D665F6C7}"/>
                    </a:ext>
                  </a:extLst>
                </p14:cNvPr>
                <p14:cNvContentPartPr/>
                <p14:nvPr/>
              </p14:nvContentPartPr>
              <p14:xfrm>
                <a:off x="5046052" y="2310210"/>
                <a:ext cx="1162800" cy="223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873A6A-A739-3049-BD4C-4816D665F6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30572" y="2295090"/>
                  <a:ext cx="11934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61559B0-3BDD-DC49-B896-2CDBDB83C5F8}"/>
              </a:ext>
            </a:extLst>
          </p:cNvPr>
          <p:cNvGrpSpPr/>
          <p:nvPr/>
        </p:nvGrpSpPr>
        <p:grpSpPr>
          <a:xfrm>
            <a:off x="6612412" y="1959210"/>
            <a:ext cx="2018160" cy="786960"/>
            <a:chOff x="6612412" y="1959210"/>
            <a:chExt cx="2018160" cy="7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100BAA-34CD-2D4F-9A30-A53CDF870B10}"/>
                    </a:ext>
                  </a:extLst>
                </p14:cNvPr>
                <p14:cNvContentPartPr/>
                <p14:nvPr/>
              </p14:nvContentPartPr>
              <p14:xfrm>
                <a:off x="6612412" y="2228850"/>
                <a:ext cx="655920" cy="21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100BAA-34CD-2D4F-9A30-A53CDF870B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6932" y="2213370"/>
                  <a:ext cx="686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67C7AA-3624-5C4D-A14B-D779D51BF439}"/>
                    </a:ext>
                  </a:extLst>
                </p14:cNvPr>
                <p14:cNvContentPartPr/>
                <p14:nvPr/>
              </p14:nvContentPartPr>
              <p14:xfrm>
                <a:off x="7343572" y="2028690"/>
                <a:ext cx="21960" cy="40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67C7AA-3624-5C4D-A14B-D779D51BF4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28092" y="2013570"/>
                  <a:ext cx="52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326F7C-4E95-0F46-864D-FEDE4E62508F}"/>
                    </a:ext>
                  </a:extLst>
                </p14:cNvPr>
                <p14:cNvContentPartPr/>
                <p14:nvPr/>
              </p14:nvContentPartPr>
              <p14:xfrm>
                <a:off x="7229092" y="2228490"/>
                <a:ext cx="369000" cy="15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326F7C-4E95-0F46-864D-FEDE4E6250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13972" y="2213370"/>
                  <a:ext cx="399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0B0FC7-D661-5849-A679-84FA5177E4A4}"/>
                    </a:ext>
                  </a:extLst>
                </p14:cNvPr>
                <p14:cNvContentPartPr/>
                <p14:nvPr/>
              </p14:nvContentPartPr>
              <p14:xfrm>
                <a:off x="7629412" y="204309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0B0FC7-D661-5849-A679-84FA5177E4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13932" y="202761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C7BDCF-04F9-1545-87D1-6D770D09B668}"/>
                    </a:ext>
                  </a:extLst>
                </p14:cNvPr>
                <p14:cNvContentPartPr/>
                <p14:nvPr/>
              </p14:nvContentPartPr>
              <p14:xfrm>
                <a:off x="7663612" y="1971450"/>
                <a:ext cx="194760" cy="44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C7BDCF-04F9-1545-87D1-6D770D09B6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48132" y="1956330"/>
                  <a:ext cx="2253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0E1CAF-CC4E-F349-8F62-2B1EE18D1416}"/>
                    </a:ext>
                  </a:extLst>
                </p14:cNvPr>
                <p14:cNvContentPartPr/>
                <p14:nvPr/>
              </p14:nvContentPartPr>
              <p14:xfrm>
                <a:off x="7931452" y="2241090"/>
                <a:ext cx="123480" cy="158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0E1CAF-CC4E-F349-8F62-2B1EE18D14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15972" y="2225970"/>
                  <a:ext cx="153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200B69-F75E-E749-95B8-15413E273CBF}"/>
                    </a:ext>
                  </a:extLst>
                </p14:cNvPr>
                <p14:cNvContentPartPr/>
                <p14:nvPr/>
              </p14:nvContentPartPr>
              <p14:xfrm>
                <a:off x="8093452" y="1959210"/>
                <a:ext cx="248400" cy="38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200B69-F75E-E749-95B8-15413E273C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78332" y="1944090"/>
                  <a:ext cx="279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BEF661-EA16-3440-B687-62D3A7BCB995}"/>
                    </a:ext>
                  </a:extLst>
                </p14:cNvPr>
                <p14:cNvContentPartPr/>
                <p14:nvPr/>
              </p14:nvContentPartPr>
              <p14:xfrm>
                <a:off x="8261932" y="2200050"/>
                <a:ext cx="368640" cy="54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BEF661-EA16-3440-B687-62D3A7BCB9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46812" y="2184930"/>
                  <a:ext cx="39924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92BE3CB-5F98-A943-9EAA-90EA554D775A}"/>
              </a:ext>
            </a:extLst>
          </p:cNvPr>
          <p:cNvGrpSpPr/>
          <p:nvPr/>
        </p:nvGrpSpPr>
        <p:grpSpPr>
          <a:xfrm>
            <a:off x="9058252" y="1871370"/>
            <a:ext cx="499320" cy="425880"/>
            <a:chOff x="9058252" y="1871370"/>
            <a:chExt cx="4993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DB4109-26B6-0B4A-BF88-B54DB2638296}"/>
                    </a:ext>
                  </a:extLst>
                </p14:cNvPr>
                <p14:cNvContentPartPr/>
                <p14:nvPr/>
              </p14:nvContentPartPr>
              <p14:xfrm>
                <a:off x="9172372" y="1871370"/>
                <a:ext cx="53640" cy="425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DB4109-26B6-0B4A-BF88-B54DB26382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57252" y="1856250"/>
                  <a:ext cx="842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F47AF1-8F50-094B-B89B-22EAF905DB59}"/>
                    </a:ext>
                  </a:extLst>
                </p14:cNvPr>
                <p14:cNvContentPartPr/>
                <p14:nvPr/>
              </p14:nvContentPartPr>
              <p14:xfrm>
                <a:off x="9058252" y="2080530"/>
                <a:ext cx="499320" cy="19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F47AF1-8F50-094B-B89B-22EAF905DB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42772" y="2065050"/>
                  <a:ext cx="529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0D9A56-05CF-5E45-8F65-C59B13B68C54}"/>
              </a:ext>
            </a:extLst>
          </p:cNvPr>
          <p:cNvGrpSpPr/>
          <p:nvPr/>
        </p:nvGrpSpPr>
        <p:grpSpPr>
          <a:xfrm>
            <a:off x="957172" y="2883690"/>
            <a:ext cx="911520" cy="522000"/>
            <a:chOff x="957172" y="2883690"/>
            <a:chExt cx="9115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7963D9-3D84-EE4F-AC75-AC6CC23DDEC2}"/>
                    </a:ext>
                  </a:extLst>
                </p14:cNvPr>
                <p14:cNvContentPartPr/>
                <p14:nvPr/>
              </p14:nvContentPartPr>
              <p14:xfrm>
                <a:off x="1171372" y="2928690"/>
                <a:ext cx="70200" cy="37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7963D9-3D84-EE4F-AC75-AC6CC23DDE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6252" y="2913570"/>
                  <a:ext cx="100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80281E-E47C-1B4A-AEF5-A864CEC430E9}"/>
                    </a:ext>
                  </a:extLst>
                </p14:cNvPr>
                <p14:cNvContentPartPr/>
                <p14:nvPr/>
              </p14:nvContentPartPr>
              <p14:xfrm>
                <a:off x="957172" y="2883690"/>
                <a:ext cx="911520" cy="52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80281E-E47C-1B4A-AEF5-A864CEC430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1692" y="2868570"/>
                  <a:ext cx="942120" cy="55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19E0740-72F9-E14D-9E5E-C059E08477CD}"/>
              </a:ext>
            </a:extLst>
          </p:cNvPr>
          <p:cNvGrpSpPr/>
          <p:nvPr/>
        </p:nvGrpSpPr>
        <p:grpSpPr>
          <a:xfrm>
            <a:off x="2257132" y="2904570"/>
            <a:ext cx="688680" cy="548640"/>
            <a:chOff x="2257132" y="2904570"/>
            <a:chExt cx="6886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BEABFC-62CA-E741-8D49-A35B34711ECF}"/>
                    </a:ext>
                  </a:extLst>
                </p14:cNvPr>
                <p14:cNvContentPartPr/>
                <p14:nvPr/>
              </p14:nvContentPartPr>
              <p14:xfrm>
                <a:off x="2297452" y="2904570"/>
                <a:ext cx="231840" cy="40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BEABFC-62CA-E741-8D49-A35B34711E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82332" y="2889090"/>
                  <a:ext cx="2620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34B87D-7907-2245-B0DA-CC9DD3C15937}"/>
                    </a:ext>
                  </a:extLst>
                </p14:cNvPr>
                <p14:cNvContentPartPr/>
                <p14:nvPr/>
              </p14:nvContentPartPr>
              <p14:xfrm>
                <a:off x="2257132" y="3167370"/>
                <a:ext cx="35028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34B87D-7907-2245-B0DA-CC9DD3C159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42012" y="3151890"/>
                  <a:ext cx="380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CF3BE0-A49B-9B4D-8428-20DEECDD6674}"/>
                    </a:ext>
                  </a:extLst>
                </p14:cNvPr>
                <p14:cNvContentPartPr/>
                <p14:nvPr/>
              </p14:nvContentPartPr>
              <p14:xfrm>
                <a:off x="2571412" y="2914290"/>
                <a:ext cx="267840" cy="46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CF3BE0-A49B-9B4D-8428-20DEECDD66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56292" y="2899170"/>
                  <a:ext cx="2984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A4141F-FA96-DB4A-BC53-C73768C11D52}"/>
                    </a:ext>
                  </a:extLst>
                </p14:cNvPr>
                <p14:cNvContentPartPr/>
                <p14:nvPr/>
              </p14:nvContentPartPr>
              <p14:xfrm>
                <a:off x="2914492" y="3300210"/>
                <a:ext cx="31320" cy="15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A4141F-FA96-DB4A-BC53-C73768C11D5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99372" y="3285090"/>
                  <a:ext cx="61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2C1B0AC-B142-FD48-B4D2-E33E32671EE5}"/>
              </a:ext>
            </a:extLst>
          </p:cNvPr>
          <p:cNvGrpSpPr/>
          <p:nvPr/>
        </p:nvGrpSpPr>
        <p:grpSpPr>
          <a:xfrm>
            <a:off x="4026172" y="3525930"/>
            <a:ext cx="1917360" cy="1820880"/>
            <a:chOff x="4026172" y="3525930"/>
            <a:chExt cx="1917360" cy="18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543E6F-0752-0440-9E85-96FDEE4F9CA3}"/>
                    </a:ext>
                  </a:extLst>
                </p14:cNvPr>
                <p14:cNvContentPartPr/>
                <p14:nvPr/>
              </p14:nvContentPartPr>
              <p14:xfrm>
                <a:off x="4026172" y="3525930"/>
                <a:ext cx="1917360" cy="182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543E6F-0752-0440-9E85-96FDEE4F9C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10692" y="3510450"/>
                  <a:ext cx="1947600" cy="18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931522-58C4-1F4E-B9E8-64C776E7859A}"/>
                    </a:ext>
                  </a:extLst>
                </p14:cNvPr>
                <p14:cNvContentPartPr/>
                <p14:nvPr/>
              </p14:nvContentPartPr>
              <p14:xfrm>
                <a:off x="4421812" y="4285890"/>
                <a:ext cx="185760" cy="220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931522-58C4-1F4E-B9E8-64C776E785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06332" y="4270770"/>
                  <a:ext cx="21636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1A44DF3-1BCA-FB4D-9EDB-142310466354}"/>
                  </a:ext>
                </a:extLst>
              </p14:cNvPr>
              <p14:cNvContentPartPr/>
              <p14:nvPr/>
            </p14:nvContentPartPr>
            <p14:xfrm>
              <a:off x="5448532" y="4257450"/>
              <a:ext cx="239760" cy="176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1A44DF3-1BCA-FB4D-9EDB-14231046635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33412" y="4242330"/>
                <a:ext cx="27036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1AAED98-4D74-BD48-BA28-C7DB9805286C}"/>
              </a:ext>
            </a:extLst>
          </p:cNvPr>
          <p:cNvGrpSpPr/>
          <p:nvPr/>
        </p:nvGrpSpPr>
        <p:grpSpPr>
          <a:xfrm>
            <a:off x="6086452" y="4183650"/>
            <a:ext cx="518400" cy="701640"/>
            <a:chOff x="6086452" y="4183650"/>
            <a:chExt cx="5184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D5D2C2-4FE9-3E42-9063-65DF59D186E4}"/>
                    </a:ext>
                  </a:extLst>
                </p14:cNvPr>
                <p14:cNvContentPartPr/>
                <p14:nvPr/>
              </p14:nvContentPartPr>
              <p14:xfrm>
                <a:off x="6086452" y="4183650"/>
                <a:ext cx="226800" cy="374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D5D2C2-4FE9-3E42-9063-65DF59D186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71332" y="4168530"/>
                  <a:ext cx="257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802E89-37BD-EC4B-84CD-93B194EB25CE}"/>
                    </a:ext>
                  </a:extLst>
                </p14:cNvPr>
                <p14:cNvContentPartPr/>
                <p14:nvPr/>
              </p14:nvContentPartPr>
              <p14:xfrm>
                <a:off x="6114892" y="4394970"/>
                <a:ext cx="257400" cy="5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802E89-37BD-EC4B-84CD-93B194EB25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99412" y="4379490"/>
                  <a:ext cx="28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AE91E8-84DC-254D-AF1F-5348E4585CC5}"/>
                    </a:ext>
                  </a:extLst>
                </p14:cNvPr>
                <p14:cNvContentPartPr/>
                <p14:nvPr/>
              </p14:nvContentPartPr>
              <p14:xfrm>
                <a:off x="6326212" y="4335930"/>
                <a:ext cx="278640" cy="54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AE91E8-84DC-254D-AF1F-5348E4585C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11092" y="4320450"/>
                  <a:ext cx="30924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217DBE8-2D1C-7349-B69E-FCE2C7BCDBB5}"/>
              </a:ext>
            </a:extLst>
          </p:cNvPr>
          <p:cNvGrpSpPr/>
          <p:nvPr/>
        </p:nvGrpSpPr>
        <p:grpSpPr>
          <a:xfrm>
            <a:off x="3265492" y="4232250"/>
            <a:ext cx="548280" cy="555840"/>
            <a:chOff x="3265492" y="4232250"/>
            <a:chExt cx="54828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ED2AD5-20DB-D94B-8596-CF0F1D3AFC29}"/>
                    </a:ext>
                  </a:extLst>
                </p14:cNvPr>
                <p14:cNvContentPartPr/>
                <p14:nvPr/>
              </p14:nvContentPartPr>
              <p14:xfrm>
                <a:off x="3265492" y="4232250"/>
                <a:ext cx="191880" cy="40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ED2AD5-20DB-D94B-8596-CF0F1D3AFC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50372" y="4216770"/>
                  <a:ext cx="222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242A7A-37A0-BD4D-A967-C5AE9A797BD2}"/>
                    </a:ext>
                  </a:extLst>
                </p14:cNvPr>
                <p14:cNvContentPartPr/>
                <p14:nvPr/>
              </p14:nvContentPartPr>
              <p14:xfrm>
                <a:off x="3276652" y="4473450"/>
                <a:ext cx="236520" cy="41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242A7A-37A0-BD4D-A967-C5AE9A797B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1532" y="4457970"/>
                  <a:ext cx="267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C020BA-F5CF-7440-A0D7-5432A3CA51F4}"/>
                    </a:ext>
                  </a:extLst>
                </p14:cNvPr>
                <p14:cNvContentPartPr/>
                <p14:nvPr/>
              </p14:nvContentPartPr>
              <p14:xfrm>
                <a:off x="3522172" y="4243050"/>
                <a:ext cx="172440" cy="44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C020BA-F5CF-7440-A0D7-5432A3CA51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06692" y="4227930"/>
                  <a:ext cx="202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C7F03F-9187-7A44-B269-01E1EF28042D}"/>
                    </a:ext>
                  </a:extLst>
                </p14:cNvPr>
                <p14:cNvContentPartPr/>
                <p14:nvPr/>
              </p14:nvContentPartPr>
              <p14:xfrm>
                <a:off x="3771652" y="4595490"/>
                <a:ext cx="42120" cy="19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C7F03F-9187-7A44-B269-01E1EF2804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56532" y="4580370"/>
                  <a:ext cx="727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956A247-F7C0-5949-AA27-1069A56AF579}"/>
                  </a:ext>
                </a:extLst>
              </p14:cNvPr>
              <p14:cNvContentPartPr/>
              <p14:nvPr/>
            </p14:nvContentPartPr>
            <p14:xfrm>
              <a:off x="4977292" y="4014450"/>
              <a:ext cx="68040" cy="684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956A247-F7C0-5949-AA27-1069A56AF57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62172" y="3999330"/>
                <a:ext cx="98640" cy="71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53623D8-A433-9B4E-9E5B-7F191927DD91}"/>
              </a:ext>
            </a:extLst>
          </p:cNvPr>
          <p:cNvGrpSpPr/>
          <p:nvPr/>
        </p:nvGrpSpPr>
        <p:grpSpPr>
          <a:xfrm>
            <a:off x="3464212" y="2767770"/>
            <a:ext cx="2076840" cy="486000"/>
            <a:chOff x="3464212" y="2767770"/>
            <a:chExt cx="207684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2C2870-6CFB-A843-B85F-83171CEEDE12}"/>
                    </a:ext>
                  </a:extLst>
                </p14:cNvPr>
                <p14:cNvContentPartPr/>
                <p14:nvPr/>
              </p14:nvContentPartPr>
              <p14:xfrm>
                <a:off x="3464212" y="2940570"/>
                <a:ext cx="256320" cy="31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2C2870-6CFB-A843-B85F-83171CEEDE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48732" y="2925090"/>
                  <a:ext cx="286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4927F2-D808-A04F-85C0-D17D07EEDD36}"/>
                    </a:ext>
                  </a:extLst>
                </p14:cNvPr>
                <p14:cNvContentPartPr/>
                <p14:nvPr/>
              </p14:nvContentPartPr>
              <p14:xfrm>
                <a:off x="3800452" y="2767770"/>
                <a:ext cx="1100520" cy="48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4927F2-D808-A04F-85C0-D17D07EEDD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4972" y="2752650"/>
                  <a:ext cx="11311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25E5C1-7816-EB49-A678-B8BBA2216AA0}"/>
                    </a:ext>
                  </a:extLst>
                </p14:cNvPr>
                <p14:cNvContentPartPr/>
                <p14:nvPr/>
              </p14:nvContentPartPr>
              <p14:xfrm>
                <a:off x="5271772" y="3100050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25E5C1-7816-EB49-A678-B8BBA2216A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6652" y="308493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533B636-EC3E-B54F-884A-ED11990E8627}"/>
                    </a:ext>
                  </a:extLst>
                </p14:cNvPr>
                <p14:cNvContentPartPr/>
                <p14:nvPr/>
              </p14:nvContentPartPr>
              <p14:xfrm>
                <a:off x="5129212" y="3043170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533B636-EC3E-B54F-884A-ED11990E86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13732" y="30276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A2A2EB-B72F-6740-AA52-4D2EF73B54F4}"/>
                    </a:ext>
                  </a:extLst>
                </p14:cNvPr>
                <p14:cNvContentPartPr/>
                <p14:nvPr/>
              </p14:nvContentPartPr>
              <p14:xfrm>
                <a:off x="5172052" y="3028770"/>
                <a:ext cx="60840" cy="1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A2A2EB-B72F-6740-AA52-4D2EF73B54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6572" y="3013650"/>
                  <a:ext cx="91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01EB5E-0BD5-5A4C-8C9F-5068165A93C0}"/>
                    </a:ext>
                  </a:extLst>
                </p14:cNvPr>
                <p14:cNvContentPartPr/>
                <p14:nvPr/>
              </p14:nvContentPartPr>
              <p14:xfrm>
                <a:off x="5386252" y="300033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01EB5E-0BD5-5A4C-8C9F-5068165A93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71132" y="29848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A37CF1-FC10-044E-9235-6D2376C87816}"/>
                    </a:ext>
                  </a:extLst>
                </p14:cNvPr>
                <p14:cNvContentPartPr/>
                <p14:nvPr/>
              </p14:nvContentPartPr>
              <p14:xfrm>
                <a:off x="5090692" y="3000330"/>
                <a:ext cx="53280" cy="5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A37CF1-FC10-044E-9235-6D2376C878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75212" y="2984850"/>
                  <a:ext cx="83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A51C80-9A62-4346-BBF2-B016C2BD9E89}"/>
                    </a:ext>
                  </a:extLst>
                </p14:cNvPr>
                <p14:cNvContentPartPr/>
                <p14:nvPr/>
              </p14:nvContentPartPr>
              <p14:xfrm>
                <a:off x="5286172" y="2993130"/>
                <a:ext cx="42480" cy="5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A51C80-9A62-4346-BBF2-B016C2BD9E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71052" y="2977650"/>
                  <a:ext cx="72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4B74D80-AEE0-D245-84F6-E77A2E33E03F}"/>
                    </a:ext>
                  </a:extLst>
                </p14:cNvPr>
                <p14:cNvContentPartPr/>
                <p14:nvPr/>
              </p14:nvContentPartPr>
              <p14:xfrm>
                <a:off x="5490292" y="2993490"/>
                <a:ext cx="50760" cy="47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4B74D80-AEE0-D245-84F6-E77A2E33E0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5172" y="2978010"/>
                  <a:ext cx="813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74950EE-AC4E-7740-AED9-2733E923CE23}"/>
              </a:ext>
            </a:extLst>
          </p:cNvPr>
          <p:cNvGrpSpPr/>
          <p:nvPr/>
        </p:nvGrpSpPr>
        <p:grpSpPr>
          <a:xfrm>
            <a:off x="867172" y="5188410"/>
            <a:ext cx="9225000" cy="1679040"/>
            <a:chOff x="867172" y="5188410"/>
            <a:chExt cx="9225000" cy="16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E5F1D2B-42C5-D04D-997D-38F95C5F12C2}"/>
                    </a:ext>
                  </a:extLst>
                </p14:cNvPr>
                <p14:cNvContentPartPr/>
                <p14:nvPr/>
              </p14:nvContentPartPr>
              <p14:xfrm>
                <a:off x="7769812" y="5414850"/>
                <a:ext cx="47520" cy="42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E5F1D2B-42C5-D04D-997D-38F95C5F12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54692" y="5399370"/>
                  <a:ext cx="781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91D7F04-162A-4C40-B774-EAF4FE69D2D5}"/>
                    </a:ext>
                  </a:extLst>
                </p14:cNvPr>
                <p14:cNvContentPartPr/>
                <p14:nvPr/>
              </p14:nvContentPartPr>
              <p14:xfrm>
                <a:off x="7686652" y="5404770"/>
                <a:ext cx="659880" cy="41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91D7F04-162A-4C40-B774-EAF4FE69D2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71172" y="5389650"/>
                  <a:ext cx="690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B454EAB-A22B-034B-BCD9-D1F84E43F3AB}"/>
                    </a:ext>
                  </a:extLst>
                </p14:cNvPr>
                <p14:cNvContentPartPr/>
                <p14:nvPr/>
              </p14:nvContentPartPr>
              <p14:xfrm>
                <a:off x="8729572" y="5188410"/>
                <a:ext cx="333000" cy="53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B454EAB-A22B-034B-BCD9-D1F84E43F3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14092" y="5172930"/>
                  <a:ext cx="3636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060E69-8F10-6246-B6CC-3B64A10D7095}"/>
                    </a:ext>
                  </a:extLst>
                </p14:cNvPr>
                <p14:cNvContentPartPr/>
                <p14:nvPr/>
              </p14:nvContentPartPr>
              <p14:xfrm>
                <a:off x="9072292" y="5600610"/>
                <a:ext cx="69120" cy="171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060E69-8F10-6246-B6CC-3B64A10D709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57172" y="5585130"/>
                  <a:ext cx="99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EBCF42-5200-EC42-AC88-313B5D7ADC0E}"/>
                    </a:ext>
                  </a:extLst>
                </p14:cNvPr>
                <p14:cNvContentPartPr/>
                <p14:nvPr/>
              </p14:nvContentPartPr>
              <p14:xfrm>
                <a:off x="9072292" y="5500530"/>
                <a:ext cx="1019880" cy="239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EBCF42-5200-EC42-AC88-313B5D7ADC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57172" y="5485410"/>
                  <a:ext cx="1050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715806-ECAD-4940-8A94-83A55AF53860}"/>
                    </a:ext>
                  </a:extLst>
                </p14:cNvPr>
                <p14:cNvContentPartPr/>
                <p14:nvPr/>
              </p14:nvContentPartPr>
              <p14:xfrm>
                <a:off x="1183252" y="5761170"/>
                <a:ext cx="224640" cy="217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715806-ECAD-4940-8A94-83A55AF5386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68132" y="5745690"/>
                  <a:ext cx="255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0097CF-F56C-C54F-9D87-EE3F3C07999D}"/>
                    </a:ext>
                  </a:extLst>
                </p14:cNvPr>
                <p14:cNvContentPartPr/>
                <p14:nvPr/>
              </p14:nvContentPartPr>
              <p14:xfrm>
                <a:off x="1457212" y="5490090"/>
                <a:ext cx="350280" cy="502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0097CF-F56C-C54F-9D87-EE3F3C0799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42092" y="5474610"/>
                  <a:ext cx="3808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CCE953-3236-1146-8F20-FE30D2607759}"/>
                    </a:ext>
                  </a:extLst>
                </p14:cNvPr>
                <p14:cNvContentPartPr/>
                <p14:nvPr/>
              </p14:nvContentPartPr>
              <p14:xfrm>
                <a:off x="1814332" y="5604930"/>
                <a:ext cx="465840" cy="40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CCE953-3236-1146-8F20-FE30D26077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99212" y="5589810"/>
                  <a:ext cx="4964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69437E-9E44-D541-B8EB-4F3988E29803}"/>
                    </a:ext>
                  </a:extLst>
                </p14:cNvPr>
                <p14:cNvContentPartPr/>
                <p14:nvPr/>
              </p14:nvContentPartPr>
              <p14:xfrm>
                <a:off x="2824492" y="5684130"/>
                <a:ext cx="254160" cy="295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69437E-9E44-D541-B8EB-4F3988E2980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09372" y="5669010"/>
                  <a:ext cx="284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896D92-2B7D-F442-8042-B2F34CDC146C}"/>
                    </a:ext>
                  </a:extLst>
                </p14:cNvPr>
                <p14:cNvContentPartPr/>
                <p14:nvPr/>
              </p14:nvContentPartPr>
              <p14:xfrm>
                <a:off x="3181612" y="5743530"/>
                <a:ext cx="147960" cy="18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896D92-2B7D-F442-8042-B2F34CDC14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66492" y="5728050"/>
                  <a:ext cx="178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D034D0-50A9-714A-AA7D-82FA65B68B9F}"/>
                    </a:ext>
                  </a:extLst>
                </p14:cNvPr>
                <p14:cNvContentPartPr/>
                <p14:nvPr/>
              </p14:nvContentPartPr>
              <p14:xfrm>
                <a:off x="3428932" y="5757570"/>
                <a:ext cx="152280" cy="13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D034D0-50A9-714A-AA7D-82FA65B68B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13452" y="5742450"/>
                  <a:ext cx="182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21AA8D4-27AA-1742-9240-03046C9ABFA1}"/>
                    </a:ext>
                  </a:extLst>
                </p14:cNvPr>
                <p14:cNvContentPartPr/>
                <p14:nvPr/>
              </p14:nvContentPartPr>
              <p14:xfrm>
                <a:off x="3657532" y="5506290"/>
                <a:ext cx="338400" cy="37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21AA8D4-27AA-1742-9240-03046C9ABFA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42052" y="5491170"/>
                  <a:ext cx="369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B8AE96-1C8B-634E-A597-24A19052F3F5}"/>
                    </a:ext>
                  </a:extLst>
                </p14:cNvPr>
                <p14:cNvContentPartPr/>
                <p14:nvPr/>
              </p14:nvContentPartPr>
              <p14:xfrm>
                <a:off x="4014652" y="5557770"/>
                <a:ext cx="309960" cy="34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B8AE96-1C8B-634E-A597-24A19052F3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99532" y="5542290"/>
                  <a:ext cx="340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B372DF-CB61-484B-870B-E3C4EEE44D3E}"/>
                    </a:ext>
                  </a:extLst>
                </p14:cNvPr>
                <p14:cNvContentPartPr/>
                <p14:nvPr/>
              </p14:nvContentPartPr>
              <p14:xfrm>
                <a:off x="4929052" y="5486130"/>
                <a:ext cx="223920" cy="396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B372DF-CB61-484B-870B-E3C4EEE44D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13932" y="5471010"/>
                  <a:ext cx="254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5DB86B-D14B-E647-AA40-BD9F93530223}"/>
                    </a:ext>
                  </a:extLst>
                </p14:cNvPr>
                <p14:cNvContentPartPr/>
                <p14:nvPr/>
              </p14:nvContentPartPr>
              <p14:xfrm>
                <a:off x="5188972" y="5743530"/>
                <a:ext cx="240120" cy="17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5DB86B-D14B-E647-AA40-BD9F9353022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73852" y="5728050"/>
                  <a:ext cx="270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5DF2EE-C0EC-B348-B13D-EB6427760B13}"/>
                    </a:ext>
                  </a:extLst>
                </p14:cNvPr>
                <p14:cNvContentPartPr/>
                <p14:nvPr/>
              </p14:nvContentPartPr>
              <p14:xfrm>
                <a:off x="5428012" y="5710050"/>
                <a:ext cx="189000" cy="443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5DF2EE-C0EC-B348-B13D-EB6427760B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12892" y="5694930"/>
                  <a:ext cx="219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C24497-211F-DD4D-AAD5-943504389417}"/>
                    </a:ext>
                  </a:extLst>
                </p14:cNvPr>
                <p14:cNvContentPartPr/>
                <p14:nvPr/>
              </p14:nvContentPartPr>
              <p14:xfrm>
                <a:off x="5661652" y="5681970"/>
                <a:ext cx="682560" cy="525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C24497-211F-DD4D-AAD5-9435043894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46532" y="5666490"/>
                  <a:ext cx="7131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D8C687-A39F-414F-AF18-B8367F4F310C}"/>
                    </a:ext>
                  </a:extLst>
                </p14:cNvPr>
                <p14:cNvContentPartPr/>
                <p14:nvPr/>
              </p14:nvContentPartPr>
              <p14:xfrm>
                <a:off x="6796732" y="5372010"/>
                <a:ext cx="95760" cy="469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D8C687-A39F-414F-AF18-B8367F4F310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81612" y="5356530"/>
                  <a:ext cx="1263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D7937D-3E20-7748-B195-5D6626FF3B78}"/>
                    </a:ext>
                  </a:extLst>
                </p14:cNvPr>
                <p14:cNvContentPartPr/>
                <p14:nvPr/>
              </p14:nvContentPartPr>
              <p14:xfrm>
                <a:off x="6672172" y="5629050"/>
                <a:ext cx="542520" cy="182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D7937D-3E20-7748-B195-5D6626FF3B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56692" y="5613930"/>
                  <a:ext cx="572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BC2F8D2-902D-7A4F-97FD-1CD7FBCF7E89}"/>
                    </a:ext>
                  </a:extLst>
                </p14:cNvPr>
                <p14:cNvContentPartPr/>
                <p14:nvPr/>
              </p14:nvContentPartPr>
              <p14:xfrm>
                <a:off x="867172" y="6343290"/>
                <a:ext cx="18720" cy="174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BC2F8D2-902D-7A4F-97FD-1CD7FBCF7E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2052" y="6328170"/>
                  <a:ext cx="4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4A6CA0-7A7B-424B-9BD8-2E22F08F31B3}"/>
                    </a:ext>
                  </a:extLst>
                </p14:cNvPr>
                <p14:cNvContentPartPr/>
                <p14:nvPr/>
              </p14:nvContentPartPr>
              <p14:xfrm>
                <a:off x="885532" y="6193170"/>
                <a:ext cx="59760" cy="2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4A6CA0-7A7B-424B-9BD8-2E22F08F31B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0412" y="6177690"/>
                  <a:ext cx="90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548929-1A6E-594E-9456-96FC83691E44}"/>
                    </a:ext>
                  </a:extLst>
                </p14:cNvPr>
                <p14:cNvContentPartPr/>
                <p14:nvPr/>
              </p14:nvContentPartPr>
              <p14:xfrm>
                <a:off x="1099372" y="6084090"/>
                <a:ext cx="204480" cy="465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548929-1A6E-594E-9456-96FC83691E4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4252" y="6068970"/>
                  <a:ext cx="235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D90C144-D6BC-5141-9951-56930E6CBC31}"/>
                    </a:ext>
                  </a:extLst>
                </p14:cNvPr>
                <p14:cNvContentPartPr/>
                <p14:nvPr/>
              </p14:nvContentPartPr>
              <p14:xfrm>
                <a:off x="1885612" y="6272010"/>
                <a:ext cx="189360" cy="54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D90C144-D6BC-5141-9951-56930E6CBC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70492" y="6256890"/>
                  <a:ext cx="2199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0368132-18A8-0641-A48E-6A3E2224FF7B}"/>
                    </a:ext>
                  </a:extLst>
                </p14:cNvPr>
                <p14:cNvContentPartPr/>
                <p14:nvPr/>
              </p14:nvContentPartPr>
              <p14:xfrm>
                <a:off x="2163892" y="6332850"/>
                <a:ext cx="189000" cy="22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0368132-18A8-0641-A48E-6A3E2224FF7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48772" y="6317370"/>
                  <a:ext cx="219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C96E46-D031-2044-8FB7-15BDB022789E}"/>
                    </a:ext>
                  </a:extLst>
                </p14:cNvPr>
                <p14:cNvContentPartPr/>
                <p14:nvPr/>
              </p14:nvContentPartPr>
              <p14:xfrm>
                <a:off x="2400052" y="6329250"/>
                <a:ext cx="220680" cy="18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C96E46-D031-2044-8FB7-15BDB022789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84932" y="6313770"/>
                  <a:ext cx="250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199B6F-3365-DD4E-AB5D-AD7F51FC1AEB}"/>
                    </a:ext>
                  </a:extLst>
                </p14:cNvPr>
                <p14:cNvContentPartPr/>
                <p14:nvPr/>
              </p14:nvContentPartPr>
              <p14:xfrm>
                <a:off x="3128692" y="6263010"/>
                <a:ext cx="253080" cy="18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199B6F-3365-DD4E-AB5D-AD7F51FC1AE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13572" y="6247890"/>
                  <a:ext cx="28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1ECFE0-6949-7740-B9BD-2F584D767009}"/>
                    </a:ext>
                  </a:extLst>
                </p14:cNvPr>
                <p14:cNvContentPartPr/>
                <p14:nvPr/>
              </p14:nvContentPartPr>
              <p14:xfrm>
                <a:off x="3413812" y="6071850"/>
                <a:ext cx="203040" cy="375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1ECFE0-6949-7740-B9BD-2F584D7670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98332" y="6056730"/>
                  <a:ext cx="233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117254-F046-A143-AF71-CD671DD088A1}"/>
                    </a:ext>
                  </a:extLst>
                </p14:cNvPr>
                <p14:cNvContentPartPr/>
                <p14:nvPr/>
              </p14:nvContentPartPr>
              <p14:xfrm>
                <a:off x="3697492" y="6129090"/>
                <a:ext cx="336600" cy="30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117254-F046-A143-AF71-CD671DD088A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82372" y="6113970"/>
                  <a:ext cx="367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51FC0D-F300-F340-8FDA-B001EE8F8FEF}"/>
                    </a:ext>
                  </a:extLst>
                </p14:cNvPr>
                <p14:cNvContentPartPr/>
                <p14:nvPr/>
              </p14:nvContentPartPr>
              <p14:xfrm>
                <a:off x="4014652" y="6227010"/>
                <a:ext cx="188280" cy="18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51FC0D-F300-F340-8FDA-B001EE8F8F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99532" y="6211890"/>
                  <a:ext cx="21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4B73E7-BF8B-9640-A5A9-FF8F0D2FD93E}"/>
                    </a:ext>
                  </a:extLst>
                </p14:cNvPr>
                <p14:cNvContentPartPr/>
                <p14:nvPr/>
              </p14:nvContentPartPr>
              <p14:xfrm>
                <a:off x="4297612" y="6034410"/>
                <a:ext cx="294480" cy="39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4B73E7-BF8B-9640-A5A9-FF8F0D2FD9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82132" y="6019290"/>
                  <a:ext cx="3247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61B113-D91B-4148-B5C1-505E04ACC489}"/>
                    </a:ext>
                  </a:extLst>
                </p14:cNvPr>
                <p14:cNvContentPartPr/>
                <p14:nvPr/>
              </p14:nvContentPartPr>
              <p14:xfrm>
                <a:off x="4900612" y="6266250"/>
                <a:ext cx="714240" cy="226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61B113-D91B-4148-B5C1-505E04ACC48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885132" y="6251130"/>
                  <a:ext cx="744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44B91B5-721D-934F-A961-46F889F282D8}"/>
                    </a:ext>
                  </a:extLst>
                </p14:cNvPr>
                <p14:cNvContentPartPr/>
                <p14:nvPr/>
              </p14:nvContentPartPr>
              <p14:xfrm>
                <a:off x="6024532" y="6197490"/>
                <a:ext cx="63720" cy="21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44B91B5-721D-934F-A961-46F889F282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09052" y="6182370"/>
                  <a:ext cx="93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874676-4CE3-374B-88FC-601BF7869A8F}"/>
                    </a:ext>
                  </a:extLst>
                </p14:cNvPr>
                <p14:cNvContentPartPr/>
                <p14:nvPr/>
              </p14:nvContentPartPr>
              <p14:xfrm>
                <a:off x="6086452" y="6086250"/>
                <a:ext cx="5796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874676-4CE3-374B-88FC-601BF7869A8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70972" y="6071130"/>
                  <a:ext cx="88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7022554-473C-D34D-BB49-7B05316D3F82}"/>
                    </a:ext>
                  </a:extLst>
                </p14:cNvPr>
                <p14:cNvContentPartPr/>
                <p14:nvPr/>
              </p14:nvContentPartPr>
              <p14:xfrm>
                <a:off x="6243412" y="6185970"/>
                <a:ext cx="239040" cy="19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7022554-473C-D34D-BB49-7B05316D3F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28292" y="6170490"/>
                  <a:ext cx="269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1E03DEC-CB2C-C943-83ED-30DC1BADCD3D}"/>
                    </a:ext>
                  </a:extLst>
                </p14:cNvPr>
                <p14:cNvContentPartPr/>
                <p14:nvPr/>
              </p14:nvContentPartPr>
              <p14:xfrm>
                <a:off x="6486412" y="6199290"/>
                <a:ext cx="187920" cy="202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1E03DEC-CB2C-C943-83ED-30DC1BADCD3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71292" y="6183810"/>
                  <a:ext cx="218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D98AC7-A87C-8541-B5A0-81B3A6AB5A0A}"/>
                    </a:ext>
                  </a:extLst>
                </p14:cNvPr>
                <p14:cNvContentPartPr/>
                <p14:nvPr/>
              </p14:nvContentPartPr>
              <p14:xfrm>
                <a:off x="6672172" y="5998050"/>
                <a:ext cx="572400" cy="345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D98AC7-A87C-8541-B5A0-81B3A6AB5A0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57052" y="5982570"/>
                  <a:ext cx="603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C9A6E3-3E07-5345-8795-68A153963AD7}"/>
                    </a:ext>
                  </a:extLst>
                </p14:cNvPr>
                <p14:cNvContentPartPr/>
                <p14:nvPr/>
              </p14:nvContentPartPr>
              <p14:xfrm>
                <a:off x="7357972" y="6096690"/>
                <a:ext cx="224640" cy="172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C9A6E3-3E07-5345-8795-68A153963AD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42852" y="6081210"/>
                  <a:ext cx="255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0E7BCB-D19E-0242-8951-33E2041DC3E6}"/>
                    </a:ext>
                  </a:extLst>
                </p14:cNvPr>
                <p14:cNvContentPartPr/>
                <p14:nvPr/>
              </p14:nvContentPartPr>
              <p14:xfrm>
                <a:off x="7615012" y="5910210"/>
                <a:ext cx="684360" cy="386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0E7BCB-D19E-0242-8951-33E2041DC3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99892" y="5895090"/>
                  <a:ext cx="714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A21219F-CA7F-314B-905D-A6C81F3A0230}"/>
                    </a:ext>
                  </a:extLst>
                </p14:cNvPr>
                <p14:cNvContentPartPr/>
                <p14:nvPr/>
              </p14:nvContentPartPr>
              <p14:xfrm>
                <a:off x="7986532" y="6043410"/>
                <a:ext cx="344880" cy="71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A21219F-CA7F-314B-905D-A6C81F3A023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71412" y="6028290"/>
                  <a:ext cx="375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E20564E-140C-3A4C-BD43-94FD182034A5}"/>
                    </a:ext>
                  </a:extLst>
                </p14:cNvPr>
                <p14:cNvContentPartPr/>
                <p14:nvPr/>
              </p14:nvContentPartPr>
              <p14:xfrm>
                <a:off x="8613652" y="5928930"/>
                <a:ext cx="285840" cy="46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E20564E-140C-3A4C-BD43-94FD182034A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98172" y="5913450"/>
                  <a:ext cx="3164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0F8E491-DD3E-254A-89DE-8D301FEF37DD}"/>
                    </a:ext>
                  </a:extLst>
                </p14:cNvPr>
                <p14:cNvContentPartPr/>
                <p14:nvPr/>
              </p14:nvContentPartPr>
              <p14:xfrm>
                <a:off x="8657572" y="6174450"/>
                <a:ext cx="238680" cy="72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0F8E491-DD3E-254A-89DE-8D301FEF37D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42452" y="6158970"/>
                  <a:ext cx="26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65FC60-3A78-7C42-81A4-687D29852438}"/>
                    </a:ext>
                  </a:extLst>
                </p14:cNvPr>
                <p14:cNvContentPartPr/>
                <p14:nvPr/>
              </p14:nvContentPartPr>
              <p14:xfrm>
                <a:off x="8938372" y="6034410"/>
                <a:ext cx="274320" cy="333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65FC60-3A78-7C42-81A4-687D298524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23252" y="6018930"/>
                  <a:ext cx="304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23BC177-7E2C-0045-A687-BF57161F15DA}"/>
                    </a:ext>
                  </a:extLst>
                </p14:cNvPr>
                <p14:cNvContentPartPr/>
                <p14:nvPr/>
              </p14:nvContentPartPr>
              <p14:xfrm>
                <a:off x="9624892" y="5929290"/>
                <a:ext cx="34920" cy="354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23BC177-7E2C-0045-A687-BF57161F15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09772" y="5913810"/>
                  <a:ext cx="65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3375C6B-89E9-4B4E-AE2B-BE471FC09592}"/>
                    </a:ext>
                  </a:extLst>
                </p14:cNvPr>
                <p14:cNvContentPartPr/>
                <p14:nvPr/>
              </p14:nvContentPartPr>
              <p14:xfrm>
                <a:off x="9515092" y="6139170"/>
                <a:ext cx="559080" cy="15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3375C6B-89E9-4B4E-AE2B-BE471FC0959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99972" y="6123690"/>
                  <a:ext cx="589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27542C1-9961-6842-A5C6-51792C864D81}"/>
                    </a:ext>
                  </a:extLst>
                </p14:cNvPr>
                <p14:cNvContentPartPr/>
                <p14:nvPr/>
              </p14:nvContentPartPr>
              <p14:xfrm>
                <a:off x="3043012" y="6543450"/>
                <a:ext cx="14400" cy="234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27542C1-9961-6842-A5C6-51792C864D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7892" y="6528330"/>
                  <a:ext cx="45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3C0325-5A04-6642-96A5-2CDC86F854F5}"/>
                    </a:ext>
                  </a:extLst>
                </p14:cNvPr>
                <p14:cNvContentPartPr/>
                <p14:nvPr/>
              </p14:nvContentPartPr>
              <p14:xfrm>
                <a:off x="2942932" y="6572610"/>
                <a:ext cx="687600" cy="216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3C0325-5A04-6642-96A5-2CDC86F854F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27812" y="6557490"/>
                  <a:ext cx="718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C481FA4-0284-1344-971B-CF9D74B0B11D}"/>
                    </a:ext>
                  </a:extLst>
                </p14:cNvPr>
                <p14:cNvContentPartPr/>
                <p14:nvPr/>
              </p14:nvContentPartPr>
              <p14:xfrm>
                <a:off x="4179172" y="6515730"/>
                <a:ext cx="253440" cy="351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C481FA4-0284-1344-971B-CF9D74B0B1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63692" y="6500250"/>
                  <a:ext cx="284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04E3990-DB8B-4347-99B8-B6D549DC4E50}"/>
                    </a:ext>
                  </a:extLst>
                </p14:cNvPr>
                <p14:cNvContentPartPr/>
                <p14:nvPr/>
              </p14:nvContentPartPr>
              <p14:xfrm>
                <a:off x="4228852" y="6714810"/>
                <a:ext cx="196560" cy="34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04E3990-DB8B-4347-99B8-B6D549DC4E5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13732" y="6699690"/>
                  <a:ext cx="227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F6DF55A-5D5E-3540-98A6-66E29E05A0E7}"/>
                    </a:ext>
                  </a:extLst>
                </p14:cNvPr>
                <p14:cNvContentPartPr/>
                <p14:nvPr/>
              </p14:nvContentPartPr>
              <p14:xfrm>
                <a:off x="4557532" y="6529050"/>
                <a:ext cx="226080" cy="272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F6DF55A-5D5E-3540-98A6-66E29E05A0E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42412" y="6513930"/>
                  <a:ext cx="25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949A0E-5961-774A-AC6F-8C6237E90BD1}"/>
                    </a:ext>
                  </a:extLst>
                </p14:cNvPr>
                <p14:cNvContentPartPr/>
                <p14:nvPr/>
              </p14:nvContentPartPr>
              <p14:xfrm>
                <a:off x="4900612" y="6700770"/>
                <a:ext cx="38160" cy="135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949A0E-5961-774A-AC6F-8C6237E90BD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85132" y="6685290"/>
                  <a:ext cx="68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4EB68E-C302-E940-9136-6FB6D33F1BB7}"/>
                    </a:ext>
                  </a:extLst>
                </p14:cNvPr>
                <p14:cNvContentPartPr/>
                <p14:nvPr/>
              </p14:nvContentPartPr>
              <p14:xfrm>
                <a:off x="5548972" y="6600690"/>
                <a:ext cx="284040" cy="250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4EB68E-C302-E940-9136-6FB6D33F1BB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33852" y="6585570"/>
                  <a:ext cx="314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E095BB6-DA11-CD44-95A1-46FFB75A5330}"/>
                    </a:ext>
                  </a:extLst>
                </p14:cNvPr>
                <p14:cNvContentPartPr/>
                <p14:nvPr/>
              </p14:nvContentPartPr>
              <p14:xfrm>
                <a:off x="5914732" y="6453450"/>
                <a:ext cx="750240" cy="350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E095BB6-DA11-CD44-95A1-46FFB75A533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99612" y="6438330"/>
                  <a:ext cx="780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A72887-79F5-AD4E-B57A-ACA88EE03598}"/>
                    </a:ext>
                  </a:extLst>
                </p14:cNvPr>
                <p14:cNvContentPartPr/>
                <p14:nvPr/>
              </p14:nvContentPartPr>
              <p14:xfrm>
                <a:off x="6958012" y="6505290"/>
                <a:ext cx="331920" cy="18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A72887-79F5-AD4E-B57A-ACA88EE0359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42532" y="6489810"/>
                  <a:ext cx="362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B8E4E3-F583-0F45-B6FA-B2D132E84C0F}"/>
                    </a:ext>
                  </a:extLst>
                </p14:cNvPr>
                <p14:cNvContentPartPr/>
                <p14:nvPr/>
              </p14:nvContentPartPr>
              <p14:xfrm>
                <a:off x="7086532" y="6786450"/>
                <a:ext cx="32400" cy="2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B8E4E3-F583-0F45-B6FA-B2D132E84C0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71052" y="6770970"/>
                  <a:ext cx="626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4E24794-27BF-BE4C-9C51-9946607471F1}"/>
                  </a:ext>
                </a:extLst>
              </p14:cNvPr>
              <p14:cNvContentPartPr/>
              <p14:nvPr/>
            </p14:nvContentPartPr>
            <p14:xfrm>
              <a:off x="4053228" y="6211713"/>
              <a:ext cx="113040" cy="198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4E24794-27BF-BE4C-9C51-9946607471F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038108" y="6196593"/>
                <a:ext cx="14364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29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762</Words>
  <Application>Microsoft Macintosh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inherit</vt:lpstr>
      <vt:lpstr>Times New Roman</vt:lpstr>
      <vt:lpstr>Office Theme</vt:lpstr>
      <vt:lpstr>MCB 4211</vt:lpstr>
      <vt:lpstr>PowerPoint Presentation</vt:lpstr>
      <vt:lpstr>Functional contributions of the different parts of an antibody molecule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 4211</dc:title>
  <dc:creator>Lynes, Michael</dc:creator>
  <cp:lastModifiedBy>Lynes, Michael</cp:lastModifiedBy>
  <cp:revision>6</cp:revision>
  <dcterms:created xsi:type="dcterms:W3CDTF">2020-09-17T03:14:49Z</dcterms:created>
  <dcterms:modified xsi:type="dcterms:W3CDTF">2020-09-17T03:48:57Z</dcterms:modified>
</cp:coreProperties>
</file>