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24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4D77-596F-2643-B89C-2F2368EDA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1DCCD-790C-774A-A1FF-8ACDE6565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DFB50-0B9C-B74F-BB42-FFFDE111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EA3A8-E27F-D54D-92DF-5062BC9E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6D978-7739-0F42-8C69-F4107765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4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5263-4CB9-A94D-B983-3999A5B0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C8134-6DA3-5740-A3D4-6C16F9DA4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C31A-4B0C-884F-9391-4CE36B57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36CB-F887-4D49-9EC8-C6ACB816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CE46C-E995-B64C-91D3-D2EA5298A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3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B5878-A565-DF42-A8C3-BF244070A8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EB8DD-EB84-CC41-9DD5-B235E63AA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FE63-FB62-6445-8B73-1BB22497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380CE-C1BE-8C42-AA44-C5308AF8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2D0D-6D7C-2E4F-93CF-305B6C00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FF53-4AB8-5141-8D2A-8B0CB89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33445-378A-814B-9ACD-2DC771FFD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D6AEA-0700-C54F-B67F-F400B98D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7A9B2-5B86-CF43-A171-3D1FC87C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49DE-2F42-F840-B01C-A64FB872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81FC1-27BE-2644-A04F-B09BC84A4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9A586-35B7-C942-B80D-8C465F5DC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931F9-CB26-C847-AEA8-E43A0C84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76AA7-DD2C-4A41-809D-FF5ECA8F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D69B7-3E6D-0645-A11F-55720FD2A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7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96C3-4CD6-894F-932C-475F3D4C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5E107-6569-D347-93C9-B9C004774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793EA-609C-3242-B339-0E69D9289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71FE5-2B72-B347-B4CE-F4B0DC568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2D029-A112-534E-85EC-9EA8B976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63FA4-705C-C04C-93FE-6B6EE02C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6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BBDB9-8B72-6446-A9AE-04C1B196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A14FF-9DC9-2943-AFDB-D42F8DB65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DFC9B-A094-2C4B-8F9D-1C40DA7F7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259FA-6249-BF4F-94EF-0AAA06639A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C0E94-282E-604F-A3D4-88036838B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8B95D-FE5E-D14B-8F33-A284EBB1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A80CC-90AC-F140-B74E-DE924920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F413A-48C9-1246-8DE4-1E8E8DEB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0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CBCF7-6212-C14E-9309-EFE6FDF0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83F10-96AB-F04D-BC21-10CA7F20D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974EED-F3C1-3C43-A251-73535201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25767-8440-2744-9DA6-C7C1267B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06DB9-9F37-2546-96C8-1C913C64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BD55A-5776-E44E-AFF3-90F59B8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E625E-2D5A-9F42-86E5-4EB3708E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0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13CE-E5D7-0C43-8F93-1A5DD2E9D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998C-CBA0-5045-82C7-6BAE0041C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FD6EB-9AA2-ED42-8FBF-43AB1551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D3989-8861-7248-8687-5829413F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51331-D726-A440-A811-9DC63EED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4C316-0A15-114B-B993-DF9F0E162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7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2452-A721-7E4B-9931-FA405A0B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A5FF0-AC3E-684D-B318-D27BD045A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B83F2-8917-294B-A00F-80CC5A167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BB205-27DF-1C4F-B48F-D407FE98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9259E-C76C-2E4D-89A1-E90AA1AB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1D12C-2AFA-5F4A-A60B-776A348F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0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D4CE17-C05E-924E-BCA5-17473314C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AF807-B677-DA40-9FF3-10800ED34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4342-D2C9-324F-AD2A-A24003205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E652-B751-8343-B889-0FED418D81B2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99C37-CC9F-4E44-A744-2C727882EB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46FF1-B58A-084A-8C31-838197235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2977-60BF-E541-9FEB-CCE4698EE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0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nature.com/nr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74502C-CA73-DD44-9D43-73CCA2761A6E}"/>
              </a:ext>
            </a:extLst>
          </p:cNvPr>
          <p:cNvSpPr/>
          <p:nvPr/>
        </p:nvSpPr>
        <p:spPr>
          <a:xfrm>
            <a:off x="6248400" y="61821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1" u="none" strike="noStrike" dirty="0">
                <a:solidFill>
                  <a:srgbClr val="006699"/>
                </a:solidFill>
                <a:effectLst/>
                <a:latin typeface="Source Sans Pro"/>
                <a:hlinkClick r:id="rId2"/>
              </a:rPr>
              <a:t>Nature Reviews Immunology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Source Sans Pro"/>
              </a:rPr>
              <a:t> </a:t>
            </a:r>
            <a:r>
              <a:rPr lang="en-US" b="1" i="0" u="none" strike="noStrike" dirty="0">
                <a:solidFill>
                  <a:srgbClr val="222222"/>
                </a:solidFill>
                <a:effectLst/>
                <a:latin typeface="Source Sans Pro"/>
              </a:rPr>
              <a:t>volume 18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Source Sans Pro"/>
              </a:rPr>
              <a:t>, pages485–497 (2018) 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29D1C7-4176-774A-914B-A34219236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1520" y="-8570"/>
            <a:ext cx="7759700" cy="6106442"/>
          </a:xfrm>
          <a:prstGeom prst="rect">
            <a:avLst/>
          </a:prstGeom>
        </p:spPr>
      </p:pic>
      <p:sp>
        <p:nvSpPr>
          <p:cNvPr id="7" name="Donut 6">
            <a:extLst>
              <a:ext uri="{FF2B5EF4-FFF2-40B4-BE49-F238E27FC236}">
                <a16:creationId xmlns:a16="http://schemas.microsoft.com/office/drawing/2014/main" id="{7FB27AB2-9413-1F4C-B18A-28EC14F6F2FD}"/>
              </a:ext>
            </a:extLst>
          </p:cNvPr>
          <p:cNvSpPr/>
          <p:nvPr/>
        </p:nvSpPr>
        <p:spPr>
          <a:xfrm>
            <a:off x="1798320" y="254000"/>
            <a:ext cx="2221230" cy="140208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>
            <a:extLst>
              <a:ext uri="{FF2B5EF4-FFF2-40B4-BE49-F238E27FC236}">
                <a16:creationId xmlns:a16="http://schemas.microsoft.com/office/drawing/2014/main" id="{E8953919-A252-5C44-933E-EC24F0FF60AF}"/>
              </a:ext>
            </a:extLst>
          </p:cNvPr>
          <p:cNvSpPr/>
          <p:nvPr/>
        </p:nvSpPr>
        <p:spPr>
          <a:xfrm>
            <a:off x="2001520" y="2255520"/>
            <a:ext cx="934720" cy="84328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>
            <a:extLst>
              <a:ext uri="{FF2B5EF4-FFF2-40B4-BE49-F238E27FC236}">
                <a16:creationId xmlns:a16="http://schemas.microsoft.com/office/drawing/2014/main" id="{6C1757BB-9AA8-9F4F-A158-E84A7D3E6600}"/>
              </a:ext>
            </a:extLst>
          </p:cNvPr>
          <p:cNvSpPr/>
          <p:nvPr/>
        </p:nvSpPr>
        <p:spPr>
          <a:xfrm>
            <a:off x="3119120" y="1656080"/>
            <a:ext cx="834390" cy="72136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593724CF-0056-E240-88A5-B83025CA778B}"/>
              </a:ext>
            </a:extLst>
          </p:cNvPr>
          <p:cNvSpPr/>
          <p:nvPr/>
        </p:nvSpPr>
        <p:spPr>
          <a:xfrm>
            <a:off x="4926012" y="1656080"/>
            <a:ext cx="762635" cy="68072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CA459E5A-7429-8C4F-9885-D9C0986478F5}"/>
              </a:ext>
            </a:extLst>
          </p:cNvPr>
          <p:cNvSpPr/>
          <p:nvPr/>
        </p:nvSpPr>
        <p:spPr>
          <a:xfrm>
            <a:off x="6853555" y="1196358"/>
            <a:ext cx="1076960" cy="779555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nut 11">
            <a:extLst>
              <a:ext uri="{FF2B5EF4-FFF2-40B4-BE49-F238E27FC236}">
                <a16:creationId xmlns:a16="http://schemas.microsoft.com/office/drawing/2014/main" id="{633504D8-55DD-2747-B89E-194C81F8A7B4}"/>
              </a:ext>
            </a:extLst>
          </p:cNvPr>
          <p:cNvSpPr/>
          <p:nvPr/>
        </p:nvSpPr>
        <p:spPr>
          <a:xfrm>
            <a:off x="6222365" y="2113280"/>
            <a:ext cx="958850" cy="826478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nut 12">
            <a:extLst>
              <a:ext uri="{FF2B5EF4-FFF2-40B4-BE49-F238E27FC236}">
                <a16:creationId xmlns:a16="http://schemas.microsoft.com/office/drawing/2014/main" id="{9E22CADE-C22C-8045-A9E9-361C0B718D38}"/>
              </a:ext>
            </a:extLst>
          </p:cNvPr>
          <p:cNvSpPr/>
          <p:nvPr/>
        </p:nvSpPr>
        <p:spPr>
          <a:xfrm>
            <a:off x="7802880" y="2310757"/>
            <a:ext cx="1076960" cy="99568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0BF4F6BE-CB9B-6B4B-84A1-0044674A996D}"/>
              </a:ext>
            </a:extLst>
          </p:cNvPr>
          <p:cNvSpPr/>
          <p:nvPr/>
        </p:nvSpPr>
        <p:spPr>
          <a:xfrm>
            <a:off x="8600303" y="3306437"/>
            <a:ext cx="945652" cy="79332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>
            <a:extLst>
              <a:ext uri="{FF2B5EF4-FFF2-40B4-BE49-F238E27FC236}">
                <a16:creationId xmlns:a16="http://schemas.microsoft.com/office/drawing/2014/main" id="{36A515FC-E354-7E49-86ED-02D4FA0E2753}"/>
              </a:ext>
            </a:extLst>
          </p:cNvPr>
          <p:cNvSpPr/>
          <p:nvPr/>
        </p:nvSpPr>
        <p:spPr>
          <a:xfrm>
            <a:off x="8961120" y="3888016"/>
            <a:ext cx="1076960" cy="99568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>
            <a:extLst>
              <a:ext uri="{FF2B5EF4-FFF2-40B4-BE49-F238E27FC236}">
                <a16:creationId xmlns:a16="http://schemas.microsoft.com/office/drawing/2014/main" id="{D19643CF-4067-F946-AEC3-B859CBD2F8F4}"/>
              </a:ext>
            </a:extLst>
          </p:cNvPr>
          <p:cNvSpPr/>
          <p:nvPr/>
        </p:nvSpPr>
        <p:spPr>
          <a:xfrm>
            <a:off x="6638925" y="2695862"/>
            <a:ext cx="909955" cy="697578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>
            <a:extLst>
              <a:ext uri="{FF2B5EF4-FFF2-40B4-BE49-F238E27FC236}">
                <a16:creationId xmlns:a16="http://schemas.microsoft.com/office/drawing/2014/main" id="{795ABBFB-4500-BB46-8B66-BB3657864213}"/>
              </a:ext>
            </a:extLst>
          </p:cNvPr>
          <p:cNvSpPr/>
          <p:nvPr/>
        </p:nvSpPr>
        <p:spPr>
          <a:xfrm>
            <a:off x="8176578" y="4795464"/>
            <a:ext cx="1076960" cy="995680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1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Lynes</dc:creator>
  <cp:lastModifiedBy>Michael Lynes</cp:lastModifiedBy>
  <cp:revision>1</cp:revision>
  <dcterms:created xsi:type="dcterms:W3CDTF">2019-10-10T12:35:33Z</dcterms:created>
  <dcterms:modified xsi:type="dcterms:W3CDTF">2019-10-10T12:43:01Z</dcterms:modified>
</cp:coreProperties>
</file>